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6" r:id="rId2"/>
    <p:sldId id="256" r:id="rId3"/>
    <p:sldId id="257" r:id="rId4"/>
    <p:sldId id="258" r:id="rId5"/>
    <p:sldId id="277" r:id="rId6"/>
    <p:sldId id="259" r:id="rId7"/>
    <p:sldId id="260" r:id="rId8"/>
    <p:sldId id="261" r:id="rId9"/>
    <p:sldId id="262" r:id="rId10"/>
    <p:sldId id="278" r:id="rId11"/>
    <p:sldId id="263" r:id="rId12"/>
    <p:sldId id="264" r:id="rId13"/>
    <p:sldId id="265" r:id="rId14"/>
    <p:sldId id="266" r:id="rId15"/>
    <p:sldId id="279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s-ES_trad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orient="horz" pos="1016">
          <p15:clr>
            <a:srgbClr val="A4A3A4"/>
          </p15:clr>
        </p15:guide>
        <p15:guide id="3" orient="horz" pos="1712">
          <p15:clr>
            <a:srgbClr val="A4A3A4"/>
          </p15:clr>
        </p15:guide>
        <p15:guide id="4" orient="horz" pos="1808">
          <p15:clr>
            <a:srgbClr val="A4A3A4"/>
          </p15:clr>
        </p15:guide>
        <p15:guide id="5" orient="horz" pos="3280">
          <p15:clr>
            <a:srgbClr val="A4A3A4"/>
          </p15:clr>
        </p15:guide>
        <p15:guide id="6" orient="horz" pos="2600">
          <p15:clr>
            <a:srgbClr val="A4A3A4"/>
          </p15:clr>
        </p15:guide>
        <p15:guide id="7" orient="horz" pos="2488">
          <p15:clr>
            <a:srgbClr val="A4A3A4"/>
          </p15:clr>
        </p15:guide>
        <p15:guide id="8" orient="horz" pos="3384">
          <p15:clr>
            <a:srgbClr val="A4A3A4"/>
          </p15:clr>
        </p15:guide>
        <p15:guide id="9" pos="280">
          <p15:clr>
            <a:srgbClr val="A4A3A4"/>
          </p15:clr>
        </p15:guide>
        <p15:guide id="10" pos="1064">
          <p15:clr>
            <a:srgbClr val="A4A3A4"/>
          </p15:clr>
        </p15:guide>
        <p15:guide id="11" pos="1176">
          <p15:clr>
            <a:srgbClr val="A4A3A4"/>
          </p15:clr>
        </p15:guide>
        <p15:guide id="12" pos="1952">
          <p15:clr>
            <a:srgbClr val="A4A3A4"/>
          </p15:clr>
        </p15:guide>
        <p15:guide id="13" pos="2056">
          <p15:clr>
            <a:srgbClr val="A4A3A4"/>
          </p15:clr>
        </p15:guide>
        <p15:guide id="14" pos="2832">
          <p15:clr>
            <a:srgbClr val="A4A3A4"/>
          </p15:clr>
        </p15:guide>
        <p15:guide id="15" pos="2936">
          <p15:clr>
            <a:srgbClr val="A4A3A4"/>
          </p15:clr>
        </p15:guide>
        <p15:guide id="16" pos="3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9900"/>
    <a:srgbClr val="CC0000"/>
    <a:srgbClr val="FF0000"/>
    <a:srgbClr val="740D53"/>
    <a:srgbClr val="002600"/>
    <a:srgbClr val="285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32"/>
        <p:guide orient="horz" pos="1016"/>
        <p:guide orient="horz" pos="1712"/>
        <p:guide orient="horz" pos="1808"/>
        <p:guide orient="horz" pos="3280"/>
        <p:guide orient="horz" pos="2600"/>
        <p:guide orient="horz" pos="2488"/>
        <p:guide orient="horz" pos="3384"/>
        <p:guide pos="280"/>
        <p:guide pos="1064"/>
        <p:guide pos="1176"/>
        <p:guide pos="1952"/>
        <p:guide pos="2056"/>
        <p:guide pos="2832"/>
        <p:guide pos="2936"/>
        <p:guide pos="37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343FC59-5D3A-44C9-B25C-4F6A494D90F5}" type="datetime1">
              <a:rPr lang="es-ES_tradnl" altLang="es-CO"/>
              <a:pPr>
                <a:defRPr/>
              </a:pPr>
              <a:t>13/09/2018</a:t>
            </a:fld>
            <a:endParaRPr lang="es-ES_tradnl" alt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altLang="es-CO" noProof="0" smtClean="0"/>
              <a:t>Haga clic para modificar el estilo de texto del patrón</a:t>
            </a:r>
          </a:p>
          <a:p>
            <a:pPr lvl="1"/>
            <a:r>
              <a:rPr lang="es-ES_tradnl" altLang="es-CO" noProof="0" smtClean="0"/>
              <a:t>Segundo nivel</a:t>
            </a:r>
          </a:p>
          <a:p>
            <a:pPr lvl="2"/>
            <a:r>
              <a:rPr lang="es-ES_tradnl" altLang="es-CO" noProof="0" smtClean="0"/>
              <a:t>Tercer nivel</a:t>
            </a:r>
          </a:p>
          <a:p>
            <a:pPr lvl="3"/>
            <a:r>
              <a:rPr lang="es-ES_tradnl" altLang="es-CO" noProof="0" smtClean="0"/>
              <a:t>Cuarto nivel</a:t>
            </a:r>
          </a:p>
          <a:p>
            <a:pPr lvl="4"/>
            <a:r>
              <a:rPr lang="es-ES_tradnl" altLang="es-CO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3309AB3-2F19-4105-A6BB-58E7264B3210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410575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_tradnl" altLang="es-CO" smtClean="0"/>
              <a:t>Plantilla para generar guías</a:t>
            </a:r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560D99-0256-45B6-8E7E-1CCC514DA890}" type="slidenum">
              <a:rPr lang="es-ES_tradnl" altLang="es-CO" smtClean="0"/>
              <a:pPr>
                <a:spcBef>
                  <a:spcPct val="0"/>
                </a:spcBef>
              </a:pPr>
              <a:t>1</a:t>
            </a:fld>
            <a:endParaRPr lang="es-ES_tradnl" altLang="es-CO" smtClean="0"/>
          </a:p>
        </p:txBody>
      </p:sp>
    </p:spTree>
    <p:extLst>
      <p:ext uri="{BB962C8B-B14F-4D97-AF65-F5344CB8AC3E}">
        <p14:creationId xmlns:p14="http://schemas.microsoft.com/office/powerpoint/2010/main" val="195495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9F7B-1B0E-454F-86D7-D3B24A402450}" type="datetime1">
              <a:rPr lang="es-ES_tradnl" altLang="es-CO"/>
              <a:pPr>
                <a:defRPr/>
              </a:pPr>
              <a:t>13/09/2018</a:t>
            </a:fld>
            <a:endParaRPr lang="es-ES_tradnl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DF93-8FE3-4DB4-B7CD-F3415B3A5A5A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00475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9CC2-1005-45CB-8668-335CD96C0931}" type="datetime1">
              <a:rPr lang="es-ES_tradnl" altLang="es-CO"/>
              <a:pPr>
                <a:defRPr/>
              </a:pPr>
              <a:t>13/09/2018</a:t>
            </a:fld>
            <a:endParaRPr lang="es-ES_tradnl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297F-E2DB-4DD8-9259-A54EE40B7A9C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7011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7AAA-79D1-4F16-AE1D-2730A2E1492A}" type="datetime1">
              <a:rPr lang="es-ES_tradnl" altLang="es-CO"/>
              <a:pPr>
                <a:defRPr/>
              </a:pPr>
              <a:t>13/09/2018</a:t>
            </a:fld>
            <a:endParaRPr lang="es-ES_tradnl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4A86-C86D-411B-8DA5-C8D45713A31B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106300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C3260-FB5B-4E66-A41F-3C1845EE4BDC}" type="datetime1">
              <a:rPr lang="es-ES_tradnl" altLang="es-CO"/>
              <a:pPr>
                <a:defRPr/>
              </a:pPr>
              <a:t>13/09/2018</a:t>
            </a:fld>
            <a:endParaRPr lang="es-ES_tradnl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F38D-326B-400F-90E7-DDB5D211FA8E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08466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07BE-17F1-401A-AE72-BD87F5E44EFE}" type="datetime1">
              <a:rPr lang="es-ES_tradnl" altLang="es-CO"/>
              <a:pPr>
                <a:defRPr/>
              </a:pPr>
              <a:t>13/09/2018</a:t>
            </a:fld>
            <a:endParaRPr lang="es-ES_tradnl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69D0-D8F3-4173-82B1-FD0493BFB0B7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97212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33DA-C37B-4AE3-90E6-6DA18D411694}" type="datetime1">
              <a:rPr lang="es-ES_tradnl" altLang="es-CO"/>
              <a:pPr>
                <a:defRPr/>
              </a:pPr>
              <a:t>13/09/2018</a:t>
            </a:fld>
            <a:endParaRPr lang="es-ES_tradnl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13C7F-16B9-460C-9DE9-7E75BE2F5939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19928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14BF2-3D26-47DD-A291-74E1EC9DF372}" type="datetime1">
              <a:rPr lang="es-ES_tradnl" altLang="es-CO"/>
              <a:pPr>
                <a:defRPr/>
              </a:pPr>
              <a:t>13/09/2018</a:t>
            </a:fld>
            <a:endParaRPr lang="es-ES_tradnl" altLang="es-CO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EE30-B832-406D-A84B-9EF3B54C52A0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65260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8E0FA-693D-4423-90C7-925C2D1F0B4E}" type="datetime1">
              <a:rPr lang="es-ES_tradnl" altLang="es-CO"/>
              <a:pPr>
                <a:defRPr/>
              </a:pPr>
              <a:t>13/09/2018</a:t>
            </a:fld>
            <a:endParaRPr lang="es-ES_tradnl" altLang="es-CO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45139-D623-4A7E-A54F-87A72A9C18E1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140684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DC3A5-2C04-4F87-8405-1BB51FCE7FD3}" type="datetime1">
              <a:rPr lang="es-ES_tradnl" altLang="es-CO"/>
              <a:pPr>
                <a:defRPr/>
              </a:pPr>
              <a:t>13/09/2018</a:t>
            </a:fld>
            <a:endParaRPr lang="es-ES_tradnl" altLang="es-CO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1090-C75E-41D5-B585-5B6E5E613B66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131334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EF9F6-2C75-411A-A344-61D41B179913}" type="datetime1">
              <a:rPr lang="es-ES_tradnl" altLang="es-CO"/>
              <a:pPr>
                <a:defRPr/>
              </a:pPr>
              <a:t>13/09/2018</a:t>
            </a:fld>
            <a:endParaRPr lang="es-ES_tradnl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35E7-264E-489F-BE28-DF3C40627315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41667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0F46-87FA-448D-B43A-E1776FD27203}" type="datetime1">
              <a:rPr lang="es-ES_tradnl" altLang="es-CO"/>
              <a:pPr>
                <a:defRPr/>
              </a:pPr>
              <a:t>13/09/2018</a:t>
            </a:fld>
            <a:endParaRPr lang="es-ES_tradnl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CC68-0FD0-4C33-AAA2-D75EC43A1079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425723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 smtClean="0"/>
              <a:t>Clic para editar título</a:t>
            </a:r>
            <a:endParaRPr lang="es-ES_tradnl" alt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 smtClean="0"/>
              <a:t>Haga clic para modificar el estilo de texto del patrón</a:t>
            </a:r>
          </a:p>
          <a:p>
            <a:pPr lvl="1"/>
            <a:r>
              <a:rPr lang="en-US" altLang="es-CO" smtClean="0"/>
              <a:t>Segundo nivel</a:t>
            </a:r>
          </a:p>
          <a:p>
            <a:pPr lvl="2"/>
            <a:r>
              <a:rPr lang="en-US" altLang="es-CO" smtClean="0"/>
              <a:t>Tercer nivel</a:t>
            </a:r>
          </a:p>
          <a:p>
            <a:pPr lvl="3"/>
            <a:r>
              <a:rPr lang="en-US" altLang="es-CO" smtClean="0"/>
              <a:t>Cuarto nivel</a:t>
            </a:r>
          </a:p>
          <a:p>
            <a:pPr lvl="4"/>
            <a:r>
              <a:rPr lang="en-US" altLang="es-CO" smtClean="0"/>
              <a:t>Quinto nivel</a:t>
            </a:r>
            <a:endParaRPr lang="es-ES_tradnl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4C31656-803E-4B4B-B665-85567CA13242}" type="datetime1">
              <a:rPr lang="es-ES_tradnl" altLang="es-CO"/>
              <a:pPr>
                <a:defRPr/>
              </a:pPr>
              <a:t>13/09/2018</a:t>
            </a:fld>
            <a:endParaRPr lang="es-ES_tradnl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0455EF6-ED19-4AAC-A172-A1FFF45E75CC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61950"/>
            <a:ext cx="8293100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uadroTexto 2"/>
          <p:cNvSpPr txBox="1">
            <a:spLocks noChangeArrowheads="1"/>
          </p:cNvSpPr>
          <p:nvPr/>
        </p:nvSpPr>
        <p:spPr bwMode="auto">
          <a:xfrm>
            <a:off x="2290763" y="3173413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800" b="1">
                <a:latin typeface="Verdana" panose="020B0604030504040204" pitchFamily="34" charset="0"/>
              </a:rPr>
              <a:t>PLANTILLA PARA GENERAR GUÍAS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76200"/>
            <a:ext cx="9169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6"/>
          <p:cNvSpPr txBox="1">
            <a:spLocks noChangeArrowheads="1"/>
          </p:cNvSpPr>
          <p:nvPr/>
        </p:nvSpPr>
        <p:spPr bwMode="auto">
          <a:xfrm>
            <a:off x="482600" y="2641600"/>
            <a:ext cx="67484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Bloque de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</p:txBody>
      </p:sp>
      <p:sp>
        <p:nvSpPr>
          <p:cNvPr id="4" name="CuadroTexto 6"/>
          <p:cNvSpPr txBox="1">
            <a:spLocks noChangeArrowheads="1"/>
          </p:cNvSpPr>
          <p:nvPr/>
        </p:nvSpPr>
        <p:spPr bwMode="auto">
          <a:xfrm>
            <a:off x="482600" y="2641600"/>
            <a:ext cx="67484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Bloque de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</p:txBody>
      </p:sp>
      <p:sp>
        <p:nvSpPr>
          <p:cNvPr id="13317" name="CuadroTexto 6"/>
          <p:cNvSpPr txBox="1">
            <a:spLocks noChangeArrowheads="1"/>
          </p:cNvSpPr>
          <p:nvPr/>
        </p:nvSpPr>
        <p:spPr bwMode="auto">
          <a:xfrm>
            <a:off x="515938" y="2236788"/>
            <a:ext cx="15779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200" b="1">
                <a:solidFill>
                  <a:srgbClr val="FFC000"/>
                </a:solidFill>
                <a:latin typeface="Futura Std Book" panose="020B0502020204020303" pitchFamily="34" charset="0"/>
              </a:rPr>
              <a:t>Subtitulo: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186863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000500"/>
            <a:ext cx="34417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71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uadroTexto 3"/>
          <p:cNvSpPr txBox="1">
            <a:spLocks noChangeArrowheads="1"/>
          </p:cNvSpPr>
          <p:nvPr/>
        </p:nvSpPr>
        <p:spPr bwMode="auto">
          <a:xfrm>
            <a:off x="-698500" y="3746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981200"/>
            <a:ext cx="6834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uadroTexto 6"/>
          <p:cNvSpPr txBox="1">
            <a:spLocks noChangeArrowheads="1"/>
          </p:cNvSpPr>
          <p:nvPr/>
        </p:nvSpPr>
        <p:spPr bwMode="auto">
          <a:xfrm>
            <a:off x="2128838" y="5062538"/>
            <a:ext cx="4441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200" b="1">
                <a:solidFill>
                  <a:srgbClr val="FFFFFF"/>
                </a:solidFill>
                <a:latin typeface="Futura Std Book" panose="020B0502020204020303" pitchFamily="34" charset="0"/>
              </a:rPr>
              <a:t>TITULO DE LA PRESENTACIÓN</a:t>
            </a:r>
          </a:p>
        </p:txBody>
      </p:sp>
      <p:sp>
        <p:nvSpPr>
          <p:cNvPr id="15366" name="CuadroTexto 6"/>
          <p:cNvSpPr txBox="1">
            <a:spLocks noChangeArrowheads="1"/>
          </p:cNvSpPr>
          <p:nvPr/>
        </p:nvSpPr>
        <p:spPr bwMode="auto">
          <a:xfrm>
            <a:off x="2687638" y="5384800"/>
            <a:ext cx="326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000">
                <a:solidFill>
                  <a:srgbClr val="FFFFFF"/>
                </a:solidFill>
                <a:latin typeface="Futura Std Book" panose="020B0502020204020303" pitchFamily="34" charset="0"/>
              </a:rPr>
              <a:t>Subtítulo de la presentación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77800"/>
            <a:ext cx="91694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uadroTexto 6"/>
          <p:cNvSpPr txBox="1">
            <a:spLocks noChangeArrowheads="1"/>
          </p:cNvSpPr>
          <p:nvPr/>
        </p:nvSpPr>
        <p:spPr bwMode="auto">
          <a:xfrm>
            <a:off x="2046288" y="2717800"/>
            <a:ext cx="53705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4400" b="1">
                <a:solidFill>
                  <a:srgbClr val="0070C0"/>
                </a:solidFill>
                <a:latin typeface="Futura Std Book" panose="020B0502020204020303" pitchFamily="34" charset="0"/>
              </a:rPr>
              <a:t>“ALGUNA FRASE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4400" b="1">
                <a:solidFill>
                  <a:srgbClr val="0070C0"/>
                </a:solidFill>
                <a:latin typeface="Futura Std Book" panose="020B0502020204020303" pitchFamily="34" charset="0"/>
              </a:rPr>
              <a:t>QUE SE QUIERE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4400" b="1">
                <a:solidFill>
                  <a:srgbClr val="0070C0"/>
                </a:solidFill>
                <a:latin typeface="Futura Std Book" panose="020B0502020204020303" pitchFamily="34" charset="0"/>
              </a:rPr>
              <a:t>DESTACAR”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76200"/>
            <a:ext cx="91948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6"/>
          <p:cNvSpPr txBox="1">
            <a:spLocks noChangeArrowheads="1"/>
          </p:cNvSpPr>
          <p:nvPr/>
        </p:nvSpPr>
        <p:spPr bwMode="auto">
          <a:xfrm>
            <a:off x="482600" y="2641600"/>
            <a:ext cx="67484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Bloque de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76200"/>
            <a:ext cx="91948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6"/>
          <p:cNvSpPr txBox="1">
            <a:spLocks noChangeArrowheads="1"/>
          </p:cNvSpPr>
          <p:nvPr/>
        </p:nvSpPr>
        <p:spPr bwMode="auto">
          <a:xfrm>
            <a:off x="482600" y="2641600"/>
            <a:ext cx="67484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Bloque de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</p:txBody>
      </p:sp>
      <p:sp>
        <p:nvSpPr>
          <p:cNvPr id="5" name="CuadroTexto 6"/>
          <p:cNvSpPr txBox="1">
            <a:spLocks noChangeArrowheads="1"/>
          </p:cNvSpPr>
          <p:nvPr/>
        </p:nvSpPr>
        <p:spPr bwMode="auto">
          <a:xfrm>
            <a:off x="482600" y="2641600"/>
            <a:ext cx="67484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Bloque de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</p:txBody>
      </p:sp>
      <p:sp>
        <p:nvSpPr>
          <p:cNvPr id="18437" name="CuadroTexto 6"/>
          <p:cNvSpPr txBox="1">
            <a:spLocks noChangeArrowheads="1"/>
          </p:cNvSpPr>
          <p:nvPr/>
        </p:nvSpPr>
        <p:spPr bwMode="auto">
          <a:xfrm>
            <a:off x="515938" y="2236788"/>
            <a:ext cx="15779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200" b="1">
                <a:solidFill>
                  <a:srgbClr val="0070C0"/>
                </a:solidFill>
                <a:latin typeface="Futura Std Book" panose="020B0502020204020303" pitchFamily="34" charset="0"/>
              </a:rPr>
              <a:t>Subtitulo: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025900"/>
            <a:ext cx="350837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7" descr="rojo0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61913"/>
            <a:ext cx="9147175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981200"/>
            <a:ext cx="6834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uadroTexto 6"/>
          <p:cNvSpPr txBox="1">
            <a:spLocks noChangeArrowheads="1"/>
          </p:cNvSpPr>
          <p:nvPr/>
        </p:nvSpPr>
        <p:spPr bwMode="auto">
          <a:xfrm>
            <a:off x="2128838" y="5062538"/>
            <a:ext cx="4441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200" b="1">
                <a:solidFill>
                  <a:srgbClr val="FFFFFF"/>
                </a:solidFill>
                <a:latin typeface="Futura Std Book" panose="020B0502020204020303" pitchFamily="34" charset="0"/>
              </a:rPr>
              <a:t>TITULO DE LA PRESENTACIÓN</a:t>
            </a:r>
          </a:p>
        </p:txBody>
      </p:sp>
      <p:sp>
        <p:nvSpPr>
          <p:cNvPr id="20485" name="CuadroTexto 6"/>
          <p:cNvSpPr txBox="1">
            <a:spLocks noChangeArrowheads="1"/>
          </p:cNvSpPr>
          <p:nvPr/>
        </p:nvSpPr>
        <p:spPr bwMode="auto">
          <a:xfrm>
            <a:off x="2687638" y="5384800"/>
            <a:ext cx="326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000">
                <a:solidFill>
                  <a:srgbClr val="FFFFFF"/>
                </a:solidFill>
                <a:latin typeface="Futura Std Book" panose="020B0502020204020303" pitchFamily="34" charset="0"/>
              </a:rPr>
              <a:t>Subtítulo de la presentación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567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6"/>
          <p:cNvSpPr txBox="1">
            <a:spLocks noChangeArrowheads="1"/>
          </p:cNvSpPr>
          <p:nvPr/>
        </p:nvSpPr>
        <p:spPr bwMode="auto">
          <a:xfrm>
            <a:off x="2046288" y="2717800"/>
            <a:ext cx="53705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4400" b="1">
                <a:solidFill>
                  <a:srgbClr val="CC0000"/>
                </a:solidFill>
                <a:latin typeface="Futura Std Book" panose="020B0502020204020303" pitchFamily="34" charset="0"/>
              </a:rPr>
              <a:t>“ALGUNA FRASE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4400" b="1">
                <a:solidFill>
                  <a:srgbClr val="CC0000"/>
                </a:solidFill>
                <a:latin typeface="Futura Std Book" panose="020B0502020204020303" pitchFamily="34" charset="0"/>
              </a:rPr>
              <a:t>QUE SE QUIERE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4400" b="1">
                <a:solidFill>
                  <a:srgbClr val="CC0000"/>
                </a:solidFill>
                <a:latin typeface="Futura Std Book" panose="020B0502020204020303" pitchFamily="34" charset="0"/>
              </a:rPr>
              <a:t>DESTACAR”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53975"/>
            <a:ext cx="916622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6"/>
          <p:cNvSpPr txBox="1">
            <a:spLocks noChangeArrowheads="1"/>
          </p:cNvSpPr>
          <p:nvPr/>
        </p:nvSpPr>
        <p:spPr bwMode="auto">
          <a:xfrm>
            <a:off x="482600" y="2641600"/>
            <a:ext cx="67484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Bloque de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</p:txBody>
      </p:sp>
      <p:sp>
        <p:nvSpPr>
          <p:cNvPr id="5" name="CuadroTexto 6"/>
          <p:cNvSpPr txBox="1">
            <a:spLocks noChangeArrowheads="1"/>
          </p:cNvSpPr>
          <p:nvPr/>
        </p:nvSpPr>
        <p:spPr bwMode="auto">
          <a:xfrm>
            <a:off x="482600" y="2641600"/>
            <a:ext cx="67484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Bloque de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</p:txBody>
      </p:sp>
      <p:sp>
        <p:nvSpPr>
          <p:cNvPr id="22533" name="CuadroTexto 6"/>
          <p:cNvSpPr txBox="1">
            <a:spLocks noChangeArrowheads="1"/>
          </p:cNvSpPr>
          <p:nvPr/>
        </p:nvSpPr>
        <p:spPr bwMode="auto">
          <a:xfrm>
            <a:off x="515938" y="2236788"/>
            <a:ext cx="15779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200" b="1">
                <a:solidFill>
                  <a:srgbClr val="C00000"/>
                </a:solidFill>
                <a:latin typeface="Futura Std Book" panose="020B0502020204020303" pitchFamily="34" charset="0"/>
              </a:rPr>
              <a:t>Subtitulo: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500"/>
            <a:ext cx="9567863" cy="722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981200"/>
            <a:ext cx="6834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uadroTexto 6"/>
          <p:cNvSpPr txBox="1">
            <a:spLocks noChangeArrowheads="1"/>
          </p:cNvSpPr>
          <p:nvPr/>
        </p:nvSpPr>
        <p:spPr bwMode="auto">
          <a:xfrm>
            <a:off x="2128838" y="5062538"/>
            <a:ext cx="4441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200" b="1">
                <a:solidFill>
                  <a:srgbClr val="FFFFFF"/>
                </a:solidFill>
                <a:latin typeface="Futura Std Book" panose="020B0502020204020303" pitchFamily="34" charset="0"/>
              </a:rPr>
              <a:t>TITULO DE LA PRESENTACIÓN</a:t>
            </a:r>
          </a:p>
        </p:txBody>
      </p:sp>
      <p:sp>
        <p:nvSpPr>
          <p:cNvPr id="5125" name="CuadroTexto 6"/>
          <p:cNvSpPr txBox="1">
            <a:spLocks noChangeArrowheads="1"/>
          </p:cNvSpPr>
          <p:nvPr/>
        </p:nvSpPr>
        <p:spPr bwMode="auto">
          <a:xfrm>
            <a:off x="2687638" y="5384800"/>
            <a:ext cx="326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000">
                <a:solidFill>
                  <a:srgbClr val="FFFFFF"/>
                </a:solidFill>
                <a:latin typeface="Futura Std Book" panose="020B0502020204020303" pitchFamily="34" charset="0"/>
              </a:rPr>
              <a:t>Subtítulo de la presentación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25400"/>
            <a:ext cx="34163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91694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981200"/>
            <a:ext cx="6834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uadroTexto 6"/>
          <p:cNvSpPr txBox="1">
            <a:spLocks noChangeArrowheads="1"/>
          </p:cNvSpPr>
          <p:nvPr/>
        </p:nvSpPr>
        <p:spPr bwMode="auto">
          <a:xfrm>
            <a:off x="2128838" y="5062538"/>
            <a:ext cx="4441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200" b="1">
                <a:solidFill>
                  <a:srgbClr val="FFFFFF"/>
                </a:solidFill>
                <a:latin typeface="Futura Std Book" panose="020B0502020204020303" pitchFamily="34" charset="0"/>
              </a:rPr>
              <a:t>TITULO DE LA PRESENTACIÓN</a:t>
            </a:r>
          </a:p>
        </p:txBody>
      </p:sp>
      <p:sp>
        <p:nvSpPr>
          <p:cNvPr id="24581" name="CuadroTexto 6"/>
          <p:cNvSpPr txBox="1">
            <a:spLocks noChangeArrowheads="1"/>
          </p:cNvSpPr>
          <p:nvPr/>
        </p:nvSpPr>
        <p:spPr bwMode="auto">
          <a:xfrm>
            <a:off x="2687638" y="5384800"/>
            <a:ext cx="326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000">
                <a:solidFill>
                  <a:srgbClr val="FFFFFF"/>
                </a:solidFill>
                <a:latin typeface="Futura Std Book" panose="020B0502020204020303" pitchFamily="34" charset="0"/>
              </a:rPr>
              <a:t>Subtítulo de la presentación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150"/>
            <a:ext cx="91567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6"/>
          <p:cNvSpPr txBox="1">
            <a:spLocks noChangeArrowheads="1"/>
          </p:cNvSpPr>
          <p:nvPr/>
        </p:nvSpPr>
        <p:spPr bwMode="auto">
          <a:xfrm>
            <a:off x="2046288" y="2717800"/>
            <a:ext cx="53705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4400" b="1">
                <a:solidFill>
                  <a:srgbClr val="008000"/>
                </a:solidFill>
                <a:latin typeface="Futura Std Book" panose="020B0502020204020303" pitchFamily="34" charset="0"/>
              </a:rPr>
              <a:t>“ALGUNA FRASE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4400" b="1">
                <a:solidFill>
                  <a:srgbClr val="008000"/>
                </a:solidFill>
                <a:latin typeface="Futura Std Book" panose="020B0502020204020303" pitchFamily="34" charset="0"/>
              </a:rPr>
              <a:t>QUE SE QUIERE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4400" b="1">
                <a:solidFill>
                  <a:srgbClr val="008000"/>
                </a:solidFill>
                <a:latin typeface="Futura Std Book" panose="020B0502020204020303" pitchFamily="34" charset="0"/>
              </a:rPr>
              <a:t>DESTACAR”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-63500"/>
            <a:ext cx="929163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6"/>
          <p:cNvSpPr txBox="1">
            <a:spLocks noChangeArrowheads="1"/>
          </p:cNvSpPr>
          <p:nvPr/>
        </p:nvSpPr>
        <p:spPr bwMode="auto">
          <a:xfrm>
            <a:off x="482600" y="2641600"/>
            <a:ext cx="67484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Bloque de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</p:txBody>
      </p:sp>
      <p:sp>
        <p:nvSpPr>
          <p:cNvPr id="4" name="CuadroTexto 6"/>
          <p:cNvSpPr txBox="1">
            <a:spLocks noChangeArrowheads="1"/>
          </p:cNvSpPr>
          <p:nvPr/>
        </p:nvSpPr>
        <p:spPr bwMode="auto">
          <a:xfrm>
            <a:off x="482600" y="2641600"/>
            <a:ext cx="67484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Bloque de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</p:txBody>
      </p:sp>
      <p:sp>
        <p:nvSpPr>
          <p:cNvPr id="26629" name="CuadroTexto 6"/>
          <p:cNvSpPr txBox="1">
            <a:spLocks noChangeArrowheads="1"/>
          </p:cNvSpPr>
          <p:nvPr/>
        </p:nvSpPr>
        <p:spPr bwMode="auto">
          <a:xfrm>
            <a:off x="482600" y="2187575"/>
            <a:ext cx="15779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200" b="1">
                <a:solidFill>
                  <a:srgbClr val="008000"/>
                </a:solidFill>
                <a:latin typeface="Futura Std Book" panose="020B0502020204020303" pitchFamily="34" charset="0"/>
              </a:rPr>
              <a:t>Subtitulo: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-28575"/>
            <a:ext cx="3422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0500"/>
            <a:ext cx="93091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uadroTexto 6"/>
          <p:cNvSpPr txBox="1">
            <a:spLocks noChangeArrowheads="1"/>
          </p:cNvSpPr>
          <p:nvPr/>
        </p:nvSpPr>
        <p:spPr bwMode="auto">
          <a:xfrm>
            <a:off x="2046288" y="2717800"/>
            <a:ext cx="53705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4400" b="1">
                <a:solidFill>
                  <a:srgbClr val="740D53"/>
                </a:solidFill>
                <a:latin typeface="Futura Std Book" panose="020B0502020204020303" pitchFamily="34" charset="0"/>
              </a:rPr>
              <a:t>“ALGUNA FRASE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4400" b="1">
                <a:solidFill>
                  <a:srgbClr val="740D53"/>
                </a:solidFill>
                <a:latin typeface="Futura Std Book" panose="020B0502020204020303" pitchFamily="34" charset="0"/>
              </a:rPr>
              <a:t>QUE SE QUIERE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4400" b="1">
                <a:solidFill>
                  <a:srgbClr val="740D53"/>
                </a:solidFill>
                <a:latin typeface="Futura Std Book" panose="020B0502020204020303" pitchFamily="34" charset="0"/>
              </a:rPr>
              <a:t>DESTACAR”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30188"/>
            <a:ext cx="9321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482600" y="2641600"/>
            <a:ext cx="67484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Bloque de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30188"/>
            <a:ext cx="9321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482600" y="2641600"/>
            <a:ext cx="67484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Bloque de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</p:txBody>
      </p:sp>
      <p:sp>
        <p:nvSpPr>
          <p:cNvPr id="8196" name="CuadroTexto 6"/>
          <p:cNvSpPr txBox="1">
            <a:spLocks noChangeArrowheads="1"/>
          </p:cNvSpPr>
          <p:nvPr/>
        </p:nvSpPr>
        <p:spPr bwMode="auto">
          <a:xfrm>
            <a:off x="515938" y="2236788"/>
            <a:ext cx="15779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200" b="1">
                <a:solidFill>
                  <a:srgbClr val="740D53"/>
                </a:solidFill>
                <a:latin typeface="Futura Std Book" panose="020B0502020204020303" pitchFamily="34" charset="0"/>
              </a:rPr>
              <a:t>Subtitulo: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uadroTexto 16"/>
          <p:cNvSpPr txBox="1">
            <a:spLocks noChangeArrowheads="1"/>
          </p:cNvSpPr>
          <p:nvPr/>
        </p:nvSpPr>
        <p:spPr bwMode="auto">
          <a:xfrm>
            <a:off x="-642938" y="914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pic>
        <p:nvPicPr>
          <p:cNvPr id="9219" name="Imagen 6" descr="MOCHI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8" y="-12700"/>
            <a:ext cx="348138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098800" y="1612900"/>
            <a:ext cx="3860800" cy="1257300"/>
          </a:xfrm>
          <a:prstGeom prst="rect">
            <a:avLst/>
          </a:prstGeom>
          <a:solidFill>
            <a:schemeClr val="tx2">
              <a:lumMod val="75000"/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Futura Std Book" panose="020B0502020204020303" pitchFamily="34" charset="0"/>
            </a:endParaRPr>
          </a:p>
        </p:txBody>
      </p:sp>
      <p:sp>
        <p:nvSpPr>
          <p:cNvPr id="9222" name="CuadroTexto 6"/>
          <p:cNvSpPr txBox="1">
            <a:spLocks noChangeArrowheads="1"/>
          </p:cNvSpPr>
          <p:nvPr/>
        </p:nvSpPr>
        <p:spPr bwMode="auto">
          <a:xfrm>
            <a:off x="3111500" y="1692275"/>
            <a:ext cx="3170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000">
                <a:solidFill>
                  <a:schemeClr val="bg1"/>
                </a:solidFill>
                <a:latin typeface="Futura Std Book" panose="020B0502020204020303" pitchFamily="34" charset="0"/>
              </a:rPr>
              <a:t>Texto texto texto texto texto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000">
                <a:solidFill>
                  <a:schemeClr val="bg1"/>
                </a:solidFill>
                <a:latin typeface="Futura Std Book" panose="020B0502020204020303" pitchFamily="34" charset="0"/>
              </a:rPr>
              <a:t>texto texto texto texto texto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000">
                <a:solidFill>
                  <a:schemeClr val="bg1"/>
                </a:solidFill>
                <a:latin typeface="Futura Std Book" panose="020B0502020204020303" pitchFamily="34" charset="0"/>
              </a:rPr>
              <a:t>texto texto texto texto.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4" descr="ppt fontu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-88900"/>
            <a:ext cx="9344025" cy="709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981200"/>
            <a:ext cx="6834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uadroTexto 6"/>
          <p:cNvSpPr txBox="1">
            <a:spLocks noChangeArrowheads="1"/>
          </p:cNvSpPr>
          <p:nvPr/>
        </p:nvSpPr>
        <p:spPr bwMode="auto">
          <a:xfrm>
            <a:off x="2128838" y="5062538"/>
            <a:ext cx="4441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200" b="1">
                <a:solidFill>
                  <a:srgbClr val="FFFFFF"/>
                </a:solidFill>
                <a:latin typeface="Futura Std Book" panose="020B0502020204020303" pitchFamily="34" charset="0"/>
              </a:rPr>
              <a:t>TITULO DE LA PRESENTACIÓN</a:t>
            </a:r>
          </a:p>
        </p:txBody>
      </p:sp>
      <p:sp>
        <p:nvSpPr>
          <p:cNvPr id="10245" name="CuadroTexto 6"/>
          <p:cNvSpPr txBox="1">
            <a:spLocks noChangeArrowheads="1"/>
          </p:cNvSpPr>
          <p:nvPr/>
        </p:nvSpPr>
        <p:spPr bwMode="auto">
          <a:xfrm>
            <a:off x="2687638" y="5384800"/>
            <a:ext cx="326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2000">
                <a:solidFill>
                  <a:srgbClr val="FFFFFF"/>
                </a:solidFill>
                <a:latin typeface="Futura Std Book" panose="020B0502020204020303" pitchFamily="34" charset="0"/>
              </a:rPr>
              <a:t>Subtítulo de la presentación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57163"/>
            <a:ext cx="9169400" cy="125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uadroTexto 6"/>
          <p:cNvSpPr txBox="1">
            <a:spLocks noChangeArrowheads="1"/>
          </p:cNvSpPr>
          <p:nvPr/>
        </p:nvSpPr>
        <p:spPr bwMode="auto">
          <a:xfrm>
            <a:off x="2046288" y="2717800"/>
            <a:ext cx="53705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4400" b="1">
                <a:solidFill>
                  <a:srgbClr val="FFC000"/>
                </a:solidFill>
                <a:latin typeface="Futura Std Book" panose="020B0502020204020303" pitchFamily="34" charset="0"/>
              </a:rPr>
              <a:t>“ALGUNA FRASE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4400" b="1">
                <a:solidFill>
                  <a:srgbClr val="FFC000"/>
                </a:solidFill>
                <a:latin typeface="Futura Std Book" panose="020B0502020204020303" pitchFamily="34" charset="0"/>
              </a:rPr>
              <a:t>QUE SE QUIERE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4400" b="1">
                <a:solidFill>
                  <a:srgbClr val="FFC000"/>
                </a:solidFill>
                <a:latin typeface="Futura Std Book" panose="020B0502020204020303" pitchFamily="34" charset="0"/>
              </a:rPr>
              <a:t>DESTACAR”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76200"/>
            <a:ext cx="9169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6"/>
          <p:cNvSpPr txBox="1">
            <a:spLocks noChangeArrowheads="1"/>
          </p:cNvSpPr>
          <p:nvPr/>
        </p:nvSpPr>
        <p:spPr bwMode="auto">
          <a:xfrm>
            <a:off x="482600" y="2641600"/>
            <a:ext cx="67484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Bloque de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ok" panose="020B0502020204020303" pitchFamily="34" charset="0"/>
                <a:ea typeface="Verdana" charset="0"/>
                <a:cs typeface="Verdana"/>
              </a:rPr>
              <a:t>texto texto texto texto texto texto texto texto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546</Words>
  <Application>Microsoft Office PowerPoint</Application>
  <PresentationFormat>Presentación en pantalla (4:3)</PresentationFormat>
  <Paragraphs>84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MS PGothic</vt:lpstr>
      <vt:lpstr>Calibri</vt:lpstr>
      <vt:lpstr>Verdana</vt:lpstr>
      <vt:lpstr>Futura Std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OMNIGROUP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Dpto de Sistemas</dc:creator>
  <cp:lastModifiedBy>Diana CArolina Diaz Viafara</cp:lastModifiedBy>
  <cp:revision>40</cp:revision>
  <dcterms:created xsi:type="dcterms:W3CDTF">2013-02-12T11:31:19Z</dcterms:created>
  <dcterms:modified xsi:type="dcterms:W3CDTF">2018-09-13T13:05:36Z</dcterms:modified>
</cp:coreProperties>
</file>