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s-ES_tradnl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2">
          <p15:clr>
            <a:srgbClr val="A4A3A4"/>
          </p15:clr>
        </p15:guide>
        <p15:guide id="2" orient="horz" pos="1016">
          <p15:clr>
            <a:srgbClr val="A4A3A4"/>
          </p15:clr>
        </p15:guide>
        <p15:guide id="3" orient="horz" pos="1712">
          <p15:clr>
            <a:srgbClr val="A4A3A4"/>
          </p15:clr>
        </p15:guide>
        <p15:guide id="4" orient="horz" pos="1808">
          <p15:clr>
            <a:srgbClr val="A4A3A4"/>
          </p15:clr>
        </p15:guide>
        <p15:guide id="5" orient="horz" pos="3280">
          <p15:clr>
            <a:srgbClr val="A4A3A4"/>
          </p15:clr>
        </p15:guide>
        <p15:guide id="6" orient="horz" pos="2600">
          <p15:clr>
            <a:srgbClr val="A4A3A4"/>
          </p15:clr>
        </p15:guide>
        <p15:guide id="7" orient="horz" pos="2488">
          <p15:clr>
            <a:srgbClr val="A4A3A4"/>
          </p15:clr>
        </p15:guide>
        <p15:guide id="8" orient="horz" pos="3384">
          <p15:clr>
            <a:srgbClr val="A4A3A4"/>
          </p15:clr>
        </p15:guide>
        <p15:guide id="9" pos="280">
          <p15:clr>
            <a:srgbClr val="A4A3A4"/>
          </p15:clr>
        </p15:guide>
        <p15:guide id="10" pos="1064">
          <p15:clr>
            <a:srgbClr val="A4A3A4"/>
          </p15:clr>
        </p15:guide>
        <p15:guide id="11" pos="1176">
          <p15:clr>
            <a:srgbClr val="A4A3A4"/>
          </p15:clr>
        </p15:guide>
        <p15:guide id="12" pos="1952">
          <p15:clr>
            <a:srgbClr val="A4A3A4"/>
          </p15:clr>
        </p15:guide>
        <p15:guide id="13" pos="2056">
          <p15:clr>
            <a:srgbClr val="A4A3A4"/>
          </p15:clr>
        </p15:guide>
        <p15:guide id="14" pos="2832">
          <p15:clr>
            <a:srgbClr val="A4A3A4"/>
          </p15:clr>
        </p15:guide>
        <p15:guide id="15" pos="2936">
          <p15:clr>
            <a:srgbClr val="A4A3A4"/>
          </p15:clr>
        </p15:guide>
        <p15:guide id="16" pos="37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40D53"/>
    <a:srgbClr val="002600"/>
    <a:srgbClr val="2857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1386" y="90"/>
      </p:cViewPr>
      <p:guideLst>
        <p:guide orient="horz" pos="232"/>
        <p:guide orient="horz" pos="1016"/>
        <p:guide orient="horz" pos="1712"/>
        <p:guide orient="horz" pos="1808"/>
        <p:guide orient="horz" pos="3280"/>
        <p:guide orient="horz" pos="2600"/>
        <p:guide orient="horz" pos="2488"/>
        <p:guide orient="horz" pos="3384"/>
        <p:guide pos="280"/>
        <p:guide pos="1064"/>
        <p:guide pos="1176"/>
        <p:guide pos="1952"/>
        <p:guide pos="2056"/>
        <p:guide pos="2832"/>
        <p:guide pos="2936"/>
        <p:guide pos="37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6D27A87C-DF12-48D2-B8C4-B5D71DC891F4}" type="datetime1">
              <a:rPr lang="es-ES_tradnl"/>
              <a:pPr>
                <a:defRPr/>
              </a:pPr>
              <a:t>12/09/2018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_tradnl" noProof="0" smtClean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s-ES_tradnl" noProof="0" smtClean="0"/>
              <a:t>Haga clic para modificar el estilo de texto del patrón</a:t>
            </a:r>
          </a:p>
          <a:p>
            <a:pPr lvl="1"/>
            <a:r>
              <a:rPr lang="es-ES_tradnl" noProof="0" smtClean="0"/>
              <a:t>Segundo nivel</a:t>
            </a:r>
          </a:p>
          <a:p>
            <a:pPr lvl="2"/>
            <a:r>
              <a:rPr lang="es-ES_tradnl" noProof="0" smtClean="0"/>
              <a:t>Tercer nivel</a:t>
            </a:r>
          </a:p>
          <a:p>
            <a:pPr lvl="3"/>
            <a:r>
              <a:rPr lang="es-ES_tradnl" noProof="0" smtClean="0"/>
              <a:t>Cuarto nivel</a:t>
            </a:r>
          </a:p>
          <a:p>
            <a:pPr lvl="4"/>
            <a:r>
              <a:rPr lang="es-ES_tradnl" noProof="0" smtClean="0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557A44E8-66CD-4352-AAF0-E2277F5F68FB}" type="slidenum">
              <a:rPr lang="es-ES_tradnl" altLang="es-CO"/>
              <a:pPr/>
              <a:t>‹Nº›</a:t>
            </a:fld>
            <a:endParaRPr lang="es-ES_tradnl" altLang="es-CO"/>
          </a:p>
        </p:txBody>
      </p:sp>
    </p:spTree>
    <p:extLst>
      <p:ext uri="{BB962C8B-B14F-4D97-AF65-F5344CB8AC3E}">
        <p14:creationId xmlns:p14="http://schemas.microsoft.com/office/powerpoint/2010/main" val="40353275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C72CD7-32F8-4B1F-AFB6-2C166AB0047A}" type="datetime1">
              <a:rPr lang="es-ES_tradnl"/>
              <a:pPr>
                <a:defRPr/>
              </a:pPr>
              <a:t>12/09/2018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02DE89-B05E-4DBD-8DAE-B10807073C81}" type="slidenum">
              <a:rPr lang="es-ES_tradnl" altLang="es-CO"/>
              <a:pPr/>
              <a:t>‹Nº›</a:t>
            </a:fld>
            <a:endParaRPr lang="es-ES_tradnl" altLang="es-CO"/>
          </a:p>
        </p:txBody>
      </p:sp>
    </p:spTree>
    <p:extLst>
      <p:ext uri="{BB962C8B-B14F-4D97-AF65-F5344CB8AC3E}">
        <p14:creationId xmlns:p14="http://schemas.microsoft.com/office/powerpoint/2010/main" val="3144719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57641E-184D-4CEE-BF6F-2D5C26A672D4}" type="datetime1">
              <a:rPr lang="es-ES_tradnl"/>
              <a:pPr>
                <a:defRPr/>
              </a:pPr>
              <a:t>12/09/2018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AC584C-3D39-4F90-AEFE-B4FD3D2A19CC}" type="slidenum">
              <a:rPr lang="es-ES_tradnl" altLang="es-CO"/>
              <a:pPr/>
              <a:t>‹Nº›</a:t>
            </a:fld>
            <a:endParaRPr lang="es-ES_tradnl" altLang="es-CO"/>
          </a:p>
        </p:txBody>
      </p:sp>
    </p:spTree>
    <p:extLst>
      <p:ext uri="{BB962C8B-B14F-4D97-AF65-F5344CB8AC3E}">
        <p14:creationId xmlns:p14="http://schemas.microsoft.com/office/powerpoint/2010/main" val="516413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3213A3-396D-49BC-A68E-87C299730E7E}" type="datetime1">
              <a:rPr lang="es-ES_tradnl"/>
              <a:pPr>
                <a:defRPr/>
              </a:pPr>
              <a:t>12/09/2018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0ADDB7-42D8-4975-8F60-8EF19CEB659B}" type="slidenum">
              <a:rPr lang="es-ES_tradnl" altLang="es-CO"/>
              <a:pPr/>
              <a:t>‹Nº›</a:t>
            </a:fld>
            <a:endParaRPr lang="es-ES_tradnl" altLang="es-CO"/>
          </a:p>
        </p:txBody>
      </p:sp>
    </p:spTree>
    <p:extLst>
      <p:ext uri="{BB962C8B-B14F-4D97-AF65-F5344CB8AC3E}">
        <p14:creationId xmlns:p14="http://schemas.microsoft.com/office/powerpoint/2010/main" val="1335510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00BAB3-D338-4E84-A8DC-998BE8CE5EFA}" type="datetime1">
              <a:rPr lang="es-ES_tradnl"/>
              <a:pPr>
                <a:defRPr/>
              </a:pPr>
              <a:t>12/09/2018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1AD008-3962-4216-8740-46914628E01F}" type="slidenum">
              <a:rPr lang="es-ES_tradnl" altLang="es-CO"/>
              <a:pPr/>
              <a:t>‹Nº›</a:t>
            </a:fld>
            <a:endParaRPr lang="es-ES_tradnl" altLang="es-CO"/>
          </a:p>
        </p:txBody>
      </p:sp>
    </p:spTree>
    <p:extLst>
      <p:ext uri="{BB962C8B-B14F-4D97-AF65-F5344CB8AC3E}">
        <p14:creationId xmlns:p14="http://schemas.microsoft.com/office/powerpoint/2010/main" val="1472729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234891-ECB6-4DA5-A5E8-C7B347DA3B75}" type="datetime1">
              <a:rPr lang="es-ES_tradnl"/>
              <a:pPr>
                <a:defRPr/>
              </a:pPr>
              <a:t>12/09/2018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42377B-180C-499F-82E8-A36CE05855B7}" type="slidenum">
              <a:rPr lang="es-ES_tradnl" altLang="es-CO"/>
              <a:pPr/>
              <a:t>‹Nº›</a:t>
            </a:fld>
            <a:endParaRPr lang="es-ES_tradnl" altLang="es-CO"/>
          </a:p>
        </p:txBody>
      </p:sp>
    </p:spTree>
    <p:extLst>
      <p:ext uri="{BB962C8B-B14F-4D97-AF65-F5344CB8AC3E}">
        <p14:creationId xmlns:p14="http://schemas.microsoft.com/office/powerpoint/2010/main" val="4035025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E5056F-CAB6-4CB5-86D2-0776724499D4}" type="datetime1">
              <a:rPr lang="es-ES_tradnl"/>
              <a:pPr>
                <a:defRPr/>
              </a:pPr>
              <a:t>12/09/2018</a:t>
            </a:fld>
            <a:endParaRPr lang="es-ES_tradnl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292F42-51E7-4662-AEB1-856FCAB4A60B}" type="slidenum">
              <a:rPr lang="es-ES_tradnl" altLang="es-CO"/>
              <a:pPr/>
              <a:t>‹Nº›</a:t>
            </a:fld>
            <a:endParaRPr lang="es-ES_tradnl" altLang="es-CO"/>
          </a:p>
        </p:txBody>
      </p:sp>
    </p:spTree>
    <p:extLst>
      <p:ext uri="{BB962C8B-B14F-4D97-AF65-F5344CB8AC3E}">
        <p14:creationId xmlns:p14="http://schemas.microsoft.com/office/powerpoint/2010/main" val="378095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7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5A1BD9-DF18-4B5F-A448-40828189883F}" type="datetime1">
              <a:rPr lang="es-ES_tradnl"/>
              <a:pPr>
                <a:defRPr/>
              </a:pPr>
              <a:t>12/09/2018</a:t>
            </a:fld>
            <a:endParaRPr lang="es-ES_tradnl"/>
          </a:p>
        </p:txBody>
      </p:sp>
      <p:sp>
        <p:nvSpPr>
          <p:cNvPr id="8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9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90BD5C-6781-466E-AAD4-28556A2050F6}" type="slidenum">
              <a:rPr lang="es-ES_tradnl" altLang="es-CO"/>
              <a:pPr/>
              <a:t>‹Nº›</a:t>
            </a:fld>
            <a:endParaRPr lang="es-ES_tradnl" altLang="es-CO"/>
          </a:p>
        </p:txBody>
      </p:sp>
    </p:spTree>
    <p:extLst>
      <p:ext uri="{BB962C8B-B14F-4D97-AF65-F5344CB8AC3E}">
        <p14:creationId xmlns:p14="http://schemas.microsoft.com/office/powerpoint/2010/main" val="461258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49512F-97DE-4377-BB9F-02718C4BDFF8}" type="datetime1">
              <a:rPr lang="es-ES_tradnl"/>
              <a:pPr>
                <a:defRPr/>
              </a:pPr>
              <a:t>12/09/2018</a:t>
            </a:fld>
            <a:endParaRPr lang="es-ES_tradnl"/>
          </a:p>
        </p:txBody>
      </p:sp>
      <p:sp>
        <p:nvSpPr>
          <p:cNvPr id="4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3C0C69-CE66-4ADF-AAD8-1F8AFF5A3F7C}" type="slidenum">
              <a:rPr lang="es-ES_tradnl" altLang="es-CO"/>
              <a:pPr/>
              <a:t>‹Nº›</a:t>
            </a:fld>
            <a:endParaRPr lang="es-ES_tradnl" altLang="es-CO"/>
          </a:p>
        </p:txBody>
      </p:sp>
    </p:spTree>
    <p:extLst>
      <p:ext uri="{BB962C8B-B14F-4D97-AF65-F5344CB8AC3E}">
        <p14:creationId xmlns:p14="http://schemas.microsoft.com/office/powerpoint/2010/main" val="161288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824105-D1A0-44C6-A8D9-D1DDA3639764}" type="datetime1">
              <a:rPr lang="es-ES_tradnl"/>
              <a:pPr>
                <a:defRPr/>
              </a:pPr>
              <a:t>12/09/2018</a:t>
            </a:fld>
            <a:endParaRPr lang="es-ES_tradnl"/>
          </a:p>
        </p:txBody>
      </p:sp>
      <p:sp>
        <p:nvSpPr>
          <p:cNvPr id="3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4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B45BAC-0300-47BC-97F3-9A4202AA187E}" type="slidenum">
              <a:rPr lang="es-ES_tradnl" altLang="es-CO"/>
              <a:pPr/>
              <a:t>‹Nº›</a:t>
            </a:fld>
            <a:endParaRPr lang="es-ES_tradnl" altLang="es-CO"/>
          </a:p>
        </p:txBody>
      </p:sp>
    </p:spTree>
    <p:extLst>
      <p:ext uri="{BB962C8B-B14F-4D97-AF65-F5344CB8AC3E}">
        <p14:creationId xmlns:p14="http://schemas.microsoft.com/office/powerpoint/2010/main" val="2242396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E9F393-460C-4AE9-8CC8-5F7F9120CE17}" type="datetime1">
              <a:rPr lang="es-ES_tradnl"/>
              <a:pPr>
                <a:defRPr/>
              </a:pPr>
              <a:t>12/09/2018</a:t>
            </a:fld>
            <a:endParaRPr lang="es-ES_tradnl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19D0C8-82AC-4DFD-9834-D623CFE2AA52}" type="slidenum">
              <a:rPr lang="es-ES_tradnl" altLang="es-CO"/>
              <a:pPr/>
              <a:t>‹Nº›</a:t>
            </a:fld>
            <a:endParaRPr lang="es-ES_tradnl" altLang="es-CO"/>
          </a:p>
        </p:txBody>
      </p:sp>
    </p:spTree>
    <p:extLst>
      <p:ext uri="{BB962C8B-B14F-4D97-AF65-F5344CB8AC3E}">
        <p14:creationId xmlns:p14="http://schemas.microsoft.com/office/powerpoint/2010/main" val="491664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 smtClean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819B1F-FB53-478B-878B-C20E1CC0B400}" type="datetime1">
              <a:rPr lang="es-ES_tradnl"/>
              <a:pPr>
                <a:defRPr/>
              </a:pPr>
              <a:t>12/09/2018</a:t>
            </a:fld>
            <a:endParaRPr lang="es-ES_tradnl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C9431D-FEAE-42B3-8948-8AA75CE1605C}" type="slidenum">
              <a:rPr lang="es-ES_tradnl" altLang="es-CO"/>
              <a:pPr/>
              <a:t>‹Nº›</a:t>
            </a:fld>
            <a:endParaRPr lang="es-ES_tradnl" altLang="es-CO"/>
          </a:p>
        </p:txBody>
      </p:sp>
    </p:spTree>
    <p:extLst>
      <p:ext uri="{BB962C8B-B14F-4D97-AF65-F5344CB8AC3E}">
        <p14:creationId xmlns:p14="http://schemas.microsoft.com/office/powerpoint/2010/main" val="3836726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CO" smtClean="0"/>
              <a:t>Clic para editar título</a:t>
            </a:r>
            <a:endParaRPr lang="es-ES_tradnl" altLang="es-CO" smtClean="0"/>
          </a:p>
        </p:txBody>
      </p:sp>
      <p:sp>
        <p:nvSpPr>
          <p:cNvPr id="1027" name="Marcador de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CO" smtClean="0"/>
              <a:t>Haga clic para modificar el estilo de texto del patrón</a:t>
            </a:r>
          </a:p>
          <a:p>
            <a:pPr lvl="1"/>
            <a:r>
              <a:rPr lang="en-US" altLang="es-CO" smtClean="0"/>
              <a:t>Segundo nivel</a:t>
            </a:r>
          </a:p>
          <a:p>
            <a:pPr lvl="2"/>
            <a:r>
              <a:rPr lang="en-US" altLang="es-CO" smtClean="0"/>
              <a:t>Tercer nivel</a:t>
            </a:r>
          </a:p>
          <a:p>
            <a:pPr lvl="3"/>
            <a:r>
              <a:rPr lang="en-US" altLang="es-CO" smtClean="0"/>
              <a:t>Cuarto nivel</a:t>
            </a:r>
          </a:p>
          <a:p>
            <a:pPr lvl="4"/>
            <a:r>
              <a:rPr lang="en-US" altLang="es-CO" smtClean="0"/>
              <a:t>Quinto nivel</a:t>
            </a:r>
            <a:endParaRPr lang="es-ES_tradnl" altLang="es-CO" smtClean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8A4AEA25-9AFB-49F2-8F1E-A450E9279D5C}" type="datetime1">
              <a:rPr lang="es-ES_tradnl"/>
              <a:pPr>
                <a:defRPr/>
              </a:pPr>
              <a:t>12/09/2018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4FAF1249-F9E5-41A8-AAFB-2D533E8B0F43}" type="slidenum">
              <a:rPr lang="es-ES_tradnl" altLang="es-CO"/>
              <a:pPr/>
              <a:t>‹Nº›</a:t>
            </a:fld>
            <a:endParaRPr lang="es-ES_tradnl" altLang="es-CO"/>
          </a:p>
        </p:txBody>
      </p:sp>
      <p:sp>
        <p:nvSpPr>
          <p:cNvPr id="1031" name="6 Rectángulo"/>
          <p:cNvSpPr>
            <a:spLocks noChangeArrowheads="1"/>
          </p:cNvSpPr>
          <p:nvPr userDrawn="1"/>
        </p:nvSpPr>
        <p:spPr bwMode="auto">
          <a:xfrm>
            <a:off x="457200" y="6415088"/>
            <a:ext cx="8482013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>
              <a:defRPr/>
            </a:pPr>
            <a:r>
              <a:rPr lang="es-ES" sz="1050" dirty="0">
                <a:latin typeface="Futura Std Book" pitchFamily="34" charset="0"/>
              </a:rPr>
              <a:t>Código: </a:t>
            </a:r>
            <a:r>
              <a:rPr lang="es-ES" sz="1050" dirty="0">
                <a:latin typeface="Futura Std Book" pitchFamily="34" charset="0"/>
              </a:rPr>
              <a:t>F-ECI-12 </a:t>
            </a:r>
            <a:r>
              <a:rPr lang="es-ES" sz="1050" dirty="0">
                <a:latin typeface="Futura Std Book" pitchFamily="34" charset="0"/>
              </a:rPr>
              <a:t>						Versión 01   						COPIA CONTROLADA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1600" y="-190500"/>
            <a:ext cx="9309100" cy="127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1 Título"/>
          <p:cNvSpPr txBox="1">
            <a:spLocks/>
          </p:cNvSpPr>
          <p:nvPr/>
        </p:nvSpPr>
        <p:spPr bwMode="auto">
          <a:xfrm>
            <a:off x="357188" y="1138238"/>
            <a:ext cx="8786812" cy="64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s-CO" altLang="es-CO" sz="2800" b="1">
                <a:latin typeface="Calibri" panose="020F0502020204030204" pitchFamily="34" charset="0"/>
              </a:rPr>
              <a:t/>
            </a:r>
            <a:br>
              <a:rPr lang="es-CO" altLang="es-CO" sz="2800" b="1">
                <a:latin typeface="Calibri" panose="020F0502020204030204" pitchFamily="34" charset="0"/>
              </a:rPr>
            </a:br>
            <a:r>
              <a:rPr lang="es-CO" altLang="es-CO" sz="2800" b="1">
                <a:latin typeface="Futura Std Book" panose="020B0502020204020303" pitchFamily="34" charset="0"/>
              </a:rPr>
              <a:t>INFORME EVENTOS</a:t>
            </a:r>
            <a:br>
              <a:rPr lang="es-CO" altLang="es-CO" sz="2800" b="1">
                <a:latin typeface="Futura Std Book" panose="020B0502020204020303" pitchFamily="34" charset="0"/>
              </a:rPr>
            </a:br>
            <a:r>
              <a:rPr lang="es-CO" altLang="es-CO" sz="2800" b="1">
                <a:latin typeface="Futura Std Book" panose="020B0502020204020303" pitchFamily="34" charset="0"/>
              </a:rPr>
              <a:t>Fecha: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0</Words>
  <Application>Microsoft Office PowerPoint</Application>
  <PresentationFormat>Presentación en pantalla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MS PGothic</vt:lpstr>
      <vt:lpstr>Calibri</vt:lpstr>
      <vt:lpstr>Futura Std Book</vt:lpstr>
      <vt:lpstr>Tema de Office</vt:lpstr>
      <vt:lpstr>Presentación de PowerPoint</vt:lpstr>
    </vt:vector>
  </TitlesOfParts>
  <Company>OMNIGROUP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Dpto de Sistemas</dc:creator>
  <cp:lastModifiedBy>Diana CArolina Diaz Viafara</cp:lastModifiedBy>
  <cp:revision>46</cp:revision>
  <dcterms:created xsi:type="dcterms:W3CDTF">2013-02-12T11:31:19Z</dcterms:created>
  <dcterms:modified xsi:type="dcterms:W3CDTF">2018-09-12T15:02:00Z</dcterms:modified>
</cp:coreProperties>
</file>