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7" r:id="rId2"/>
    <p:sldId id="257" r:id="rId3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orient="horz" pos="1016">
          <p15:clr>
            <a:srgbClr val="A4A3A4"/>
          </p15:clr>
        </p15:guide>
        <p15:guide id="3" orient="horz" pos="1712">
          <p15:clr>
            <a:srgbClr val="A4A3A4"/>
          </p15:clr>
        </p15:guide>
        <p15:guide id="4" orient="horz" pos="1808">
          <p15:clr>
            <a:srgbClr val="A4A3A4"/>
          </p15:clr>
        </p15:guide>
        <p15:guide id="5" orient="horz" pos="3280">
          <p15:clr>
            <a:srgbClr val="A4A3A4"/>
          </p15:clr>
        </p15:guide>
        <p15:guide id="6" orient="horz" pos="2600">
          <p15:clr>
            <a:srgbClr val="A4A3A4"/>
          </p15:clr>
        </p15:guide>
        <p15:guide id="7" orient="horz" pos="2488">
          <p15:clr>
            <a:srgbClr val="A4A3A4"/>
          </p15:clr>
        </p15:guide>
        <p15:guide id="8" orient="horz" pos="3384">
          <p15:clr>
            <a:srgbClr val="A4A3A4"/>
          </p15:clr>
        </p15:guide>
        <p15:guide id="9" pos="280">
          <p15:clr>
            <a:srgbClr val="A4A3A4"/>
          </p15:clr>
        </p15:guide>
        <p15:guide id="10" pos="1064">
          <p15:clr>
            <a:srgbClr val="A4A3A4"/>
          </p15:clr>
        </p15:guide>
        <p15:guide id="11" pos="1176">
          <p15:clr>
            <a:srgbClr val="A4A3A4"/>
          </p15:clr>
        </p15:guide>
        <p15:guide id="12" pos="1952">
          <p15:clr>
            <a:srgbClr val="A4A3A4"/>
          </p15:clr>
        </p15:guide>
        <p15:guide id="13" pos="2056">
          <p15:clr>
            <a:srgbClr val="A4A3A4"/>
          </p15:clr>
        </p15:guide>
        <p15:guide id="14" pos="2832">
          <p15:clr>
            <a:srgbClr val="A4A3A4"/>
          </p15:clr>
        </p15:guide>
        <p15:guide id="15" pos="2936">
          <p15:clr>
            <a:srgbClr val="A4A3A4"/>
          </p15:clr>
        </p15:guide>
        <p15:guide id="16" pos="3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D53"/>
    <a:srgbClr val="002600"/>
    <a:srgbClr val="285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36" y="72"/>
      </p:cViewPr>
      <p:guideLst>
        <p:guide orient="horz" pos="232"/>
        <p:guide orient="horz" pos="1016"/>
        <p:guide orient="horz" pos="1712"/>
        <p:guide orient="horz" pos="1808"/>
        <p:guide orient="horz" pos="3280"/>
        <p:guide orient="horz" pos="2600"/>
        <p:guide orient="horz" pos="2488"/>
        <p:guide orient="horz" pos="3384"/>
        <p:guide pos="280"/>
        <p:guide pos="1064"/>
        <p:guide pos="1176"/>
        <p:guide pos="1952"/>
        <p:guide pos="2056"/>
        <p:guide pos="2832"/>
        <p:guide pos="2936"/>
        <p:guide pos="37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79AC44-6B70-4AEC-99E3-C74DCFEFA09F}" type="datetimeFigureOut">
              <a:rPr lang="es-CO"/>
              <a:pPr>
                <a:defRPr/>
              </a:pPr>
              <a:t>12/09/2018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1599FC-4394-459C-A626-3DBCB7B48F50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021050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D7B5A1-FC11-4C56-9EFA-522885B93AC3}" type="datetime1">
              <a:rPr lang="es-ES_tradnl"/>
              <a:pPr>
                <a:defRPr/>
              </a:pPr>
              <a:t>12/09/2018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6EAD8D-1849-4FF3-BC5A-581A812BA9CF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798317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Std Book" pitchFamily="34" charset="0"/>
              </a:defRPr>
            </a:lvl1pPr>
          </a:lstStyle>
          <a:p>
            <a:pPr>
              <a:defRPr/>
            </a:pPr>
            <a:fld id="{A5C519C5-7B7C-44D4-8C1C-FADEDE5FE0B4}" type="datetime1">
              <a:rPr lang="es-ES_tradnl"/>
              <a:pPr>
                <a:defRPr/>
              </a:pPr>
              <a:t>12/09/2018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Std Book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373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65747-9A9E-490C-BBDD-1D3970DE234F}" type="datetime1">
              <a:rPr lang="es-ES_tradnl"/>
              <a:pPr>
                <a:defRPr/>
              </a:pPr>
              <a:t>12/09/2018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EB0C8-A4E2-4FCC-9E2A-D1A043E82C3A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98830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F84F-567A-4608-A00E-B5E408CF070C}" type="datetime1">
              <a:rPr lang="es-ES_tradnl"/>
              <a:pPr>
                <a:defRPr/>
              </a:pPr>
              <a:t>12/09/2018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800D2-399B-453F-AC9C-335E13B86F22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67751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5303-BF5B-4C58-914F-DA91B2E75DEF}" type="datetime1">
              <a:rPr lang="es-ES_tradnl"/>
              <a:pPr>
                <a:defRPr/>
              </a:pPr>
              <a:t>12/09/2018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1E20C-774D-48A5-9094-8B0FB29EEF0A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74659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232A-A57A-49C8-8BEB-FED0C73DFA74}" type="datetime1">
              <a:rPr lang="es-ES_tradnl"/>
              <a:pPr>
                <a:defRPr/>
              </a:pPr>
              <a:t>12/09/2018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4DCAB-7EAB-4371-AC5B-6A17DFDC9658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80265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86FD-964C-43CD-96A3-170B7C33BA27}" type="datetime1">
              <a:rPr lang="es-ES_tradnl"/>
              <a:pPr>
                <a:defRPr/>
              </a:pPr>
              <a:t>12/09/2018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D230C-3FA9-43AB-ACAF-9D2FC80EDD41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45195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EFD8-2711-42A2-8B7C-518DBF52A0D0}" type="datetime1">
              <a:rPr lang="es-ES_tradnl"/>
              <a:pPr>
                <a:defRPr/>
              </a:pPr>
              <a:t>12/09/2018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0957D-BA54-4909-9B42-2D3A0E8B8672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91394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60E0-FDC9-437A-BFDF-542A8B7DA142}" type="datetime1">
              <a:rPr lang="es-ES_tradnl"/>
              <a:pPr>
                <a:defRPr/>
              </a:pPr>
              <a:t>12/09/2018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7C8D-67C4-41AB-B4DB-B56C2E05331D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87808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3DED-8933-4BE5-AC31-26187679869B}" type="datetime1">
              <a:rPr lang="es-ES_tradnl"/>
              <a:pPr>
                <a:defRPr/>
              </a:pPr>
              <a:t>12/09/2018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51A6C-0C35-4B97-9B57-7ECB9FE60CFA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82530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782B-691D-42B8-A9EF-80C92EF6229F}" type="datetime1">
              <a:rPr lang="es-ES_tradnl"/>
              <a:pPr>
                <a:defRPr/>
              </a:pPr>
              <a:t>12/09/2018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ABE97-5206-4634-8FCD-2BE2385118FB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178066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11AB-B7E0-4E48-802A-2E7C24E6C4ED}" type="datetime1">
              <a:rPr lang="es-ES_tradnl"/>
              <a:pPr>
                <a:defRPr/>
              </a:pPr>
              <a:t>12/09/2018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1EBDB-F78D-498A-A44B-A9680FC0536D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36525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Clic para editar título</a:t>
            </a:r>
            <a:endParaRPr lang="es-ES_tradnl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 smtClean="0"/>
              <a:t>Haga clic para modificar el estilo de texto del patrón</a:t>
            </a:r>
          </a:p>
          <a:p>
            <a:pPr lvl="1"/>
            <a:r>
              <a:rPr lang="en-US" altLang="es-CO" smtClean="0"/>
              <a:t>Segundo nivel</a:t>
            </a:r>
          </a:p>
          <a:p>
            <a:pPr lvl="2"/>
            <a:r>
              <a:rPr lang="en-US" altLang="es-CO" smtClean="0"/>
              <a:t>Tercer nivel</a:t>
            </a:r>
          </a:p>
          <a:p>
            <a:pPr lvl="3"/>
            <a:r>
              <a:rPr lang="en-US" altLang="es-CO" smtClean="0"/>
              <a:t>Cuarto nivel</a:t>
            </a:r>
          </a:p>
          <a:p>
            <a:pPr lvl="4"/>
            <a:r>
              <a:rPr lang="en-US" altLang="es-CO" smtClean="0"/>
              <a:t>Quinto nivel</a:t>
            </a:r>
            <a:endParaRPr lang="es-ES_tradnl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1D4A165-48B6-4871-B528-E3013D5EEA47}" type="datetime1">
              <a:rPr lang="es-ES_tradnl"/>
              <a:pPr>
                <a:defRPr/>
              </a:pPr>
              <a:t>12/09/2018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B7B2C33-EC21-4ACE-84EA-1F9EB2CCCF77}" type="slidenum">
              <a:rPr lang="es-ES_tradnl" altLang="es-CO"/>
              <a:pPr/>
              <a:t>‹Nº›</a:t>
            </a:fld>
            <a:endParaRPr lang="es-ES_tradnl" altLang="es-CO"/>
          </a:p>
        </p:txBody>
      </p:sp>
      <p:sp>
        <p:nvSpPr>
          <p:cNvPr id="1031" name="6 Rectángulo"/>
          <p:cNvSpPr>
            <a:spLocks noChangeArrowheads="1"/>
          </p:cNvSpPr>
          <p:nvPr userDrawn="1"/>
        </p:nvSpPr>
        <p:spPr bwMode="auto">
          <a:xfrm>
            <a:off x="457200" y="6415088"/>
            <a:ext cx="8482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es-CO" sz="1000">
                <a:latin typeface="Futura Std Book" panose="020B0502020204020303" pitchFamily="34" charset="0"/>
              </a:rPr>
              <a:t>Código: F-ECI-10 						Versión 01   						COPIA CONTROLADA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500"/>
            <a:ext cx="9567863" cy="722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981200"/>
            <a:ext cx="6834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61241" y="5255750"/>
            <a:ext cx="6400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s-ES" sz="2400" b="1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utura Std Book" pitchFamily="34" charset="0"/>
              </a:rPr>
              <a:t>INFORME PUBLICACIONES </a:t>
            </a:r>
          </a:p>
          <a:p>
            <a:pPr algn="ctr">
              <a:defRPr/>
            </a:pPr>
            <a:r>
              <a:rPr lang="es-ES" sz="2400" b="1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utura Std Book" pitchFamily="34" charset="0"/>
              </a:rPr>
              <a:t>Fecha: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0500"/>
            <a:ext cx="93091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</Words>
  <Application>Microsoft Office PowerPoint</Application>
  <PresentationFormat>Presentación en pantalla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MS PGothic</vt:lpstr>
      <vt:lpstr>Calibri</vt:lpstr>
      <vt:lpstr>Futura Std Book</vt:lpstr>
      <vt:lpstr>Tema de Office</vt:lpstr>
      <vt:lpstr>Presentación de PowerPoint</vt:lpstr>
      <vt:lpstr>Presentación de PowerPoint</vt:lpstr>
    </vt:vector>
  </TitlesOfParts>
  <Company>OMNIGROUP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Dpto de Sistemas</dc:creator>
  <cp:lastModifiedBy>Diana CArolina Diaz Viafara</cp:lastModifiedBy>
  <cp:revision>43</cp:revision>
  <dcterms:created xsi:type="dcterms:W3CDTF">2013-02-12T11:31:19Z</dcterms:created>
  <dcterms:modified xsi:type="dcterms:W3CDTF">2018-09-12T14:59:15Z</dcterms:modified>
</cp:coreProperties>
</file>