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63" r:id="rId2"/>
    <p:sldId id="364" r:id="rId3"/>
    <p:sldId id="320" r:id="rId4"/>
    <p:sldId id="360" r:id="rId5"/>
    <p:sldId id="303" r:id="rId6"/>
  </p:sldIdLst>
  <p:sldSz cx="9144000" cy="6858000" type="screen4x3"/>
  <p:notesSz cx="7004050" cy="92900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Vesga Lema" initials="MVL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085"/>
    <a:srgbClr val="FF3300"/>
    <a:srgbClr val="21CF3E"/>
    <a:srgbClr val="D42CA8"/>
    <a:srgbClr val="FF66CC"/>
    <a:srgbClr val="FF9900"/>
    <a:srgbClr val="CCCC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86355" autoAdjust="0"/>
  </p:normalViewPr>
  <p:slideViewPr>
    <p:cSldViewPr>
      <p:cViewPr varScale="1">
        <p:scale>
          <a:sx n="69" d="100"/>
          <a:sy n="69" d="100"/>
        </p:scale>
        <p:origin x="124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55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75863F9D-1D7E-43D2-9C68-5F89E6F114FA}" type="datetimeFigureOut">
              <a:rPr lang="es-CO" smtClean="0"/>
              <a:t>15/03/2017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0463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814E4C74-E875-4961-A433-84B394F079B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8695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E4C74-E875-4961-A433-84B394F079BA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6441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E4C74-E875-4961-A433-84B394F079BA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3743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E4C74-E875-4961-A433-84B394F079BA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6753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E4C74-E875-4961-A433-84B394F079BA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1728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507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7052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0466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338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004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681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791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630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181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087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053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5000"/>
                <a:lumOff val="95000"/>
              </a:schemeClr>
            </a:gs>
            <a:gs pos="97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ACF6E-F857-4ED0-A9B9-CF62AF4B7C13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F80CC-C88F-4B90-8660-63EC50C9E040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807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oogle.com.co/url?sa=i&amp;rct=j&amp;q=&amp;esrc=s&amp;source=images&amp;cd=&amp;cad=rja&amp;uact=8&amp;ved=0CAcQjRw&amp;url=http://actualicese.com/actualidad/2011/01/27/prestadores-de-servicios-turisticos-ilegales-hasta-el-29-de-marzo-de-2011-para-legalizarse/&amp;ei=Jr2mVNnRLsWYNpXNgPAL&amp;bvm=bv.82001339,d.eXY&amp;psig=AFQjCNFuIYTP8gAZnB0a1WKHaoE5h8dGxQ&amp;ust=142029993089278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9" y="-45815"/>
            <a:ext cx="9265608" cy="6903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967159" y="242645"/>
            <a:ext cx="31323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300" b="1" dirty="0" smtClean="0">
                <a:latin typeface="Futura Std Book" pitchFamily="34" charset="0"/>
                <a:cs typeface="Aharoni" pitchFamily="2" charset="-79"/>
              </a:rPr>
              <a:t>Abrimos el número 46 de nuestro boletín </a:t>
            </a:r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  <a:latin typeface="Futura Std Book" pitchFamily="34" charset="0"/>
                <a:cs typeface="Aharoni" pitchFamily="2" charset="-79"/>
              </a:rPr>
              <a:t>VIAS FONTUR del año 2016, </a:t>
            </a:r>
            <a:r>
              <a:rPr lang="es-ES" sz="1300" b="1" dirty="0" smtClean="0">
                <a:latin typeface="Futura Std Book" pitchFamily="34" charset="0"/>
                <a:cs typeface="Aharoni" pitchFamily="2" charset="-79"/>
              </a:rPr>
              <a:t>con algunas novedades y temas de interés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87293" y="0"/>
            <a:ext cx="28798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chemeClr val="bg1"/>
                </a:solidFill>
                <a:latin typeface="Futura Std Book" pitchFamily="34" charset="0"/>
              </a:rPr>
              <a:t>Boletín Virtual No. 46 Noviembre 1 de 2016</a:t>
            </a:r>
            <a:endParaRPr lang="es-ES" sz="1100" b="1" dirty="0">
              <a:solidFill>
                <a:schemeClr val="bg1"/>
              </a:solidFill>
              <a:latin typeface="Futura Std Book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0" y="4287133"/>
            <a:ext cx="4283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latin typeface="Futura Std Book" pitchFamily="34" charset="0"/>
              </a:rPr>
              <a:t> </a:t>
            </a:r>
            <a:r>
              <a:rPr lang="es-CO" sz="1200" b="1" dirty="0" smtClean="0">
                <a:latin typeface="Futura Std Book" pitchFamily="34" charset="0"/>
              </a:rPr>
              <a:t>    </a:t>
            </a:r>
            <a:r>
              <a:rPr lang="es-CO" sz="1200" b="1" dirty="0" smtClean="0">
                <a:solidFill>
                  <a:schemeClr val="bg1"/>
                </a:solidFill>
                <a:latin typeface="Futura Std Book" pitchFamily="34" charset="0"/>
              </a:rPr>
              <a:t>www.facebook.com/FONTURcolombia</a:t>
            </a:r>
            <a:endParaRPr lang="es-CO" sz="1200" b="1" dirty="0">
              <a:solidFill>
                <a:schemeClr val="bg1"/>
              </a:solidFill>
              <a:latin typeface="Futura Std Book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555776" y="2374028"/>
            <a:ext cx="55446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s-CO" b="1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s-CO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907704" y="2299660"/>
            <a:ext cx="69847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s-CO" sz="1600" dirty="0">
              <a:effectLst/>
              <a:latin typeface="Futura Std Book" panose="020B0502020204020303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39552" y="3461174"/>
            <a:ext cx="44026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s-CO" sz="1600" dirty="0">
              <a:effectLst/>
              <a:latin typeface="Arial" panose="020B0604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83568" y="3461174"/>
            <a:ext cx="24434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sz="1600" dirty="0">
              <a:latin typeface="Futura Std Book" panose="020B0502020204020303" pitchFamily="34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83357" y="3033171"/>
            <a:ext cx="3668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s-CO" u="sng" dirty="0" smtClean="0">
              <a:latin typeface="Futura Std Book" panose="020B05020202040203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s-CO" u="sng" dirty="0" smtClean="0">
              <a:latin typeface="Futura Std Book" panose="020B05020202040203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243898" y="2760369"/>
            <a:ext cx="4896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/>
              <a:t> </a:t>
            </a:r>
            <a:endParaRPr lang="es-CO" sz="2000" dirty="0"/>
          </a:p>
        </p:txBody>
      </p:sp>
      <p:sp>
        <p:nvSpPr>
          <p:cNvPr id="7" name="Rectángulo 6"/>
          <p:cNvSpPr/>
          <p:nvPr/>
        </p:nvSpPr>
        <p:spPr>
          <a:xfrm>
            <a:off x="539552" y="1508292"/>
            <a:ext cx="86044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/>
              <a:t> </a:t>
            </a:r>
            <a:endParaRPr lang="es-CO" sz="2000" b="1" dirty="0"/>
          </a:p>
        </p:txBody>
      </p:sp>
      <p:sp>
        <p:nvSpPr>
          <p:cNvPr id="13" name="Rectángulo 12"/>
          <p:cNvSpPr/>
          <p:nvPr/>
        </p:nvSpPr>
        <p:spPr>
          <a:xfrm>
            <a:off x="4609047" y="637399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F-ECI-07  V:04</a:t>
            </a:r>
            <a:endParaRPr lang="es-CO" sz="1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Vigencia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10-03-2015</a:t>
            </a:r>
            <a:endParaRPr lang="es-C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7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815"/>
            <a:ext cx="9265608" cy="6903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967159" y="242645"/>
            <a:ext cx="313231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300" b="1" dirty="0" smtClean="0">
                <a:latin typeface="Futura Std Book" pitchFamily="34" charset="0"/>
                <a:cs typeface="Aharoni" pitchFamily="2" charset="-79"/>
              </a:rPr>
              <a:t>Abrimos el número 46 de nuestro boletín </a:t>
            </a:r>
            <a:r>
              <a:rPr lang="es-ES" sz="1300" b="1" dirty="0" smtClean="0">
                <a:solidFill>
                  <a:schemeClr val="accent1">
                    <a:lumMod val="75000"/>
                  </a:schemeClr>
                </a:solidFill>
                <a:latin typeface="Futura Std Book" pitchFamily="34" charset="0"/>
                <a:cs typeface="Aharoni" pitchFamily="2" charset="-79"/>
              </a:rPr>
              <a:t>VIAS FONTUR del año 2016, </a:t>
            </a:r>
            <a:r>
              <a:rPr lang="es-ES" sz="1300" b="1" dirty="0" smtClean="0">
                <a:latin typeface="Futura Std Book" pitchFamily="34" charset="0"/>
                <a:cs typeface="Aharoni" pitchFamily="2" charset="-79"/>
              </a:rPr>
              <a:t>con algunas novedades y temas de interés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87293" y="0"/>
            <a:ext cx="28798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chemeClr val="bg1"/>
                </a:solidFill>
                <a:latin typeface="Futura Std Book" pitchFamily="34" charset="0"/>
              </a:rPr>
              <a:t>Boletín Virtual No. 46 Noviembre 1 de 2016</a:t>
            </a:r>
            <a:endParaRPr lang="es-ES" sz="1100" b="1" dirty="0">
              <a:solidFill>
                <a:schemeClr val="bg1"/>
              </a:solidFill>
              <a:latin typeface="Futura Std Book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0" y="4287133"/>
            <a:ext cx="4283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latin typeface="Futura Std Book" pitchFamily="34" charset="0"/>
              </a:rPr>
              <a:t> </a:t>
            </a:r>
            <a:r>
              <a:rPr lang="es-CO" sz="1200" b="1" dirty="0" smtClean="0">
                <a:latin typeface="Futura Std Book" pitchFamily="34" charset="0"/>
              </a:rPr>
              <a:t>    </a:t>
            </a:r>
            <a:r>
              <a:rPr lang="es-CO" sz="1200" b="1" dirty="0" smtClean="0">
                <a:solidFill>
                  <a:schemeClr val="bg1"/>
                </a:solidFill>
                <a:latin typeface="Futura Std Book" pitchFamily="34" charset="0"/>
              </a:rPr>
              <a:t>www.facebook.com/FONTURcolombia</a:t>
            </a:r>
            <a:endParaRPr lang="es-CO" sz="1200" b="1" dirty="0">
              <a:solidFill>
                <a:schemeClr val="bg1"/>
              </a:solidFill>
              <a:latin typeface="Futura Std Book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555776" y="2374028"/>
            <a:ext cx="55446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s-CO" b="1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s-CO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907704" y="2299660"/>
            <a:ext cx="69847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s-CO" sz="1600" dirty="0">
              <a:effectLst/>
              <a:latin typeface="Futura Std Book" panose="020B0502020204020303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39552" y="3461174"/>
            <a:ext cx="44026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s-CO" sz="1600" dirty="0">
              <a:effectLst/>
              <a:latin typeface="Arial" panose="020B0604020202020204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683568" y="3461174"/>
            <a:ext cx="24434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CO" sz="1600" dirty="0">
              <a:latin typeface="Futura Std Book" panose="020B0502020204020303" pitchFamily="34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183357" y="3033171"/>
            <a:ext cx="3668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es-CO" u="sng" dirty="0" smtClean="0">
              <a:latin typeface="Futura Std Book" panose="020B05020202040203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s-CO" u="sng" dirty="0" smtClean="0">
              <a:latin typeface="Futura Std Book" panose="020B05020202040203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243898" y="2760369"/>
            <a:ext cx="48965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/>
              <a:t> </a:t>
            </a:r>
            <a:endParaRPr lang="es-CO" sz="2000" dirty="0"/>
          </a:p>
        </p:txBody>
      </p:sp>
      <p:sp>
        <p:nvSpPr>
          <p:cNvPr id="7" name="Rectángulo 6"/>
          <p:cNvSpPr/>
          <p:nvPr/>
        </p:nvSpPr>
        <p:spPr>
          <a:xfrm>
            <a:off x="539552" y="1508292"/>
            <a:ext cx="86044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 smtClean="0"/>
              <a:t> </a:t>
            </a:r>
            <a:endParaRPr lang="es-CO" sz="2000" b="1" dirty="0"/>
          </a:p>
        </p:txBody>
      </p:sp>
      <p:sp>
        <p:nvSpPr>
          <p:cNvPr id="15" name="Rectángulo 14"/>
          <p:cNvSpPr/>
          <p:nvPr/>
        </p:nvSpPr>
        <p:spPr>
          <a:xfrm>
            <a:off x="4609047" y="637399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F-ECI-07  V:04</a:t>
            </a:r>
            <a:endParaRPr lang="es-CO" sz="1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Vigencia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10-03-2015</a:t>
            </a:r>
            <a:endParaRPr lang="es-C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4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30"/>
            <a:ext cx="9177283" cy="6883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2" descr="data:image/jpeg;base64,/9j/4AAQSkZJRgABAQAAAQABAAD/2wCEAAkGBxQTEhUUEhQUFhUXFRgXGRcXGBoYGBgXGBQaGBwXFBcaHCggHBolHBUUITEhJSkrLi4uFx8zODMsNygtLiwBCgoKDg0OGxAQGywkICQsLCwsLCwsLCwsLCwsLCwsLCwsLCwsLCwsLCwsLCwsLCwsLCwsLCwsLCwsLCwsLCwsLP/AABEIAMEBBgMBEQACEQEDEQH/xAAcAAACAwEBAQEAAAAAAAAAAAADBAECBQYABwj/xAA/EAABAwIDBQYFAgYBAQkAAAABAAIRAyEEMUEFElFhcSIygZGh8BOxwdHhBkIUI1JicvEzghVDU3ODkqKys//EABsBAAIDAQEBAAAAAAAAAAAAAAMEAAECBQYH/8QAMxEAAgIBBAEDAgUDBQEAAwAAAQIAAxEEEiExQRMiUTJhBRRxgaFCkbEjM8HR4fAVNFL/2gAMAwEAAhEDEQA/AM6kxeyUYngWMbpMW4BjG6bFMwDGM02rBMCTGGBDMEYQLEyYQKpgyVUqSFJJKkqSqknlJJIUklmhZMsCHpi4zN8tfRBY+04h6l96nGRnqExbLyGw2Tb6ehWajxiE1K+7IXAyePiKQj5iYGeBPOViQrjuQrlSFJMTyuSQpLnlJJCuSVWWOBkzQ5mdiKVR7w5hDAJzzPVcltPZqbN5O0Dr7x5HrRdr8xKvjqjDD29DdSyjUBs7iBGEorcZQyjdr3Pv0Q67L6mJLZHx/wBSzpRjiEdj5BLdM5MJt/xFhXvVfp7ycf2mV02DzM+rTfXEuIA0H4SVanWYttOR4UH+Y2hWg8DmBOHpt75k8MgtXanTVD3Et9viEFljfTxA47Fhrd2m0/QILfiVRTZUcZ8nxCUUlzuczn6jJPafHIX+UpMtv45Y/IE6i5A4WdhSavciecYxtjVeIFjGWNWSYIxhoWDAmGCxBmXCzMy4VTJkqpUkKSSVUmJKkqSpJJVS8SzSsmSHpvEGx3pBDhol3BJ+0brbbWePdkEH4lsQ9xuZzvw8tD9ldYAMvUWOw5izXR75QjFcxRGKnInnvm5zVqMcS2YscmUW4OeVSSFck8pLkKSSCrlgSFUvmDe4TErJsUHnibUEjiZ2JxkOIsRlC5d2vZLfbgrHqqSRx3MvFuoOOTp/t+wK0dXS5yVP7Yjla3r2R+8G3CMjeD3AcHD6RmreqmwDsAfM21j52lf7Sv8ACg91xsDfJUunD2+3IAEs2lexE61K24TaSZ+gK5+qrGc44EYVgDvAiWLwhqAcshx59ECjTG1t7YHwIxVYKziKuwQ5+JlNsiqcNxGPWz1OvptXrcTzjGMsaoTxBEyadXtRaI+pF+uaWrY8gzdiDYGjzAtGJMcQgVTEIFmZlwsyjJUlRXGYzcyaSbxwsJPosg5OIzTp/U58SHGruhzYJiYhXkdTYSsNtMvgcUXkgwCIIjUEZ+iwWwcSr9OEGVja1FOp5SSWCzIO4ZlS6GVwIUOS2Z7EPJN/JSsAS7WYk5gEWAAlnCwVL3NNiUWpkTxVySFJJ5STEhSSUqTpCV1LXKN1XOOx8/vNqB/VMrG7WY0kHeDxoLg9VxrfxKyz2opDj+0fp0rMM+JjY/ab36ERwCs1X3HNx/YR+nTInnMSNKo65a+OcwjjR7RkjMYyi9ESzaNSYDd0e7lEWpv6VxJur88x9rKm5D3w2ZubSJ4dUwaSQS5/++0BvTd7RBVseAIYzlOQ6qHUEJsXj7y10+Tlmmc7FO1F9I58VzTu27N3/caFQ+ZU1o68NZPLNaTKdDma9MGKVHSbj6fJCs790MowOJ11ML2U880aphZMExiNUbuIbH/eNgf5D2EDgGOId9B+02qWTTxAPQnMecrCPvGZz7Vw2IUBagJcBZlYllUoyVJRgMS3I8DPkDI8Wl/jCXsyGBEe0h4Kx/A3a0HQbp6j/Sy7Y5mGHuIERxmHLH7wyn5m484PiVeQcNNg7lwYdpR4k3HEsFJUT2ntFtFoJBJJgAZqjxGtPpWuY44AjWDxYeN4W5HPgRB8VkqcTNtfpt+kVqbQAeWGbHXO/wBFoAAQjUMy7hHJV4imMHElUJZGO5BVzM8VckhSSQrkkEqSSjzYxcodhIU47m0GTzEqGBaDvOu+c+HRI6XRKh9R+WPMaa9j7V6lHYphMOIBHuyPVrE+huD/ABNCtx9MWrbRp8QYUbXoATjOIRNO/mIVMRvnPnZKWaouMjv4ja17BK4mnkXnoBpy/KHfqAgHqE5/SaR/CiZ2KcP7j0Bt0SlthJBWNVg4ivxY0d5GT4qK75ziH25laVRriN21+t+Cp79nuAlsjqOZFeqAbEdSYQqXsfLN/aSpC065gXuJ54mMsCwYIxHbTDuB4zY7eH1+nkguPMb0bDcVPRE2qTw9geMnX6b2Y8HB/mk6GwxWL3oV4PiWCaBimJcKpRllUruSFJBIeJHA6HgRkVhlyJuttrZjGEgsBIgCZHCMx8x5JV+VIMZZfdmK09rUHUy19VgIJYSXC8ZOHG0FCpJ27TDtRYCCBEaW2aM7jXb5mOzlE5zll8k5UdwEFZorMFiMCb+ANI9+6xcX8TGnSsH/AFAZgfrjHYRlaluB282d4gyBLSMp7wJa63BL1NZzv5nohVSVxSO+8zOxv6hofCY9m9v2lpyiLyZkkn0Rxa4/SKfk9zEYxOUO3j8Rzv6jPr/pUtuDH/yQ2ATpNlfqph7L5HDyyRxYD3OTqfwthys3G7SDi0N1+UIoQYzOc2nKg7o8CsRTGJMq5UiVMy8Sj6gGZA6lYNqDszQQnoSja7TkQfFQWoejNGlxziRUeALmFGtRThjjMpVJ6iGJxpyaJ5/YJfUWhkKRyukdtM3fJJHC5tH0lK14QbVOAI5jAiVbEgE6ngLjzXPt15NuKxuH/MOtZI7irqhJmA33yQjVc7bmOIYKB955tdxPeJPKPqi4CN72Jl7Qo6hn1DGgRDqVQZYwYUZgKtbjCwNYpHOYREPiZj6hc64Aj3CG1wfgiOhCoz3BPfJtPXPwHJWLHb6Vm1AAnetC9p4nlTGGrEGZL2giDkbLJ5kQkHImXgMZ/DONGof5ZktdwNiPCQAeEpCxCrbhOm6DUpvHc1sJjmVO66eWR8kyGB6nNu07p3GwVDFjLqpnzJUlTyrEsciCdifhEl3/ABus/wDtOQf00PhwS9ieRHNO29dh7nHYP9LOquqfzWhrD3os48j0Sll6oMY5noBqlGAREtkVBTa55OsfhO1tgcSalDYQohMbtdwEucW8Gg38VT2SqtIoOAMzm62Jc50kk9UvnmdNa1VeI7gsO14dvVAAwTOpzsAYBuRmclpeRMu2wjiZLxBzGeiGeIxJp1YuFA0opkTrv03Wc4jdJn36RKdpM4euRFBzO6pTF80U4E80454kV6wa0uOQS99wqXcZdaFzgTJr7Qc+zAWjiVzXa/VcAbV/kx5KFTluYlV5kkzl7zW101agc5jC/YYjGC2e6d7dDB/8j4JxKQSOMQdt6/TnJjGNxgndALiNNJ4kpe68G0BBnHzB1UntuJnuqPmXOz/aLBJX17/dacn+0Z9mMARKrTJf2iQ3ySNFB3h34BOMGMKwVOO41Ww7QANPeq1+JaQVsWqOP8QK2MTzMp9drSQ1m91QNHqLXGNoJ+THBWzDk4i2IxDzwb0Cbtpe0/6pH7CGrRB94m8HVxKi6esecw4x8QZpjUlF9JAP/ZoN8QDqIOh+SsIphVciMCwEnPx80FnNZ4H8wZwTzO/avaTycMFgzBhAFmVAY3BNqjdeJ4cQsOoYYhadQ1f0zHdWbhT2GjfzBeJEf28CuVZVZuxnAnTQPqOWPEapfqtjnAOYGjKQdenBNUbgMNz94G38MIXKzdpVA4SDI4hMETkujK2GhAVUGZKknUrUgiDcKYmlJBBE5jaWNbRa6mwkNd+0an3qlXqrByOTO5p62twxnGfHDSWuJgGYHHS/mh5x3O+K8qDFMZit7IR6+qwzZha69sVNRYyYTbGa3Za0tm4vwngPRaY4mVAY4MASNVjM1gy9No4/ZaAyZX6zt/09s/ENDS0U2Awb3JHhknVqIHxPP62+gkq2TOnxVZzAIguNovdcbWW6mgqqPnP25nFVEsb4EC7Bvdeo4T5x00T1ejzhrTkwnqonCiQ7BBol8u5TAWrmSpN7HPwMyLcWOFGIKni6bZhsHjb5lIprUydqkH58CF9O1orU2i5xgOt0+ZAsEIXX25BYkfHzDppl7PcOzDANDnndB0sPqn9MVI9+FH64/mDdmzgCIYnGsa7sEGbWMx+UrqnUtis558cxhKXK5MtXotgumfNa1aULVlDu/wC5hWbO3EUdW7NtPVcDUI9+1VHA7MME55iI3pmDfQWv1Kfo04pUDzGvaOMzzZMyPX5plyUG6V7RAQbTI4Jc2WEZGBCDGIPEMBPfcTqYt4cfRVU+88Hn5hUYgdQO4BoT1KMLBjnubyWkNr8IHiomoHgf3len959AavYGeUMKxYMyYVizMEyQqlTO27gfiUyB3hcfZZYbhHtHfscAzgTYwgCelGDzOp/RtRxJv2ALtm89EVRxOP8AiaqB1z8zrgVJwJ6VJJh7e2v8MbjLvNunVYZscTp6PRbzluhOTxtTcYXG73a/blmlnbE7tK7mwv0ic21pc60mUDGZ1SVUcwuIwD2CXAqFYNNQjnAie+hkw+JrUqW/SjItRhyIoX9OzJmdUpOmDfp+EExkMMZE1tmbHc5oeZDN9rfE8PMeaYqr3cxO/Uqp2+cGfRdmUyxgB0t5Ju9zVXnGZ5LUOLH3fMZNRk7xNwIvaFyV12kNxsLYPXPiCCsRtESx22GCQztHjoPFXd+IeoPToGT8+IxTo3Jy0xKuJc45nwSS6Usc2Nk/AnRWpVHUJSYf6Cev5TdS1DOB9uZRYdZgWPqTbsjifssC1+gJvCY5lMVTc8zUeXGIHIDQJdk92WM0tg/pECMBOTfE/lESrb1N+vt5jlMhlgSePDwWiAMgfvAN7+TF8QQ0ghw5jNUxrpX28kYhEBYYIgK2IGhBnwQLXZvoP68dQq147i5eW5memXmrVsDlswgVW6gXVDIPh/vyQNR705hQoAlXg+B+fVT2VpgGWuBE6rQDJfOWnog+tuGAIypyIb+K4NHkqTSO3LZMF6fyZ9DC98Z5EwzAsmYhQFiYzJhVITPPbbwVTSHkZnBYvBuLzu0zE6AyUDzPTVWqEGWnRUNk9mnUpHceAJGh680cADqcuzVjJSzkToWqpyTjxF9oYkMpucdB66LLHaMwunqNlgWcQ50S957R9OSXY+Z6LGSEXqcxjcSXEkk5+4SpyTOzTWFGJsbBohocXDtWIngVocRHWsTgLL7ZxYLSLZLJaY0lRDZnLIJnZ8R7DOMhozNs+P8AtWjxcgdxp7cO0brXVTU/qO6KZPIZxzVkiV/qHnjE6DYGMLaNWhVBaQQ8TYhwAItzgeaYpOJy9bSfUV1/SdnhqktBGoldA4InmrRtaJ7SoCoWsAibk8l538R063alKlAz2T/xGKH2DcYalgqbbBjeufzXcrpRV9o/iCfUOx7lxSAMgDwC2xAUlRMlyfMGGZzqUppKSF32dnnHxNlopjMMHNIbDToRa6NYlVqnBH/sPVYykE8iZeFpvpNJeQdLZgcT6LyGsexHNXR+Y+7LYQFl6uIgDQ5jLXksr+IWFhwQRxx5mRSc8zMxD3GQN0TmSbqzY9jZPEbRAJQYF+ZI9+CaqoLfH95bXKOMQZw5BjeRRpSDiaFgPiUZvg9rdjjMH7KrdICMeZolMcZk4ghsGASdR+Fy2Rlb0w2cyVjdkRZxc4HUcAmBXWjYckn7Qw2rFqjCMgE16tajjiEBB8z1GmTcugcrqvzOZGIHifSQvazx0MxYMyYVoWDBmWhSTjEmFUkz8MYqeKw/IjTZ2TYxFPXj81mtsiKnMEiTImZiW/Frtp/tYN93XJs+pVcToUt6VJfyeB/zOT/WWG3HkNPZInx9hLOvmdn8Mfcvu7E5nAYffqNZzv76SlRyZ2LX2oWm7tM7r2uGUbpHLSVZ7nO0/vTBmLtN8+aC5xH9MuODA4jBVGgPIBaf3Mu3xIy8UquqrfIzyPniFW1GJA7nviAEXHJF3L3mZAPeJf8AgKhgsZUcOIa4jwssi1PJk9WvokCa2z9iYkuBdRrAcd1wtHT3C3Xqa88mKajU1Y4IzPoOBobjGtvYRfPxXarYMg2nM8nqH3uT8wjyACcufRcj8TCen6gbBzwf0mFBJAmdTxTzcRHP62Sunt17DcWEbNSCDc+poR5rezVDJ38H7ywK4A1XjI+qHWl9bEr5+/8A5CBU+IKpiHHvAdRxPFKagurBzjP+YVa1xxBmlPecegt6ow0Sscu2Zovj6RINBugTIpoQ4IkFjeYvXAFi1p8ltvSQDPcMm7OYocVHZEX4fdLG1B1DemTzK1L6yrYtjGZa8dxY1GzDgZ6/VCtLImfMOEYjKyKzTmDYZCJHVc+qpgdzCRCB3BUKbmmS7yP5RvVQHjuEdlIxCurg95oI4jPxhNhkI945/mDFeOoP4bT3SoKUflZrcR9U+hNC9lPJ5h2BYMw0K0LBgsy0KpBPKS5lF0P8Vlo4BlJu/G3mBAQENFHlWUyenHRFL4mVEwm4qHVi3WoWzyaI+6xuyMzpPXlVU+Bmct+qK8uZ0j1Qi/M7H4evBiv6foAF7+QA+vp81kgAZh9a/tCyNpvmUsTK0w2zna1Qk30QiZ1lAxN7YYbRb8SrWaxpuKbe053Vo7viuHrW9ZtiLk/OOojqg1p2Vrk/PxNnZuOw9Uz8OSNdxgnw3fmjVaUVqFsY5+05+oq1FI5b+Z0lOuI7zwPAekLrV6Kkc5wZyWZyeswn8UP/ABHeY+yN+Xr/AP6P8f8AUz789Spx7h+9pE3DxPgIIjqtLSFO5GhBg8MsvXrtcJbEHNs3BGY5hIvbjNYI55gTWAeInUxTRMtvaAoutCE8ZyfmF9ItzmJVMU4ns0xHMH5oa6i/cSoBHwYda1A5aRSqh3eaW+eYRgWz/qDH6S2QjkHMqcPztzQbtDYxGW4k3zz3gZg+aIyVVjB/zIFY9RKrVGk9D9PVJ3urphDGUQngwTw2LnPInVKWE/1D95sBgeIMspkxInrATlVdfzNhrBz4i2Ja5vDwPsojVup3ZyIVCrRI9s90gpd9o5aMAFR3LjElpi495LNLe04Mr0wRmWNYRJz5DKLXS9jPbhcAfeV6ZJiwx7P3Bw5+wmlpTo5/vDeg/wDTD0ajSJY+3vkiilV6YwTKy/UJ9FavZmeQh2BDMwYRoWDMGWCkoyVJWZg7RO68pe0kTpUDcomhsiqd3edZunE9OSpM9wWoTHAltobUkQLBXgLyZVVWSCZy9Ov3xP8A3jj53+qEWJE6zpkg/aZW1xvDohEx3S+ww+z27lAcSSfp9FGJAmNQd1sx8e5xmAYS7x6gKJk7huhmPZxNzYgFUHepsIYO8G9onQQMyuNrd1bjaxGfES1RNZ9rHnxN7BUMQB/Lw+62YiQHHnyTlWpSoYHf35M51nok+98n+JO0PjUhD5Lj+4dwEnIHl+VvR3G/cT2PEqpanORwBA7O2YY3qrnRwkp5a8yr9SudqLNzDMBpkO4nO/go9QFRYnBE51rEWcSTS7MEAcL3/wBLz2tVyEVgCSe5ectKNq7ug8h66rsUGuvAAA/tLKFpdtckwRA95BOC7PGMQfp7YJ1UnM62A5ZEwq3Fxn+IXkdRc6wUJq+NviayIE58UG0KEP2EJ4i2NpOAkNkJH8q2FYeBxD0sDwTAjFt3SHAxrxHMLSNtyHH/AJCek27gxGq4AGCHWMHUdQtrWKjxyDGVGSMxR+NDt0RcRN80Qsg7HMMKSuTmS1xmUtY69CQjiRicQZtB6qCpVHWZK0+Yq7HcW+RWhUmOob0c9GBqVA+26fNXhV6hFVl5zBU6cZSrwDCFt3c+wgL2c+fGMNQzMGXCzMywUmTJVSCZG1mdsEobx7THK4ERqYpDLiMiryYrWrShloZEAmeyk41IaD2/mB9lFRmPEcLL6eT4m3gv0+Beqd48NPFHSgA5M59uv4ISJ7WLTW+HSgndkhpFo0jjCDbXljtjOnVvS9SyIVsIYndJ4iLrkpeN5R+/mHS0ZwDMyps5hnNpOf5RmAIyI4mpcfedFsLBsw7RJuSZnPqBKVs0osf1HnO1V7XniaeI2i5ztxhaBGe8LjhINuiPXSiE4X+8U9IKA7cxChhvhjcvGe6Zu7jzKqsVMSyd/aGe1rOf5jlR0Q57RIyaDbkTbNY1Dtoyrghs+D4gF7wp4ixrOjQSSc7398EjZq3cYZgAecDmGKrmB3yNR4n6Qs1tWB0cfeEVRCBpMdryyXTorD8iDY7RDGppc9VnUM7OKxyF5+IHbn3QdU8JPhlyWKrW9TK/T8TYzBVJEGDfyTfqjHHH6zajMVLougMiNwT3ChYpWxz22A8/ooXFftHiMpSjdyT/ADG72TtZ5JLUurDJOJP9s48RYYcA+48JSlTWsOOYYufMXq4MTIBHhI8kTc6n6f8AmFS49GDfR/uHlCwbDn6RNb/tFXUnTA8wm0tUjrmFDL3CjCNHfcJ4ZrYQn6jMm1j9IgixrrUxfQ5XVP6SqSOZtSw5Jg6mDJ/5BB8kj6uzlT3Ni7H0T6yG3Xvs8TwmeIdoQ8wRMIAqmcy0KpWZMKsyc+ILE4UPEFURmErt2dREbDZxKxsWM/nWxwIajsqmNJ6qwoHiCbVuftL4rAtezdy1aRYhwyIV/pLq1DKd2c/P6TPrYl+66k+GVS0hrjZjjHeafotH3DA7ja1JvFq8r2R5E4Opv4XES7vMdJOhB58CPmkQfTsyZ6UBNRTgdGfQMPiKdWmH23XCb5DrzTjVo644xPMWVW12bPImNj8E0jeADgZAI0POM1x7NOdOxYHKzoU2suFY4i1TBGoWlru08ukSIG7wjSya9DIDDz4ht4TII4GOZSlgq0xEEZz90jfatXHn4EhsqPM0sNSqtHacDw1jxhee1WoYuLKgRzyRFLWqP0j9ZNem4m7ptoIHyW/US+zNpLfrMqyjoQD8NF7LobKa8ArN74FxAzhZF1YbgY/aEGTD0KsZEGwXRpfnIImHUnueqVP3JbWOPUBGB8zKqepT+Nee6D1yQhqb7Bj/AAIT0VHZlKzXuEPdzjOFv0nYjeZtGVeolWoD+q/IQJVtUnSnmMBj8RF9Qg3M9Vtaxnnkw4XIg6OPMmWgjlYpfUICOPE29AI7jmJc0tkGD7tBQBqFI22LhvtF6gwbBiNN5nlwF1PWOMVg5jLKvjuXe+dFZFr/AFTIXHmVDOAVrp2E1mLPwkm0A9deaMKyBDrYB3F6FE5n8IOxmGBNu48SuLxoteT9ENNMQTmaroPxPrrWr3RM8CTDNCwZkmWAVZmMy4CrMzmTCqQmSApJmehTMm6ehTMr9Z4hTMsQVeg1whwBHAqjCpY1Zys5T9S/plrm79LvDMFxgjkSbRwS91Y25nd0H4m27a/U56nsusG7heAM9wGRPhZc19Zj2gzqvqat27GfvNLA7HrAOIcQYMZ7vilb31L4YIdo/vE7dXSxGRCbIp1KRc2q3tEyHWMTnB5wmF12wbMHJ+3IlapksUFJrsZv2BjzPqiU6dLmzEGIXkwz6DQLm/GfohfiAo09Wwjcx6H3gQ7HjEVey8396kLn6P8ADdo3Wjn4hlbiQWN4A+i6Q09S8FZNxlXUG/0+p+60aaf6RNCxvmL1KDRESChtp07GYVLG8wTiCZ195Lm1NX6pV+5vJxKfH6ymLrzXwO/4l7JanUgftvq6Z+SgexusSiufmAxOH3jNv+k85+q0tdoOSBDJZjiZmOpBoyWvWTOMYMaqYkxDD15dGXE8ktb5bGfiNOnGYbFVH5AxzSy+w+pZ3M1qg7gqVVw77iSmkfznuadVPKwtd0CWkn3krXUqeJhB4MTrYkxYHzV72+Ydah8yjKkXd5cVjBs4zxLK54WRinlzZp5ajIhDS8r7W4mqwFbD9xIYTj6n8ohtQ+Yx6pzxPuDQvYmfNYVqyZRMsszOZYKTMmFUkmFJDxPQqkE8rk7nlXUggcTVDWl0TGnFCts2DJhqU9Rts5rFVH1jLnQNGi8fcrj22ve2D1O0i11CFwuHptbLnSQe7EevFDrsrQ7Mcj/7uDsZm6jj9pf003Ee+S6Sat2PtX+YsNOCfc0xtqYn4YNV4JEx0MEgeS5fpu9h38HM6VFJcbExFsK+vWuyqxjLd25E3g8CurUrAZTqFtWmkYZST95rYam0CC5z3AWc4yT9kkbx+bCn47iNjsxzjEG+8wm7nbbkDP28zK8RR8G5P3P2C4ep1LE5H9oyvEtT3RnMcc/TVE0psAyx7/iUwJMWbXBcYndnI5p12ULknj5hWQAcQVQgG5nh+V5253utynXzNgE44kijq2/Qym6vzAG/AYfzIWHRi9Z82LYPD8LCrYoOf28QiDHRgw/+63DJHGqtVRuUze35EpVZOZ8Cl7rXc9YmlbHQiv8AANzAg88vqEcBmHtOf1EY9dgMGQcMRxjkZHkrZLQMYkFoI57me+g4O71uf2Wg7BcYjSupXqVfjwJABnIzZBNTOctLFBPMvRxocIkjwEeYW/QBPcy9BXmeq4WcwCtegy9GRbccQbmhotYnxQSHZuRNAljzFxVf16D8JgEAQ2xfE+2tC9fmfN8woCzMmSAqmJYKSSQFU0DJhTMyZ5VmSeUzIOJDjCyzYEscmJVKBeCTe9g73n1SaVCxMtyT1zHA4U4idajU3gxu7GsAjdC5YbUDUfl1P3zjqHV0I3GFbgCDk3jvG5XVTTqvHZ8kwZ1AxnMBicO5vaN76Wtwnih3i1DlcY+03XcrHETwzKVbfa5kgGYJOYEedykNKBdqWLjjHUassspA2nELTLWjda0AC8NFoXQ/NCtmTHXPHkQTbrOScxPEg7xMZkZ9FwdUbtQ++pCPueIdMbZ40jE3jlceiK1+orT3L+4kBGYm+g4kXG7PvkudvKjcw5+fiMK4UZxCNADToQYnrknKnFgBc5mcknMTp1BvGcwJ6ldJEqdORxDMpwCJQAAGdVz9TZ6P0r+n/svJiRxDmu7OmgnigaZtpL8kn7RkVqy+6P0cdvWe2PX0XXrf1P8AcSLPQV5Qya2HaRb0/KptOp+k/wDUi3MDzEa1JzLgyNQgPpOcgRlHVuIpjcW4NPwwLgg520y6arKsFOGGDGaqhn3GZOEx72WdJHA/lEDxuylbPpjTdpNeYc3PVDssOCcdQJ05QZBnqmzS8iJjieHXVLPqEVQwPfiWupCD3QtLYTYu508R9oKH6trngTDa4nxF8VhnM7riRzTKuwHMJW6P2IJ1TzWw2ZoLKOa08lhyE+oZmssJ9ravWz5zCgKpkyQFJJKqVJKyWwMyCSOVxyQ1uRuiJoo0oazf6hbND/NU9bhL9Nj1JY8G4IKKlit1KKEcGCxOJawdoidG6k9EK7UKg2nvwJumpmPHUVOHdUbDwW3JkOh0npKWpS0qFcY/zGRYtTblOYt/AVqcmjUDspbUifAql0zVMShye4Yamm3ixcfpFqW3N95Y8/CI/aQRJHO/ogXal3OM4x/MYbQKo3JyI5X2pT3e06Sf6b+PBGb8RqVQD39oomls3ZAmDhMX8Oo94MtccovHPmubp72S02BTOnZWHQKe43XLag3mOvnwN/om7q6ryWXhu4uqtW20iLUq28P7gYItEqqLwy/6nYhWTaftKuqFl58EodSwtLeBxiWFDcQjMQx3eAB5fX8oyvp7uW7lGt06g6tPgZ98Fiz8P7KzStnviZddnAxp06patXrO1o6nXMqaBbBJnxQ9WLEXk9yt4bgRVmNphxDpzz93RdLUAg3k8xj0LGGQYy3F0SBnfLx5p8CsDs4gTTcDE8RjxcN3hB1+yVe4BsV/zDpQf6ov/wBsgDvEo1dlnkwv5Mk5Ai1Xaw/aJMKOwfuGXSnyYrWxW8ZfAtoEFxngQ618e2ewjw57WhmZz4IFvCEsepVgIUkmNYnawa4tBs0wDFlnTVALuxkn5gk0ZI3GeONcWyHT4I63nJwJBQC2CIvRrGoDcm/RQl2m2QVmefRPD1/KtVccS1cCAdSOX5WSWSbDAz7i1esnzaEUmTJVSSVJBK1CY7IE88hzS15sIxX3NptzzEzszMl7t43MZeSST8NGCWPJ7jP5nxiIVcPVZJiW8j9Fn8lWn9P9owltb9cGBdj4Nw5pOXHrOcLCpX0p5jGxjzH9m4KT8Vx3ibjO3WU1ptOFPqHuJ6mwqNi8fM02unwMJwEGIlcTL2jinU3DcO8SD2TJgZzbSy4Oqtup1I2MDnwfEeoRXX3cTm9uYk1I33NnMN7sdDnPVLXubDlznHxxOxo6xX9I4+Zm/wAWz97iyLyLeehyWKyhyDmO+k+fYMwuzMc0vLHuAESHZyPumNO6A7XxiD1FJ27lE6HCUaZEtdPE5LrKlTLuz1OPa9obBEy8U9rXuLbTz14rharUVFz6fEdqDMoBgDUc6IBga6eqBXpWfHf+IQKq9mUqMjN0dE+miROsD7/M0Gz0JLMY1tjvGdTpOuXNPKAMcyemW5xBYysBaZdFiNEO5kzgzdSns9THqteY7URmudfemNrLHUasZ4lzh2uje84/KWoLkkK2BK9Rl+mFo4Zv7HNt1lNflbHGd0w9jf1CS+nx3T9fRZbRH+rmWHileg05sb4LYoYDC5hVsYf1TNxOC1ZIjQ/QrYBXgx1Ls8GKUKg3wXCRqMkTIhWU7eJv0DSPaa4sOio01v0cTnObFOCMxLFbOm7S13T7IbVOnA6jFV3giZ9ai8zvQAOcAfVCV1TgdmMq6jqJMfukgHxHzRxDsAw5EMMW4akom6C9JT4g3Yh39RWScwgRRP0A0r00+VwoVTLSZVSpaFJJ4Ksy5KkrEHinEMcWiXBpIHExb1QrSwX2w1IBcB+pzmGwDmAVaw3pMkTe5zP2XONBT3kZ/wAzqvejHYk3G46kWyHtA52y5JoaunbkHqc9tPYWOZnYTa7PiVN53ZJtwgW+SUp1atY3Mbs0bGtcdiAxOPDN4N7zjepOYnSy5ttrZZUHuPbTaUs2C39phbXqBpbvUhVacydPHNKadqVbHfz8zpaUFs7W2kTG23RovE4dxA/dSfpyaUxca1fKHIPjyJ0tLZapxaP0InM1K5ixLYkc46qwAeuZ1ggzyMia+z9pvpsphrrkE531142WAWBPOBELtMrsxxNrB4sPbvA3PHPxJW9O619gCc62oo2JOGqudJdx93TNl5CFpmxVHAhG0y6QAIsQdfdlMNcuB1gTJKoBmTjMPAuZHqFb2tQo34xJVbzxEt8xmI5pV9Vk8Dj9IwVGcQL8WIjXXh4K/WLYwohBVA1Kk6R4flT0yehiaVcTMx1SLB1+R9+SusMhwTHqlzyRLYCq6Bcxlf6KrLiszcqierVKpfugX4DgtLqhtyZFSoLkwdSjiODvAfZZ/No3mbD0ROrTLY3mkHmIRAwaGVg30mXwleZBy05K3IAwJLFIwRDMimJiZyH3VKCeSYPlzL0KBeO3MH05jklrLRu4lPYqn2zLxWGLTfjmmAdwzGksVuoFaBm56Vck/QzSvSz5QRDBTMrEkKZlYniVhjxLA8GJVse5hl7HfDtexIPEjh9ly11rg72UgGOV0KwwDzGMJjWVBLHA8tfJOpqa7OQYG3TPWfdPYqs1g3nuDRz93V2alEHLCSuixjhRmczjttvcSKcBmVwJjyJXKt1N159vU69OjRfc/cSp4SoYhryTlYgHxKHXpMcRhrK17xNTA7DdvdvdFpMXMcJOqcqpIfbj94nbrV2+2G2/hWsolwYSWxlci6rX0VLUSOPvB6K17LcEzlRt6i8BtUFh1dBO9yg5LjGiuwBc4x2fJncOgsU7kOZn1cCKjv5AzyA1+yumuxvaOvv3GFvNYxbOb2hQcxxa4Q4G/Ecj5ouMcEYM69LqwBXkT2Hf/MpjhA8/9q9oMuxfYx+Zp4R+5Vcw2EoZQbuYjcu+sOJrS5psZHD3qtnTAnLc/aJAK4weIai/fBLTumSCAfmiJQGXIyD9oOwbDyMiBdWe2z+0PkgX12ee/wCJsKjcrFMQ4nuxHAZoSHw5h1AHcGyxuLJgEKQAO5o8jgweKqgDu+qKPuDN1Jlu5hmTMDwVZAnSGFmtgME9wtYcfeSAa97YxEbr1BlcafhPBa4OdEEcMkc1lAAcTVX+qnuGBGcPtO3aEei0FqPgQD6bH0wz8YxwvB8iFR06dg4mBVYvUy6zWtlzd3op6JHOciOLlsA5mfUxDiZPH2FTEkYja1KOBG37TvGSHXUq9wH5YRPEYxzpFvJFLADiHSoLzFp0KznjMIR5EJ8FUDmZ3T781y9T4ny/HzL4WtIP+RHkVgyOuwgj4g344AE/37o8DBKrPPEImnOcfbMnEYtrHAONnWPLmeWfkFz79bXVZtZgM9fYyJQxUkeJFLGNd2HZ5XycNCDkpRqkuzW/Y/maeh1w4nO7awD6R3qboaTkuXr9MtPJ68fadLS3rau1xM/B4ynvO3mlz5gFxO6OcZlK0E1Kdy7jHHqYLx1NbZWGc9++S0BpzEDyC62ksS4ZBBx+0TvfYhCjubWM2tTpkBzupF4vwTVmtqRgonOq0j2RSp+pKYMAEjjl6FCOvAbAUkfML/8AjbMcmUqbWoVBBcQSRmOHRTUW1X1emeIVdJanImXX2LSqkPd3CbDOw0cdCVzK9MoJZuAeo6mrsq9nmZWJ2C6h/Mw9ZoIaCWOMXkTecr/JNrp7a1FgORiO16xb/Zcp/Wc1+oDWqfzKoYSBuktIk6yYzzzS9rMzZadfSCtBtQ/xMekbTed738ljJEcPeI/tB8VQ6ZlrT6LJ6i1QzWVM3WGWtJfoipRkZBnLfIcjEHsrs1XNcbO7TTxmyNU21tpm9V7qwyzRxg5RzOvRasYAxSr7TGrOvLTBSNjJnBEfUccwjae9d5PvqgWvYcMOh8zJbHCzM2rhd27HSOhB+3qjVXlvqj2ncEczPo1A1w93jVGbkZEYKllmi3HOkBz+yRkLeSpnfb7YoaVI9o5lKtEAt5uQ9xYE4mlY4IjHwOvkqy+Ppg98Wr7P1afMKlsYDaYVL/Bi9TCGb+l1oW44hRb8Qb8F1V+rnuaFoi7sMQbkLW/4hd4PUKxwGSraTyZg5MVruuieIVRxCUq0BWpxMMs+yYLGHszIO8Jv/W2R9B4L0SseAf0nhr6Bzt+P8dw9XHblRwaRBpl/HtN+4B/9qwXALA+MQS6fdWCw84/Y/wDUzKmMLg5wd2d5xHOXxPoUIt7f1j/obQFxzjE2cX8IMBAbLy0A8ZcMj4rP5ShTgjuc2r1TZt+InisH+6nMRvRw98UjboFB3V8Qq2Y9rRHEYlx75JjXP/STtS3duzz9+RGURQeInVw7XQ5l3zJgcOKDfacBaxzDrYw4bqVYBJL56ZIFVFgJYgH7ZkYnGFnvhNPdg8pTlIB9rLK3MDzCVsHuAS2LcMuqcNAXuYW3ccAylDBtqWloJymfSyzWi2NthDYyDM2sBRFHsudvB1o0nxKcCBAd3OYhbYbvcoxicdtPZFMU98OdvEExvcHfLJcjn0wwPHxPQabVWF9u0YmVjGYdsFvxJ1G+Dp0Q97MeP5j1bXMTnGPnERbj2i3w2x4/dWUJjBqY85kvrNeZbYxEHh7CoAr3MhCgweeZqYaiHUmu3oIFxxvpwRPeoyIlY5S0jEW/inB7HX3Q6BKils7jDekNhXzHcfjnOBDdLkolr7xiLU0Kp5idDG2aSGyd7S9kNVVG3Rl6eTCN2pu5tBCNw3LCCOm3dGErYthGXkqYVHqZSpwZj4mmHOlohDBHiPoxUcz2HZJM5gxdZ2kmW5IHEpiAARe83i8LQQrxNLkjEo3Hv0KLulGhfIjv/apbdp5ePuEG1ctxA/lQe4A44uuZ6BZFa57/ALwnoAdQZxARQol+mYF+JHCVkVjOYRayIqHXW4aRKrEkgFUZJ3mH2q527TbmWskn+wlwPy8l0vWLgqO5599Kq5P3P8zWGLdwBI3CCMu7lHMOM9Um+teiz03XJ8f+xPYM4i+GqllMscCCYgxlDt6wPU+in5w7doXmEfl9w8RvaFf4go/Dt8KJHGC3LyKaOrLEcYgKEFbOW/qmphtphkGqcqbQGjMm9vkmW1SgFf2ib6b1D7fmCoYRzm7zrTcD19hL1aazHvxiVZYqHAgKmCgB7XRJ/H1WbtOEGYUXgnaY1i9lA0wZJdaYR20y7BiAr1Z9TExPh7roeDGhFiCkmUpzidIHIyI1X2ySwiziG2MSbDIq0/EEsyhGDBVaTD5mZgsa5wBIAg9I8NQgG5M/cRq2lV4EedtF0zvS4awLJDU6mzdlXP6Rf0B1icttPFbx7T7DQQroB2zs6esAcDuZfxm6Mnnmj/rHNreTA1Gg6QrBhFg2WMqzzLJzxNqgd5rWt169ffVCCk8RFhgljDbSaBTsIggrSoymCoJLy9Or2QG6j5o6vjjEpl95JmbTLoIEdkkZC081jIwcxttv95U0zqFpXyMSZHiLvngiZ4hRiS6YCGqjuQEZi4dcqx3CEcSjwoe5ocyGc1JDDYdrY7Uxy+XRDcnPEy5bsTQbXaBYQEIJk5aKlGJ5MVxjwQjKIesEdzPW8RiVhSXIUzJPSqknUUO8P/Kd/wDmUzX/ALn7TlN9J/X/AJnS4H/j/wDSPyCR1f8A+3OTZ9X7w7/+If4ow+mDX6jFMNn74otviaaW2j/yj/BZH+7NVfQf1nV1O4zqF3D9M4tn+4YjW/4v+s/RK67/AGoZfr/aMYTut6hMp/trF3+uYm2O+/8Ay+yA/wBM62m6Exm5D3qV5q3/AHTHj3LVEI9mU/1QB7ruiC/1CaXucviO/wCK6VX0zs1/SJs4HueH0VHuYfuKMyPj/wDVbmR3M+opDjuamz82dPqrr+qJ3dGM7Q7h6Jh4HTfVA0P29All+qbfsytDv1P8vqVmzzN2fSsmr9/kpVMpERmfeqZ8Rky2KUEpIkc/BZ8ww6kOVmaEGc1majLc2rIlHqGd79FkwEBiffktCGEUW4SQVJJ5yqXKqST/2Q=="/>
          <p:cNvSpPr>
            <a:spLocks noChangeAspect="1" noChangeArrowheads="1"/>
          </p:cNvSpPr>
          <p:nvPr/>
        </p:nvSpPr>
        <p:spPr bwMode="auto">
          <a:xfrm>
            <a:off x="131801" y="-15240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CuadroTexto 3"/>
          <p:cNvSpPr txBox="1"/>
          <p:nvPr/>
        </p:nvSpPr>
        <p:spPr>
          <a:xfrm>
            <a:off x="605258" y="8763196"/>
            <a:ext cx="12004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.</a:t>
            </a:r>
          </a:p>
          <a:p>
            <a:endParaRPr lang="es-MX" dirty="0"/>
          </a:p>
        </p:txBody>
      </p:sp>
      <p:sp>
        <p:nvSpPr>
          <p:cNvPr id="3" name="AutoShape 4" descr="data:image/jpeg;base64,/9j/4AAQSkZJRgABAQAAAQABAAD/2wCEAAkGBxQTEhUUEhQUFhUXFRgXGRcXGBoYGBgXGBQaGBwXFBcaHCggHBolHBUUITEhJSkrLi4uFx8zODMsNygtLiwBCgoKDg0OGxAQGywkICQsLCwsLCwsLCwsLCwsLCwsLCwsLCwsLCwsLCwsLCwsLCwsLCwsLCwsLCwsLCwsLCwsLP/AABEIAMEBBgMBEQACEQEDEQH/xAAcAAACAwEBAQEAAAAAAAAAAAADBAECBQYABwj/xAA/EAABAwIDBQYFAgYBAQkAAAABAAIRAyEEMUEFElFhcSIygZGh8BOxwdHhBkIUI1JicvEzghVDU3ODkqKys//EABsBAAIDAQEBAAAAAAAAAAAAAAMEAAECBQYH/8QAMxEAAgIBBAEDAgUDBQEAAwAAAQIAAxEEEiExQRMiUTJhBRRxgaFCkbEjM8HR4fAVNFL/2gAMAwEAAhEDEQA/AM6kxeyUYngWMbpMW4BjG6bFMwDGM02rBMCTGGBDMEYQLEyYQKpgyVUqSFJJKkqSqknlJJIUklmhZMsCHpi4zN8tfRBY+04h6l96nGRnqExbLyGw2Tb6ehWajxiE1K+7IXAyePiKQj5iYGeBPOViQrjuQrlSFJMTyuSQpLnlJJCuSVWWOBkzQ5mdiKVR7w5hDAJzzPVcltPZqbN5O0Dr7x5HrRdr8xKvjqjDD29DdSyjUBs7iBGEorcZQyjdr3Pv0Q67L6mJLZHx/wBSzpRjiEdj5BLdM5MJt/xFhXvVfp7ycf2mV02DzM+rTfXEuIA0H4SVanWYttOR4UH+Y2hWg8DmBOHpt75k8MgtXanTVD3Et9viEFljfTxA47Fhrd2m0/QILfiVRTZUcZ8nxCUUlzuczn6jJPafHIX+UpMtv45Y/IE6i5A4WdhSavciecYxtjVeIFjGWNWSYIxhoWDAmGCxBmXCzMy4VTJkqpUkKSSVUmJKkqSpJJVS8SzSsmSHpvEGx3pBDhol3BJ+0brbbWePdkEH4lsQ9xuZzvw8tD9ldYAMvUWOw5izXR75QjFcxRGKnInnvm5zVqMcS2YscmUW4OeVSSFck8pLkKSSCrlgSFUvmDe4TErJsUHnibUEjiZ2JxkOIsRlC5d2vZLfbgrHqqSRx3MvFuoOOTp/t+wK0dXS5yVP7Yjla3r2R+8G3CMjeD3AcHD6RmreqmwDsAfM21j52lf7Sv8ACg91xsDfJUunD2+3IAEs2lexE61K24TaSZ+gK5+qrGc44EYVgDvAiWLwhqAcshx59ECjTG1t7YHwIxVYKziKuwQ5+JlNsiqcNxGPWz1OvptXrcTzjGMsaoTxBEyadXtRaI+pF+uaWrY8gzdiDYGjzAtGJMcQgVTEIFmZlwsyjJUlRXGYzcyaSbxwsJPosg5OIzTp/U58SHGruhzYJiYhXkdTYSsNtMvgcUXkgwCIIjUEZ+iwWwcSr9OEGVja1FOp5SSWCzIO4ZlS6GVwIUOS2Z7EPJN/JSsAS7WYk5gEWAAlnCwVL3NNiUWpkTxVySFJJ5STEhSSUqTpCV1LXKN1XOOx8/vNqB/VMrG7WY0kHeDxoLg9VxrfxKyz2opDj+0fp0rMM+JjY/ab36ERwCs1X3HNx/YR+nTInnMSNKo65a+OcwjjR7RkjMYyi9ESzaNSYDd0e7lEWpv6VxJur88x9rKm5D3w2ZubSJ4dUwaSQS5/++0BvTd7RBVseAIYzlOQ6qHUEJsXj7y10+Tlmmc7FO1F9I58VzTu27N3/caFQ+ZU1o68NZPLNaTKdDma9MGKVHSbj6fJCs790MowOJ11ML2U880aphZMExiNUbuIbH/eNgf5D2EDgGOId9B+02qWTTxAPQnMecrCPvGZz7Vw2IUBagJcBZlYllUoyVJRgMS3I8DPkDI8Wl/jCXsyGBEe0h4Kx/A3a0HQbp6j/Sy7Y5mGHuIERxmHLH7wyn5m484PiVeQcNNg7lwYdpR4k3HEsFJUT2ntFtFoJBJJgAZqjxGtPpWuY44AjWDxYeN4W5HPgRB8VkqcTNtfpt+kVqbQAeWGbHXO/wBFoAAQjUMy7hHJV4imMHElUJZGO5BVzM8VckhSSQrkkEqSSjzYxcodhIU47m0GTzEqGBaDvOu+c+HRI6XRKh9R+WPMaa9j7V6lHYphMOIBHuyPVrE+huD/ABNCtx9MWrbRp8QYUbXoATjOIRNO/mIVMRvnPnZKWaouMjv4ja17BK4mnkXnoBpy/KHfqAgHqE5/SaR/CiZ2KcP7j0Bt0SlthJBWNVg4ivxY0d5GT4qK75ziH25laVRriN21+t+Cp79nuAlsjqOZFeqAbEdSYQqXsfLN/aSpC065gXuJ54mMsCwYIxHbTDuB4zY7eH1+nkguPMb0bDcVPRE2qTw9geMnX6b2Y8HB/mk6GwxWL3oV4PiWCaBimJcKpRllUruSFJBIeJHA6HgRkVhlyJuttrZjGEgsBIgCZHCMx8x5JV+VIMZZfdmK09rUHUy19VgIJYSXC8ZOHG0FCpJ27TDtRYCCBEaW2aM7jXb5mOzlE5zll8k5UdwEFZorMFiMCb+ANI9+6xcX8TGnSsH/AFAZgfrjHYRlaluB282d4gyBLSMp7wJa63BL1NZzv5nohVSVxSO+8zOxv6hofCY9m9v2lpyiLyZkkn0Rxa4/SKfk9zEYxOUO3j8Rzv6jPr/pUtuDH/yQ2ATpNlfqph7L5HDyyRxYD3OTqfwthys3G7SDi0N1+UIoQYzOc2nKg7o8CsRTGJMq5UiVMy8Sj6gGZA6lYNqDszQQnoSja7TkQfFQWoejNGlxziRUeALmFGtRThjjMpVJ6iGJxpyaJ5/YJfUWhkKRyukdtM3fJJHC5tH0lK14QbVOAI5jAiVbEgE6ngLjzXPt15NuKxuH/MOtZI7irqhJmA33yQjVc7bmOIYKB955tdxPeJPKPqi4CN72Jl7Qo6hn1DGgRDqVQZYwYUZgKtbjCwNYpHOYREPiZj6hc64Aj3CG1wfgiOhCoz3BPfJtPXPwHJWLHb6Vm1AAnetC9p4nlTGGrEGZL2giDkbLJ5kQkHImXgMZ/DONGof5ZktdwNiPCQAeEpCxCrbhOm6DUpvHc1sJjmVO66eWR8kyGB6nNu07p3GwVDFjLqpnzJUlTyrEsciCdifhEl3/ABus/wDtOQf00PhwS9ieRHNO29dh7nHYP9LOquqfzWhrD3os48j0Sll6oMY5noBqlGAREtkVBTa55OsfhO1tgcSalDYQohMbtdwEucW8Gg38VT2SqtIoOAMzm62Jc50kk9UvnmdNa1VeI7gsO14dvVAAwTOpzsAYBuRmclpeRMu2wjiZLxBzGeiGeIxJp1YuFA0opkTrv03Wc4jdJn36RKdpM4euRFBzO6pTF80U4E80454kV6wa0uOQS99wqXcZdaFzgTJr7Qc+zAWjiVzXa/VcAbV/kx5KFTluYlV5kkzl7zW101agc5jC/YYjGC2e6d7dDB/8j4JxKQSOMQdt6/TnJjGNxgndALiNNJ4kpe68G0BBnHzB1UntuJnuqPmXOz/aLBJX17/dacn+0Z9mMARKrTJf2iQ3ySNFB3h34BOMGMKwVOO41Ww7QANPeq1+JaQVsWqOP8QK2MTzMp9drSQ1m91QNHqLXGNoJ+THBWzDk4i2IxDzwb0Cbtpe0/6pH7CGrRB94m8HVxKi6esecw4x8QZpjUlF9JAP/ZoN8QDqIOh+SsIphVciMCwEnPx80FnNZ4H8wZwTzO/avaTycMFgzBhAFmVAY3BNqjdeJ4cQsOoYYhadQ1f0zHdWbhT2GjfzBeJEf28CuVZVZuxnAnTQPqOWPEapfqtjnAOYGjKQdenBNUbgMNz94G38MIXKzdpVA4SDI4hMETkujK2GhAVUGZKknUrUgiDcKYmlJBBE5jaWNbRa6mwkNd+0an3qlXqrByOTO5p62twxnGfHDSWuJgGYHHS/mh5x3O+K8qDFMZit7IR6+qwzZha69sVNRYyYTbGa3Za0tm4vwngPRaY4mVAY4MASNVjM1gy9No4/ZaAyZX6zt/09s/ENDS0U2Awb3JHhknVqIHxPP62+gkq2TOnxVZzAIguNovdcbWW6mgqqPnP25nFVEsb4EC7Bvdeo4T5x00T1ejzhrTkwnqonCiQ7BBol8u5TAWrmSpN7HPwMyLcWOFGIKni6bZhsHjb5lIprUydqkH58CF9O1orU2i5xgOt0+ZAsEIXX25BYkfHzDppl7PcOzDANDnndB0sPqn9MVI9+FH64/mDdmzgCIYnGsa7sEGbWMx+UrqnUtis558cxhKXK5MtXotgumfNa1aULVlDu/wC5hWbO3EUdW7NtPVcDUI9+1VHA7MME55iI3pmDfQWv1Kfo04pUDzGvaOMzzZMyPX5plyUG6V7RAQbTI4Jc2WEZGBCDGIPEMBPfcTqYt4cfRVU+88Hn5hUYgdQO4BoT1KMLBjnubyWkNr8IHiomoHgf3len959AavYGeUMKxYMyYVizMEyQqlTO27gfiUyB3hcfZZYbhHtHfscAzgTYwgCelGDzOp/RtRxJv2ALtm89EVRxOP8AiaqB1z8zrgVJwJ6VJJh7e2v8MbjLvNunVYZscTp6PRbzluhOTxtTcYXG73a/blmlnbE7tK7mwv0ic21pc60mUDGZ1SVUcwuIwD2CXAqFYNNQjnAie+hkw+JrUqW/SjItRhyIoX9OzJmdUpOmDfp+EExkMMZE1tmbHc5oeZDN9rfE8PMeaYqr3cxO/Uqp2+cGfRdmUyxgB0t5Ju9zVXnGZ5LUOLH3fMZNRk7xNwIvaFyV12kNxsLYPXPiCCsRtESx22GCQztHjoPFXd+IeoPToGT8+IxTo3Jy0xKuJc45nwSS6Usc2Nk/AnRWpVHUJSYf6Cev5TdS1DOB9uZRYdZgWPqTbsjifssC1+gJvCY5lMVTc8zUeXGIHIDQJdk92WM0tg/pECMBOTfE/lESrb1N+vt5jlMhlgSePDwWiAMgfvAN7+TF8QQ0ghw5jNUxrpX28kYhEBYYIgK2IGhBnwQLXZvoP68dQq147i5eW5memXmrVsDlswgVW6gXVDIPh/vyQNR705hQoAlXg+B+fVT2VpgGWuBE6rQDJfOWnog+tuGAIypyIb+K4NHkqTSO3LZMF6fyZ9DC98Z5EwzAsmYhQFiYzJhVITPPbbwVTSHkZnBYvBuLzu0zE6AyUDzPTVWqEGWnRUNk9mnUpHceAJGh680cADqcuzVjJSzkToWqpyTjxF9oYkMpucdB66LLHaMwunqNlgWcQ50S957R9OSXY+Z6LGSEXqcxjcSXEkk5+4SpyTOzTWFGJsbBohocXDtWIngVocRHWsTgLL7ZxYLSLZLJaY0lRDZnLIJnZ8R7DOMhozNs+P8AtWjxcgdxp7cO0brXVTU/qO6KZPIZxzVkiV/qHnjE6DYGMLaNWhVBaQQ8TYhwAItzgeaYpOJy9bSfUV1/SdnhqktBGoldA4InmrRtaJ7SoCoWsAibk8l538R063alKlAz2T/xGKH2DcYalgqbbBjeufzXcrpRV9o/iCfUOx7lxSAMgDwC2xAUlRMlyfMGGZzqUppKSF32dnnHxNlopjMMHNIbDToRa6NYlVqnBH/sPVYykE8iZeFpvpNJeQdLZgcT6LyGsexHNXR+Y+7LYQFl6uIgDQ5jLXksr+IWFhwQRxx5mRSc8zMxD3GQN0TmSbqzY9jZPEbRAJQYF+ZI9+CaqoLfH95bXKOMQZw5BjeRRpSDiaFgPiUZvg9rdjjMH7KrdICMeZolMcZk4ghsGASdR+Fy2Rlb0w2cyVjdkRZxc4HUcAmBXWjYckn7Qw2rFqjCMgE16tajjiEBB8z1GmTcugcrqvzOZGIHifSQvazx0MxYMyYVoWDBmWhSTjEmFUkz8MYqeKw/IjTZ2TYxFPXj81mtsiKnMEiTImZiW/Frtp/tYN93XJs+pVcToUt6VJfyeB/zOT/WWG3HkNPZInx9hLOvmdn8Mfcvu7E5nAYffqNZzv76SlRyZ2LX2oWm7tM7r2uGUbpHLSVZ7nO0/vTBmLtN8+aC5xH9MuODA4jBVGgPIBaf3Mu3xIy8UquqrfIzyPniFW1GJA7nviAEXHJF3L3mZAPeJf8AgKhgsZUcOIa4jwssi1PJk9WvokCa2z9iYkuBdRrAcd1wtHT3C3Xqa88mKajU1Y4IzPoOBobjGtvYRfPxXarYMg2nM8nqH3uT8wjyACcufRcj8TCen6gbBzwf0mFBJAmdTxTzcRHP62Sunt17DcWEbNSCDc+poR5rezVDJ38H7ywK4A1XjI+qHWl9bEr5+/8A5CBU+IKpiHHvAdRxPFKagurBzjP+YVa1xxBmlPecegt6ow0Sscu2Zovj6RINBugTIpoQ4IkFjeYvXAFi1p8ltvSQDPcMm7OYocVHZEX4fdLG1B1DemTzK1L6yrYtjGZa8dxY1GzDgZ6/VCtLImfMOEYjKyKzTmDYZCJHVc+qpgdzCRCB3BUKbmmS7yP5RvVQHjuEdlIxCurg95oI4jPxhNhkI945/mDFeOoP4bT3SoKUflZrcR9U+hNC9lPJ5h2BYMw0K0LBgsy0KpBPKS5lF0P8Vlo4BlJu/G3mBAQENFHlWUyenHRFL4mVEwm4qHVi3WoWzyaI+6xuyMzpPXlVU+Bmct+qK8uZ0j1Qi/M7H4evBiv6foAF7+QA+vp81kgAZh9a/tCyNpvmUsTK0w2zna1Qk30QiZ1lAxN7YYbRb8SrWaxpuKbe053Vo7viuHrW9ZtiLk/OOojqg1p2Vrk/PxNnZuOw9Uz8OSNdxgnw3fmjVaUVqFsY5+05+oq1FI5b+Z0lOuI7zwPAekLrV6Kkc5wZyWZyeswn8UP/ABHeY+yN+Xr/AP6P8f8AUz789Spx7h+9pE3DxPgIIjqtLSFO5GhBg8MsvXrtcJbEHNs3BGY5hIvbjNYI55gTWAeInUxTRMtvaAoutCE8ZyfmF9ItzmJVMU4ns0xHMH5oa6i/cSoBHwYda1A5aRSqh3eaW+eYRgWz/qDH6S2QjkHMqcPztzQbtDYxGW4k3zz3gZg+aIyVVjB/zIFY9RKrVGk9D9PVJ3urphDGUQngwTw2LnPInVKWE/1D95sBgeIMspkxInrATlVdfzNhrBz4i2Ja5vDwPsojVup3ZyIVCrRI9s90gpd9o5aMAFR3LjElpi495LNLe04Mr0wRmWNYRJz5DKLXS9jPbhcAfeV6ZJiwx7P3Bw5+wmlpTo5/vDeg/wDTD0ajSJY+3vkiilV6YwTKy/UJ9FavZmeQh2BDMwYRoWDMGWCkoyVJWZg7RO68pe0kTpUDcomhsiqd3edZunE9OSpM9wWoTHAltobUkQLBXgLyZVVWSCZy9Ov3xP8A3jj53+qEWJE6zpkg/aZW1xvDohEx3S+ww+z27lAcSSfp9FGJAmNQd1sx8e5xmAYS7x6gKJk7huhmPZxNzYgFUHepsIYO8G9onQQMyuNrd1bjaxGfES1RNZ9rHnxN7BUMQB/Lw+62YiQHHnyTlWpSoYHf35M51nok+98n+JO0PjUhD5Lj+4dwEnIHl+VvR3G/cT2PEqpanORwBA7O2YY3qrnRwkp5a8yr9SudqLNzDMBpkO4nO/go9QFRYnBE51rEWcSTS7MEAcL3/wBLz2tVyEVgCSe5ectKNq7ug8h66rsUGuvAAA/tLKFpdtckwRA95BOC7PGMQfp7YJ1UnM62A5ZEwq3Fxn+IXkdRc6wUJq+NviayIE58UG0KEP2EJ4i2NpOAkNkJH8q2FYeBxD0sDwTAjFt3SHAxrxHMLSNtyHH/AJCek27gxGq4AGCHWMHUdQtrWKjxyDGVGSMxR+NDt0RcRN80Qsg7HMMKSuTmS1xmUtY69CQjiRicQZtB6qCpVHWZK0+Yq7HcW+RWhUmOob0c9GBqVA+26fNXhV6hFVl5zBU6cZSrwDCFt3c+wgL2c+fGMNQzMGXCzMywUmTJVSCZG1mdsEobx7THK4ERqYpDLiMiryYrWrShloZEAmeyk41IaD2/mB9lFRmPEcLL6eT4m3gv0+Beqd48NPFHSgA5M59uv4ISJ7WLTW+HSgndkhpFo0jjCDbXljtjOnVvS9SyIVsIYndJ4iLrkpeN5R+/mHS0ZwDMyps5hnNpOf5RmAIyI4mpcfedFsLBsw7RJuSZnPqBKVs0osf1HnO1V7XniaeI2i5ztxhaBGe8LjhINuiPXSiE4X+8U9IKA7cxChhvhjcvGe6Zu7jzKqsVMSyd/aGe1rOf5jlR0Q57RIyaDbkTbNY1Dtoyrghs+D4gF7wp4ixrOjQSSc7398EjZq3cYZgAecDmGKrmB3yNR4n6Qs1tWB0cfeEVRCBpMdryyXTorD8iDY7RDGppc9VnUM7OKxyF5+IHbn3QdU8JPhlyWKrW9TK/T8TYzBVJEGDfyTfqjHHH6zajMVLougMiNwT3ChYpWxz22A8/ooXFftHiMpSjdyT/ADG72TtZ5JLUurDJOJP9s48RYYcA+48JSlTWsOOYYufMXq4MTIBHhI8kTc6n6f8AmFS49GDfR/uHlCwbDn6RNb/tFXUnTA8wm0tUjrmFDL3CjCNHfcJ4ZrYQn6jMm1j9IgixrrUxfQ5XVP6SqSOZtSw5Jg6mDJ/5BB8kj6uzlT3Ni7H0T6yG3Xvs8TwmeIdoQ8wRMIAqmcy0KpWZMKsyc+ILE4UPEFURmErt2dREbDZxKxsWM/nWxwIajsqmNJ6qwoHiCbVuftL4rAtezdy1aRYhwyIV/pLq1DKd2c/P6TPrYl+66k+GVS0hrjZjjHeafotH3DA7ja1JvFq8r2R5E4Opv4XES7vMdJOhB58CPmkQfTsyZ6UBNRTgdGfQMPiKdWmH23XCb5DrzTjVo644xPMWVW12bPImNj8E0jeADgZAI0POM1x7NOdOxYHKzoU2suFY4i1TBGoWlru08ukSIG7wjSya9DIDDz4ht4TII4GOZSlgq0xEEZz90jfatXHn4EhsqPM0sNSqtHacDw1jxhee1WoYuLKgRzyRFLWqP0j9ZNem4m7ptoIHyW/US+zNpLfrMqyjoQD8NF7LobKa8ArN74FxAzhZF1YbgY/aEGTD0KsZEGwXRpfnIImHUnueqVP3JbWOPUBGB8zKqepT+Nee6D1yQhqb7Bj/AAIT0VHZlKzXuEPdzjOFv0nYjeZtGVeolWoD+q/IQJVtUnSnmMBj8RF9Qg3M9Vtaxnnkw4XIg6OPMmWgjlYpfUICOPE29AI7jmJc0tkGD7tBQBqFI22LhvtF6gwbBiNN5nlwF1PWOMVg5jLKvjuXe+dFZFr/AFTIXHmVDOAVrp2E1mLPwkm0A9deaMKyBDrYB3F6FE5n8IOxmGBNu48SuLxoteT9ENNMQTmaroPxPrrWr3RM8CTDNCwZkmWAVZmMy4CrMzmTCqQmSApJmehTMm6ehTMr9Z4hTMsQVeg1whwBHAqjCpY1Zys5T9S/plrm79LvDMFxgjkSbRwS91Y25nd0H4m27a/U56nsusG7heAM9wGRPhZc19Zj2gzqvqat27GfvNLA7HrAOIcQYMZ7vilb31L4YIdo/vE7dXSxGRCbIp1KRc2q3tEyHWMTnB5wmF12wbMHJ+3IlapksUFJrsZv2BjzPqiU6dLmzEGIXkwz6DQLm/GfohfiAo09Wwjcx6H3gQ7HjEVey8396kLn6P8ADdo3Wjn4hlbiQWN4A+i6Q09S8FZNxlXUG/0+p+60aaf6RNCxvmL1KDRESChtp07GYVLG8wTiCZ195Lm1NX6pV+5vJxKfH6ymLrzXwO/4l7JanUgftvq6Z+SgexusSiufmAxOH3jNv+k85+q0tdoOSBDJZjiZmOpBoyWvWTOMYMaqYkxDD15dGXE8ktb5bGfiNOnGYbFVH5AxzSy+w+pZ3M1qg7gqVVw77iSmkfznuadVPKwtd0CWkn3krXUqeJhB4MTrYkxYHzV72+Ydah8yjKkXd5cVjBs4zxLK54WRinlzZp5ajIhDS8r7W4mqwFbD9xIYTj6n8ohtQ+Yx6pzxPuDQvYmfNYVqyZRMsszOZYKTMmFUkmFJDxPQqkE8rk7nlXUggcTVDWl0TGnFCts2DJhqU9Rts5rFVH1jLnQNGi8fcrj22ve2D1O0i11CFwuHptbLnSQe7EevFDrsrQ7Mcj/7uDsZm6jj9pf003Ee+S6Sat2PtX+YsNOCfc0xtqYn4YNV4JEx0MEgeS5fpu9h38HM6VFJcbExFsK+vWuyqxjLd25E3g8CurUrAZTqFtWmkYZST95rYam0CC5z3AWc4yT9kkbx+bCn47iNjsxzjEG+8wm7nbbkDP28zK8RR8G5P3P2C4ep1LE5H9oyvEtT3RnMcc/TVE0psAyx7/iUwJMWbXBcYndnI5p12ULknj5hWQAcQVQgG5nh+V5253utynXzNgE44kijq2/Qym6vzAG/AYfzIWHRi9Z82LYPD8LCrYoOf28QiDHRgw/+63DJHGqtVRuUze35EpVZOZ8Cl7rXc9YmlbHQiv8AANzAg88vqEcBmHtOf1EY9dgMGQcMRxjkZHkrZLQMYkFoI57me+g4O71uf2Wg7BcYjSupXqVfjwJABnIzZBNTOctLFBPMvRxocIkjwEeYW/QBPcy9BXmeq4WcwCtegy9GRbccQbmhotYnxQSHZuRNAljzFxVf16D8JgEAQ2xfE+2tC9fmfN8woCzMmSAqmJYKSSQFU0DJhTMyZ5VmSeUzIOJDjCyzYEscmJVKBeCTe9g73n1SaVCxMtyT1zHA4U4idajU3gxu7GsAjdC5YbUDUfl1P3zjqHV0I3GFbgCDk3jvG5XVTTqvHZ8kwZ1AxnMBicO5vaN76Wtwnih3i1DlcY+03XcrHETwzKVbfa5kgGYJOYEedykNKBdqWLjjHUassspA2nELTLWjda0AC8NFoXQ/NCtmTHXPHkQTbrOScxPEg7xMZkZ9FwdUbtQ++pCPueIdMbZ40jE3jlceiK1+orT3L+4kBGYm+g4kXG7PvkudvKjcw5+fiMK4UZxCNADToQYnrknKnFgBc5mcknMTp1BvGcwJ6ldJEqdORxDMpwCJQAAGdVz9TZ6P0r+n/svJiRxDmu7OmgnigaZtpL8kn7RkVqy+6P0cdvWe2PX0XXrf1P8AcSLPQV5Qya2HaRb0/KptOp+k/wDUi3MDzEa1JzLgyNQgPpOcgRlHVuIpjcW4NPwwLgg520y6arKsFOGGDGaqhn3GZOEx72WdJHA/lEDxuylbPpjTdpNeYc3PVDssOCcdQJ05QZBnqmzS8iJjieHXVLPqEVQwPfiWupCD3QtLYTYu508R9oKH6trngTDa4nxF8VhnM7riRzTKuwHMJW6P2IJ1TzWw2ZoLKOa08lhyE+oZmssJ9ravWz5zCgKpkyQFJJKqVJKyWwMyCSOVxyQ1uRuiJoo0oazf6hbND/NU9bhL9Nj1JY8G4IKKlit1KKEcGCxOJawdoidG6k9EK7UKg2nvwJumpmPHUVOHdUbDwW3JkOh0npKWpS0qFcY/zGRYtTblOYt/AVqcmjUDspbUifAql0zVMShye4Yamm3ixcfpFqW3N95Y8/CI/aQRJHO/ogXal3OM4x/MYbQKo3JyI5X2pT3e06Sf6b+PBGb8RqVQD39oomls3ZAmDhMX8Oo94MtccovHPmubp72S02BTOnZWHQKe43XLag3mOvnwN/om7q6ryWXhu4uqtW20iLUq28P7gYItEqqLwy/6nYhWTaftKuqFl58EodSwtLeBxiWFDcQjMQx3eAB5fX8oyvp7uW7lGt06g6tPgZ98Fiz8P7KzStnviZddnAxp06patXrO1o6nXMqaBbBJnxQ9WLEXk9yt4bgRVmNphxDpzz93RdLUAg3k8xj0LGGQYy3F0SBnfLx5p8CsDs4gTTcDE8RjxcN3hB1+yVe4BsV/zDpQf6ov/wBsgDvEo1dlnkwv5Mk5Ai1Xaw/aJMKOwfuGXSnyYrWxW8ZfAtoEFxngQ618e2ewjw57WhmZz4IFvCEsepVgIUkmNYnawa4tBs0wDFlnTVALuxkn5gk0ZI3GeONcWyHT4I63nJwJBQC2CIvRrGoDcm/RQl2m2QVmefRPD1/KtVccS1cCAdSOX5WSWSbDAz7i1esnzaEUmTJVSSVJBK1CY7IE88hzS15sIxX3NptzzEzszMl7t43MZeSST8NGCWPJ7jP5nxiIVcPVZJiW8j9Fn8lWn9P9owltb9cGBdj4Nw5pOXHrOcLCpX0p5jGxjzH9m4KT8Vx3ibjO3WU1ptOFPqHuJ6mwqNi8fM02unwMJwEGIlcTL2jinU3DcO8SD2TJgZzbSy4Oqtup1I2MDnwfEeoRXX3cTm9uYk1I33NnMN7sdDnPVLXubDlznHxxOxo6xX9I4+Zm/wAWz97iyLyLeehyWKyhyDmO+k+fYMwuzMc0vLHuAESHZyPumNO6A7XxiD1FJ27lE6HCUaZEtdPE5LrKlTLuz1OPa9obBEy8U9rXuLbTz14rharUVFz6fEdqDMoBgDUc6IBga6eqBXpWfHf+IQKq9mUqMjN0dE+miROsD7/M0Gz0JLMY1tjvGdTpOuXNPKAMcyemW5xBYysBaZdFiNEO5kzgzdSns9THqteY7URmudfemNrLHUasZ4lzh2uje84/KWoLkkK2BK9Rl+mFo4Zv7HNt1lNflbHGd0w9jf1CS+nx3T9fRZbRH+rmWHileg05sb4LYoYDC5hVsYf1TNxOC1ZIjQ/QrYBXgx1Ls8GKUKg3wXCRqMkTIhWU7eJv0DSPaa4sOio01v0cTnObFOCMxLFbOm7S13T7IbVOnA6jFV3giZ9ai8zvQAOcAfVCV1TgdmMq6jqJMfukgHxHzRxDsAw5EMMW4akom6C9JT4g3Yh39RWScwgRRP0A0r00+VwoVTLSZVSpaFJJ4Ksy5KkrEHinEMcWiXBpIHExb1QrSwX2w1IBcB+pzmGwDmAVaw3pMkTe5zP2XONBT3kZ/wAzqvejHYk3G46kWyHtA52y5JoaunbkHqc9tPYWOZnYTa7PiVN53ZJtwgW+SUp1atY3Mbs0bGtcdiAxOPDN4N7zjepOYnSy5ttrZZUHuPbTaUs2C39phbXqBpbvUhVacydPHNKadqVbHfz8zpaUFs7W2kTG23RovE4dxA/dSfpyaUxca1fKHIPjyJ0tLZapxaP0InM1K5ixLYkc46qwAeuZ1ggzyMia+z9pvpsphrrkE531142WAWBPOBELtMrsxxNrB4sPbvA3PHPxJW9O619gCc62oo2JOGqudJdx93TNl5CFpmxVHAhG0y6QAIsQdfdlMNcuB1gTJKoBmTjMPAuZHqFb2tQo34xJVbzxEt8xmI5pV9Vk8Dj9IwVGcQL8WIjXXh4K/WLYwohBVA1Kk6R4flT0yehiaVcTMx1SLB1+R9+SusMhwTHqlzyRLYCq6Bcxlf6KrLiszcqierVKpfugX4DgtLqhtyZFSoLkwdSjiODvAfZZ/No3mbD0ROrTLY3mkHmIRAwaGVg30mXwleZBy05K3IAwJLFIwRDMimJiZyH3VKCeSYPlzL0KBeO3MH05jklrLRu4lPYqn2zLxWGLTfjmmAdwzGksVuoFaBm56Vck/QzSvSz5QRDBTMrEkKZlYniVhjxLA8GJVse5hl7HfDtexIPEjh9ly11rg72UgGOV0KwwDzGMJjWVBLHA8tfJOpqa7OQYG3TPWfdPYqs1g3nuDRz93V2alEHLCSuixjhRmczjttvcSKcBmVwJjyJXKt1N159vU69OjRfc/cSp4SoYhryTlYgHxKHXpMcRhrK17xNTA7DdvdvdFpMXMcJOqcqpIfbj94nbrV2+2G2/hWsolwYSWxlci6rX0VLUSOPvB6K17LcEzlRt6i8BtUFh1dBO9yg5LjGiuwBc4x2fJncOgsU7kOZn1cCKjv5AzyA1+yumuxvaOvv3GFvNYxbOb2hQcxxa4Q4G/Ecj5ouMcEYM69LqwBXkT2Hf/MpjhA8/9q9oMuxfYx+Zp4R+5Vcw2EoZQbuYjcu+sOJrS5psZHD3qtnTAnLc/aJAK4weIai/fBLTumSCAfmiJQGXIyD9oOwbDyMiBdWe2z+0PkgX12ee/wCJsKjcrFMQ4nuxHAZoSHw5h1AHcGyxuLJgEKQAO5o8jgweKqgDu+qKPuDN1Jlu5hmTMDwVZAnSGFmtgME9wtYcfeSAa97YxEbr1BlcafhPBa4OdEEcMkc1lAAcTVX+qnuGBGcPtO3aEei0FqPgQD6bH0wz8YxwvB8iFR06dg4mBVYvUy6zWtlzd3op6JHOciOLlsA5mfUxDiZPH2FTEkYja1KOBG37TvGSHXUq9wH5YRPEYxzpFvJFLADiHSoLzFp0KznjMIR5EJ8FUDmZ3T781y9T4ny/HzL4WtIP+RHkVgyOuwgj4g344AE/37o8DBKrPPEImnOcfbMnEYtrHAONnWPLmeWfkFz79bXVZtZgM9fYyJQxUkeJFLGNd2HZ5XycNCDkpRqkuzW/Y/maeh1w4nO7awD6R3qboaTkuXr9MtPJ68fadLS3rau1xM/B4ynvO3mlz5gFxO6OcZlK0E1Kdy7jHHqYLx1NbZWGc9++S0BpzEDyC62ksS4ZBBx+0TvfYhCjubWM2tTpkBzupF4vwTVmtqRgonOq0j2RSp+pKYMAEjjl6FCOvAbAUkfML/8AjbMcmUqbWoVBBcQSRmOHRTUW1X1emeIVdJanImXX2LSqkPd3CbDOw0cdCVzK9MoJZuAeo6mrsq9nmZWJ2C6h/Mw9ZoIaCWOMXkTecr/JNrp7a1FgORiO16xb/Zcp/Wc1+oDWqfzKoYSBuktIk6yYzzzS9rMzZadfSCtBtQ/xMekbTed738ljJEcPeI/tB8VQ6ZlrT6LJ6i1QzWVM3WGWtJfoipRkZBnLfIcjEHsrs1XNcbO7TTxmyNU21tpm9V7qwyzRxg5RzOvRasYAxSr7TGrOvLTBSNjJnBEfUccwjae9d5PvqgWvYcMOh8zJbHCzM2rhd27HSOhB+3qjVXlvqj2ncEczPo1A1w93jVGbkZEYKllmi3HOkBz+yRkLeSpnfb7YoaVI9o5lKtEAt5uQ9xYE4mlY4IjHwOvkqy+Ppg98Wr7P1afMKlsYDaYVL/Bi9TCGb+l1oW44hRb8Qb8F1V+rnuaFoi7sMQbkLW/4hd4PUKxwGSraTyZg5MVruuieIVRxCUq0BWpxMMs+yYLGHszIO8Jv/W2R9B4L0SseAf0nhr6Bzt+P8dw9XHblRwaRBpl/HtN+4B/9qwXALA+MQS6fdWCw84/Y/wDUzKmMLg5wd2d5xHOXxPoUIt7f1j/obQFxzjE2cX8IMBAbLy0A8ZcMj4rP5ShTgjuc2r1TZt+InisH+6nMRvRw98UjboFB3V8Qq2Y9rRHEYlx75JjXP/STtS3duzz9+RGURQeInVw7XQ5l3zJgcOKDfacBaxzDrYw4bqVYBJL56ZIFVFgJYgH7ZkYnGFnvhNPdg8pTlIB9rLK3MDzCVsHuAS2LcMuqcNAXuYW3ccAylDBtqWloJymfSyzWi2NthDYyDM2sBRFHsudvB1o0nxKcCBAd3OYhbYbvcoxicdtPZFMU98OdvEExvcHfLJcjn0wwPHxPQabVWF9u0YmVjGYdsFvxJ1G+Dp0Q97MeP5j1bXMTnGPnERbj2i3w2x4/dWUJjBqY85kvrNeZbYxEHh7CoAr3MhCgweeZqYaiHUmu3oIFxxvpwRPeoyIlY5S0jEW/inB7HX3Q6BKils7jDekNhXzHcfjnOBDdLkolr7xiLU0Kp5idDG2aSGyd7S9kNVVG3Rl6eTCN2pu5tBCNw3LCCOm3dGErYthGXkqYVHqZSpwZj4mmHOlohDBHiPoxUcz2HZJM5gxdZ2kmW5IHEpiAARe83i8LQQrxNLkjEo3Hv0KLulGhfIjv/apbdp5ePuEG1ctxA/lQe4A44uuZ6BZFa57/ALwnoAdQZxARQol+mYF+JHCVkVjOYRayIqHXW4aRKrEkgFUZJ3mH2q527TbmWskn+wlwPy8l0vWLgqO5599Kq5P3P8zWGLdwBI3CCMu7lHMOM9Um+teiz03XJ8f+xPYM4i+GqllMscCCYgxlDt6wPU+in5w7doXmEfl9w8RvaFf4go/Dt8KJHGC3LyKaOrLEcYgKEFbOW/qmphtphkGqcqbQGjMm9vkmW1SgFf2ib6b1D7fmCoYRzm7zrTcD19hL1aazHvxiVZYqHAgKmCgB7XRJ/H1WbtOEGYUXgnaY1i9lA0wZJdaYR20y7BiAr1Z9TExPh7roeDGhFiCkmUpzidIHIyI1X2ySwiziG2MSbDIq0/EEsyhGDBVaTD5mZgsa5wBIAg9I8NQgG5M/cRq2lV4EedtF0zvS4awLJDU6mzdlXP6Rf0B1icttPFbx7T7DQQroB2zs6esAcDuZfxm6Mnnmj/rHNreTA1Gg6QrBhFg2WMqzzLJzxNqgd5rWt169ffVCCk8RFhgljDbSaBTsIggrSoymCoJLy9Or2QG6j5o6vjjEpl95JmbTLoIEdkkZC081jIwcxttv95U0zqFpXyMSZHiLvngiZ4hRiS6YCGqjuQEZi4dcqx3CEcSjwoe5ocyGc1JDDYdrY7Uxy+XRDcnPEy5bsTQbXaBYQEIJk5aKlGJ5MVxjwQjKIesEdzPW8RiVhSXIUzJPSqknUUO8P/Kd/wDmUzX/ALn7TlN9J/X/AJnS4H/j/wDSPyCR1f8A+3OTZ9X7w7/+If4ow+mDX6jFMNn74otviaaW2j/yj/BZH+7NVfQf1nV1O4zqF3D9M4tn+4YjW/4v+s/RK67/AGoZfr/aMYTut6hMp/trF3+uYm2O+/8Ay+yA/wBM62m6Exm5D3qV5q3/AHTHj3LVEI9mU/1QB7ruiC/1CaXucviO/wCK6VX0zs1/SJs4HueH0VHuYfuKMyPj/wDVbmR3M+opDjuamz82dPqrr+qJ3dGM7Q7h6Jh4HTfVA0P29All+qbfsytDv1P8vqVmzzN2fSsmr9/kpVMpERmfeqZ8Rky2KUEpIkc/BZ8ww6kOVmaEGc1majLc2rIlHqGd79FkwEBiffktCGEUW4SQVJJ5yqXKqST/2Q=="/>
          <p:cNvSpPr>
            <a:spLocks noChangeAspect="1" noChangeArrowheads="1"/>
          </p:cNvSpPr>
          <p:nvPr/>
        </p:nvSpPr>
        <p:spPr bwMode="auto">
          <a:xfrm>
            <a:off x="284201" y="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" name="CuadroTexto 19"/>
          <p:cNvSpPr txBox="1"/>
          <p:nvPr/>
        </p:nvSpPr>
        <p:spPr>
          <a:xfrm>
            <a:off x="801180" y="3172028"/>
            <a:ext cx="83294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1600" dirty="0">
              <a:latin typeface="Futura Std Book" panose="020B0502020204020303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518240" y="7798018"/>
            <a:ext cx="5669312" cy="228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2000" dirty="0" smtClean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60368" y="2348880"/>
            <a:ext cx="326010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CO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endParaRPr lang="es-CO" sz="1600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CO" sz="1600" dirty="0" smtClean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CO" sz="160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CO" sz="1600" dirty="0">
              <a:effectLst/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851921" y="140886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>
              <a:latin typeface="Futura Std Book" panose="020B0502020204020303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142408" y="3068960"/>
            <a:ext cx="23900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16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CO" sz="1600" dirty="0">
              <a:latin typeface="Futura Std Book" panose="020B05020202040203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AutoShape 4" descr="data:image/jpeg;base64,/9j/4AAQSkZJRgABAQAAAQABAAD/2wCEAAkGBxQTEhUUExQWFhUXGBgYFxcYGRgbHBgYGhgcHRgbFxgcHSggGBwlHBoXIjEhJykrLi4uFx8zODMsNygtLisBCgoKDg0OGxAQGywlHyQsLCwsLCwsLCwsLCwsLCwsLCwsLCwsLCwsLCwsNCwsLCwsLCwsLCwsLCwsLCwsLCwsLP/AABEIAMIBAwMBIgACEQEDEQH/xAAcAAABBQEBAQAAAAAAAAAAAAAEAAECAwUGBwj/xABEEAABAgQEAwYEBAMGBAcBAAABAhEAAyExBBJBUQVhcQYigZGh8BOxwdEUMkLhB1LxFiNDYnKSU4KishUzc8LT4vIX/8QAGgEAAwEBAQEAAAAAAAAAAAAAAAECAwQFBv/EACsRAAICAgICAQMDBAMAAAAAAAABAhEDIRIxBEFhBRNRIjKBcZHR8CMzQv/aAAwDAQACEQMRAD8A9pTLi1IMcDwf+IstQAnoMtX8yAVI8vzDoxjr+H8WlTgDKmIW+gNfFJqPERbTMoyTNGGiKVRZEmnYwhQmhEQgFChQmgARMUzDF2WE0MGrBkoMXoSYnCgbBIUKFChDFChQoAFChQoAFChQoAFChQoAFChQoAFChQoAFChQoAFChQoAFChQoAFCiJEKAVnzwCNB4iJpURUGHTNA/Pl9X9B6xYiWlQzJVTmLfJo1WRHHxNHh3afEySMs1RAL5VkqSaNYl/Ix23CP4iSiAJ6FIP8AMnvJ+48o81VL2Yv70tESG0+UU+MhqUonunC+OyMQHlzEnkSytP0mrVvaNFKgQCKg1BGseCSsvTYxo4HjmIkUkzlZf5SxHkpw3SI4J9M1Wb8o9rhR5lgP4gz0kCahMwat3T5hx6R1PD+22FmNmUZZ/wAwp5h/VoThJGiyRZ0kKKcPikLqhaVD/KoH5RdEFihQoUAChQoUAChQoUAChQoUAChQoUAChQoUAChQoUAChQoZ4AHhQoZ4AHhREqG8VTsWhIdSgBz+0AWXwoAHGsP/AMaWOqgPnFSe0WGP+Mi7O7DzNPGChckakKMn+0mG/wCMjzhQULkjxMYGSov8UvzI+QAilchCapnKroBT/ugdKjvEVkvavSOZcl7MSxSuQ8dPLXxiGKmEJ7qCFbuGvtFBUprnnmH1aD8HiyAz+DBvLaL5SQKKZRLnqYOztoTfnpFgxVffpBM2e4dkuN0J+bRRL4kpNGSA9hSp6a300hrLIbii6TNzMyw7GjH5s0SUSLB9abecV/ixWjD/AJanwAL+MX4admLOW5j6xazNC4DSMRMFUkjUHb1cRuSeP4pLNiC4A/Uov0BDeEYU6YQeWha/jvD/ABQe8G6RfJvYJUdVI7Y4sEPMCgNwljyPdB9Y2pH8Q6d+U5/yKHyq0edrxH3vEfiA3AMNW+w/Uj1/D9ssKsP8QjQulVK7s2sacji0ldETZajsFJ+8eIy1C3lCCmNCRWkUkO2e7qmQ3xI817K9qPhkS5p7h1/lO45bjx69sOLycuYzA3jD4i5GoJkMucAHJYbxhYjtFLA7nePkPWMDifFyuqlU0SPtqYpQsTmdv+PR/On/AHCGPEZY/wARH+4R5TOxyjqa+HgYpE42sB7rD+2iebPTcf2pkyrqznZDFvF2gKX24kn9ChXcR59PWC2ZW3jtBErDhgXvoKk+OkJwglsrnL0d8O2cjZfkD8jFSu2krMzKyt+bV3tl2ZqvHn+JS1fP28VCZShgUIi5SPRP7aSa0XytZrmtIAxPbCYaS0BOxJzG+3RvWOH+KR9nipWNKaBgORrD4fgXI38fxvEqqZ0wBm7py06DrFP46awJmzTsCstGInihe1OcWy8elXsn2IbTXoVmmvGF3UXJFySfmYqVje81zf2YAmYpDsL3f7axRPxYTavPeM20uykm+g6fjRcBzygWfxZRufB3bxjJn4kq5RQkbxm3ZpSRoq4ntm8/2hQE3NvE/eGiNAKX4RMrI/pAhnFxeLZUwq3La7Vb5xi4sqixS3uK7iK5QY8orll7F+UXLbZoS0TQQ4aByqtQDpaG0q/hEXGjgQ0hsdSq/SJpWxiuYNbjQ+xE0JOz++cMVBScVoQ4Nw8XKk/qSXGo1/eAFKbQecE4eeEn83gfrAm49FUVknNyPpEkCt4hOw1c0suk6bfcQyVPHSpWtEdBC0sPAmGz6wMuco0Ls1IkhQap+f2i10SWGdGjgOJlNC5Tt9RGYWOx5e/dIWcRSYmjq5OICg4NN9usCYrEZ6JBYaxjSpzUFRcj5wXLxg8dqRpzI4UHIlgCpc+9YrxU3KO8AXsNg2sVyZruAa6mvkPvFCkCpclvH3aJT3soihSiX10iVXJc0vzPKGRNU5yggN7PIQPisUSGFh684q22STnYpRNzSjbQ0jEqe8BhbxPJyPlSByitBTCpmIaKFq1h5aAL+/F4YKGr+n3+kJZIhxZWtcNLVWjxMlA3Pv3pAs2adKDYfXeE8qrRSxv2XLmMTVyYGnTS7Hp0iLEV98opmLapq8Y3e2bqki5KtPOHVMBtA2YqoHG2/wDSCkSgnmd/s/zvENomxGSdoeJFPM+UPE8irAVzDT3vFslfdGnPfvfYwIpTsQD6jye8NLmEXDC8UOwtKhmJtXpDmeE1q968rtASZiq0ausRWVZWFeXjcGM6tk2FnGqUBShsQKjXx1itM9QD3A/flSK1hWRJPO1dxbQxEO3doWpTrWvMHzimktDbCxMZjW+8TTiyCfoPKM8LN1HQ6bjT7xITwzPaz3GxBaChWaSsSpqU2HveIJxWYMSxsW3H7wOcRUdQCXt1cwy3BLhjrq28JRQ7DETFJLv0IcRcub+pNtRs9vAxTh8VlFHs1P2+UXfinuL0I0I+kFtPoKtFS1k1HlDomOfOKCGJHRjuPGGLvQ843RkHCXmFz4RMrCQxrAcjEsNfnDzla1g3YgkTQOXv94abM9YFKnsffOJID1sN/d+kUAbhMWp2NR8ve0XKxbGn9YyV4o2TRI9uaViAWdCa684h2xqkbP4s7D0h1T6VAL7xlImObwUlTtrENUWpFqZx0o+1PW8VrU9zEiYqKt4QDkQgKO7wNMzEsBTaLZMnLUmvW0VYF2WIKQWfSJlXv3eKphpUxNjBpx0eB1Fjq0EfCcuPX6Q4ljYnxg5C7K8Oq5e/yi3NvCyg0HvxiE2WBf6wrRRYMRy9BCgUzQN/fjChUKxma7jb2YsCgzH1ilEwmhLNdrN+8Mcx72mrtbQsfdYmwsJKhqHaIKlsaEePyeA1YoUJJdqjyt8osTOJKW6lzQUpeDixBAl6NAM1JCtvHUV8oOw/5Rp1b5CCAlKxVjE8uLEzLKDd/b7xUFEd0l/fONCbh2rRtzcRdNlIUka83+sV9xE8gJEsFiPXTxhGQQzaGjdYtAAF6W2b342h0BJflQipDvoXaHyYxSpx2IrevsGCJa3vUH2ffKK1YcsCDR6Nrb0/rFiEij2gTTNYsfEIYC9KV20itChuC3ONjhfCZk8pyS5hT8RCSpKVEJClJBdQDBgx5APHt2AmSpKRLlSghIDMkADx1PWLjLWxcLZ89otQU9+/GLEJcF477+K3ClZ5eIRLDKSUrKRqmqVK2cEhz/KPDz/PlBJr70i7IcaZJMlIDqLDYa9IrmT3oKDQQNOxSlFz6/IbQ6Fv1h79kk1QgfdYrz+/2hiff7QATCbwWJik90ghmd+n2gBJ2rt+0TSSzAVPv6QmMOTPJoxbeIzZvsvFUqWQHJqdoiJOpP2PhEaK3QZJZrjzib+9ozhV211+1ngoKAYZq9PnCYIsUqKlF923+0TFL35PCXNDUPvpE2MrM4vZh4N4xcesDoRc+v7Q65vIGE/gES+IBYD7xm4idWn9OUSxM7nf3WBVLHXnWLihMVdG8H+0KLDw9Z//AC/rCiuS/IiWIIGh8IpCjTI43J26RcmcDa+/z+0ChRbShNB9CLVjNATUcxLl6MCoC+sP8MpINCKl3B8/eoiGHLs9aVfTYCCFpLFiGuLOOm9NOcN/gY8oBFXL3Ca62EaEmYDa220ZCSa1HL3eDsLNr1FqewftEyWgDJqyDyMCTCSzN7/pBqzpTxjPVJLlmpZ28DEwoKRWU8m57j38oguUbglWjcvCLpgUpQd3HujWhJSaP5vy5c2jWx0L4y6uGTR33+kGSFvzHnXr0iiWmlN7vQ9B4iCMPLOzkqCUhOqiaJA1PvWIdAkeq9kO3GAkYaVInTPgKAY5wQlR/UoLAyhyXZTFyY2f7R8L/N+PwzXb48r5O8eVI7JKn4heEnKEuYmT8V09/KSpACS7PRQJboCbxZ//ACdXxEtNSpIKczgpJr3rPy1jin9U8WElGc0nV/FPrfR1wwykrR23FP4q4UPLwQM5Vf7wgplp0/Uyl30DHePMeKYuZMWVzFlalE1Vs7+FdKCIcTwYkYiZLCMmRZGWzgflJ6hi+xiiY5Dhm11b3vHfGV010c2R7pFTDYfekOffKGBr9jFuR/H37EXZnVlOU9YWXU+e0XKOgZ4gZrUN94fIQxlt+qvP7xKUUjVz4QKqf4xKTMLuQG6VPIQNMZoCZSrNFiUuH9OUZ0+fQD0H3iEvPcaU9+ERx0UpGlNULQLNAFYslLJDnSnXpFOKUNffSJXYPaKlTgrf34xOQpwPrtyhpUgliLc3gggIDksYptdISRN4pmLYRKUCqqWbr75RStQ5k6OYixkShRqCG3PrXygzCYUfmb+v1inDOa5W5HVth135tBKyVUtexNPUNEyl6EkQXiZj0QW6kekPFqJIAALnmSr6UhRNoqjBKXLpy/LXY28IYpyl7sbu9fbRpSOCTwx+G51SSkFv9JNYEx3xEsFAgVDKGvVmGovGqkr0TRQqaBcv0Df0qYkmdV9LdA1T6RWU7pF7/tDLGzi3vnFaAvM1LlxTcfKtriC8IBoQdbjwb18oygtjWvv5xZmq77npCcQN5BzD7Q09I0QBzq/zZ/CM/DYujn6Fx9oKViMxAsNx9rRnTRfZBR5ePPzhVdwW5WHr4w7i2uukOtNbeFT5GHYhZS4YU8/pG12LRmx0kaIzrAb9TGp5uR/tG0cxjeJJlEAh3YkbJ6C5p6GNTh85KJmYISptFDMD4GIz4pZMM4x7aaX8lQnGE05dHf4uaJPGpcxSglE7CrTmJADoJWokmgATLRXnGP2s7aLxCxh8CVMTlK00VNP8qNUo1Jo/ICvK9puIzFjOsJ+FLUcoSEvLE1WZXM1Cdv07kx3vZDg0qQPiJ7ylBgo3bls9LR89m8fD4UYZsy5TjHil/wCbV03801/uzvx3ltR0uyrCfw0KpTrxJTOIslIKAbsp6q60uY4fjOAm4Od8OYGKfEKGik7pI187GPaZeOFtaN118GrHGfxOlZlSFkOnItJtRlAhz/zH1hfSfq3kZfI+3m2pXXqvZHk+Oox5I4RSAoOktuw+kUY8LShMwHuuEltCKh+sa/ZrhaZuKlIL/DUSVFJ/SElVHe7M/OPR+K9nsIjBz5cuSkBaCSpSiS4BynOp2Yl9ALx7XlfUMeCUYO23/mjn8fG3bPJ/iWfk/XX1iC5hOjDn9I9X4p2ZwhwBPwpUucmUD8VgD8RKQTmKRXMRWlXePJ0S9bk+nhG3i+Xj8iLlH06M8uNxeylQbRtbQRgmUav0ap6H3eEUg0ArZ6v8on8JhytzMdMpWjNFikI/TQ2v6mKVhXTo30tEVKyhhrpb0ictT0uX0P1pSJ6AobV331PhDmc5pQDTUdI1cBJlFQTVRILsQMrepPpyMRxOEQgXUVVNEuksHYnR9DuedJ+4roZRNxdAK+J5XNIHTKzVUp+jt5m8TlLUtwkEUJsbV8NIsQnK4LGla150Nv3g6KooXLBsaDV7DwBasTw0lLjKKbk68h71i3FPlBSQAwLOxrtoaG3KH4bh1E0qySS93JLbVaFJ6GohEqWlnuQWO5sbDZ4tw8tTuNCSSO8wG4BcU5a2gzhuEH+KA3iCGA/UCNeVg2pgnKiW7EHbMkEhttt6RzSl6RahZkrwgJL/ABH/APSV/wDJCi9ZlEk5BUk2N3rCg5S+SvtfIWFpqPma9NjptElILd1QIL0oam4LOGvGXLYh3CgW1v4mDZEksUqBrZyb9BUeG8ZvRiwadwuUp3SlKj/I4/6S6X8oyMXwNY/Ic7aWV/tN/AmOkQnuuS24uzAWevm8MhIIDVdmYKJ+jfSLjmaFpnDTZCkljfUffzia5babdDp9475eAWfzICgBTNlPRqkg2irEcGlFLFJA1qKHYO73jZeVH2FI4WUhmP7W0gqRiGVQJbYnl1joMRwdBTlCwG5AsToWgKd2fWoMlctTtdwSw8RbnpGv3YsdUZsjiiCoCen4ShZYdqlnUAC4HJifIQfxVHwACpUtSVB0rlrStCwCxIUDvoWOjPBvCOz5SGmJEzOwyZ1BEtLhzmSaKbZxyVph4zhSZOLbEkmSpRImIyrOWrE0bPQO43IBtFLJjnLinsLVGYiUZiysC+qgT4JD25mOkm5UpRlVmPw056NlW1Rz0L8+ULjEvABA/CrnKmOPzABITqSShCs1mZx0jFVjBVJUxZiTy2GpaN1oxlctHWYbgxUlUmbT4yT1ch0kdGHkIP8A4ecVJlqws2k2QcpB1SHAbwDf8o3jk+C8dmScqSDNlCoQospHOWsVSfTkII43xeWrES8VhipE5SVJmJbvHunvswSVAB6U7qToY+d8jws2RyxZFaltSXSl8+1a1/Y9fHmxpJx9aa+D0bCY1JnL7wGVrkVqQfIpKTzSYl2kxEmchCUrdaDmLUTlIIqohi5Gj2JaOaTMAWlSABKCEy0jOkkKQ5UgsouUhSHVUd8VME4mbVJ7+XL+lmBrozktHPh+mxhOOZN2lpfx7K8nI5Yn/WjKxGFVLKVozFIL5gFDLW4JAfXz8I7eQj42ESFupMyUyhWoIynz+sefYzG5BMJd8ruVHv17pSlqaUelKQRw/t/ijKQg4WURLSEBZXkBygAd1QLlmdo6vO8XLmhFwW0+7o5/Gk4Wn7Oy7TTcmGCSWBUE15IX62jzhLEUqdTSlr+YrB+J7Sz8RNlSsX8OXIUSEmWQoJmkNLVMd1KANCKUUoiogzC8Inyll2BCmKmcFtRUXBLEV6O8dPhYH42CptWyPJk5S6MCZMIv+17k7aw0ua55VFNSI3Z3BpbrK6uzMokvchlOa1e8S/ByHDgsGBIJZ9qCgodd46/uqujBY2YUuYlagkPbYlgAS7AOTB0hchCDmzTSqv5MrBNRYudQ1txrG7g8FKrllgWtQFhq96ePSLTwtKWYJAsO7V2/mKi0Q52UsTMCVhFJW6JZCSwDWDs5Fybm584NlZizJNvzAZWD0vagF4L/AACxVSqO/eNPCkS/8OWWeaFUbYWFhpGd32VHHumZmLwSnUfiJAq7qRQsKXs4q/8AWJZGUMCdS4Ltdz5aaRpDsw5KgpidRcCtj4nze8Qm8HXID5goG4KnbpmtFXrsvg0YEyWnNlCSQ700odNhmboY2eGYVTE0DNTZhT+kHTJRJdIAetKGxvvpvWKZqyl2LkO/vpEOblpGQBxXGM6Qqrt7O1Izk4h1FyQweuuz212B+sVY9aiVksRSm12PL9+sNhkp+GrvOs5iSQ7UZLE1Z28/LeMUaGgcaBT36woBCBu3KkPFaK2anDsGUnKsJcuSrUANQC4H5qgNG3KwAIYqZNGrTf8AbxMVrx6KgJDGpcX8bQy8cAlxpW3OkedJTezk5ByZAAZOa37CrtFErAoI/vCCS7saaP6+XpAAnlZ74Js3euf82wiRnlVQkqOoSDQWAG37coSx0nvZWq+TSXPyjKC7Cxu3UiKp2JSoh9BahbW7W+xjIxk5Qb4gKTqkM/QkXP2irCIVNDUQgFnqHIayQQSW9iLx4kwjG3R0isMiiiRyygO2jawpZkE3fZJBOu4O/wA6xjYlASxStQJO6qjltr4AwVg8QuecqAnu95S1MlKQ1SVHS3yjVYqVHQoVo0Z+XK3cRcgM510DVoekAY/CS1pIUpORQDgBwX1BvdrMzeQWL4xIld0qVPUKEpASjmAVOo6aB+UZOK4/KV/hJRzIKttCsDT1io4KF9tHL8WT8GYpAfK5+Go/qS9Kij+6QAZjEEaezHaYzh0zFSgJcmcp3KlLkBANHBlq+IU32a9zWOfmdk8QlZTlBADupSUhudX3tHbHIqpszeKugWXif0pFz6fSDcEkJlro89akIlrzBkOoVY3JNLWHMwJK4eUd5XeSFMoDQ7fvGpgsYEoWnKFOMoqzMXegtQeQhZHyj+nbVfHsqEFB2wiTgFy5qKlORkKLULpcBhQKZNuVWjrMTx2VKS2YlhQAXpcs3vaOP4HxEIBSt2zJPd/MFpdlc/zL84L7U4TMj8RJDMB8VA0e0xPJ6KGhINnZvBz2/QPJX6fQFxDHZ1EmpdRc371TygP8aRUNycAjyNDa1oy0TKxKS6lDYVPRwPmYrSVFK2dhwvh6J0pZmAFQIWFVBSpwAEtRi4DGl2aOxOHzgKUKG1KD15ekefcN4mqXNyk9xgkjwD+sd/wDBKnpKpeYgq7znuukAalk0Apz5xzTtOjbTVg+Iw0pA7ym0o7+6QOJuHSpgDQODo1nO1ecbmO7KLV/INCq5bYAgQBjexygDkF2d6Hq4P3vEEv4MtWMmkkS0lTflAYOAHZtOh+dIS8dNL5lZSH7rBuTG3qeUPJ7K4hJKwqtaZmHSn7QNM7Oz0OpTkVpVvBuXLeFSRFMon8TK2Lk/cHZmNOYe0Q/Fkv/AHjNqGJck+jCvpSK5OFWkZVFyNdx5U/cxWanMp2egt0HQN68odJC4tMngOKTXRkLEu4OtO5TQZs3PuxoYvik1SVFTsASEgcndtT1rQ2AgTCIypCRRNB0OgJZzbwZ9IsWJpDKQbkOAXbS9bfPyNWUm+kPhceos1RpVJL2ZwTz8hTaPEp6gHd7FhYaX8flFf4MhJynI13IO7MH5xk4/EKJYEEXFK7dB4bXhcd6IcWuhSgZiS5ud9AR+48YuMvKwajAqbUj9zX/AEwVIw6kSUOalClqG4KgwfSjE9S0V4kM5F3U+tA+ngfONUyq0VpnI/UkkuauN6abUhosdAooVufGv1hQuLfodnQS1hasxoAK9/KHoBUgseVbEQWhDigsf05Dr5vyHlGdKwjUUD0v51ZoIAqA4ADVAtybal+fKOfpUjGKpEMQSlDZkpDaEVbdixZ+cCjGgJZIfQFiSObkeobTaDjw8Eglbm6aGzFn38N9Xg7DcJCqqL7OACLAeDGEoL2NYrds51S1KGdYUmt9CRqKesGYCStVRmI3aj83DkX1rvrHVnhEoAKV02gDtRxxGFQEy0pKie6DQNlNTqQCR6RpBVpFwhwA0cJSkGbiF5U7sA+yUgXLaDbrGHxzjilJMqU8uTqP1LP8y1a9NIwOJ8dmzVZpiyoiwsBySkUHhGhh8VlS6Egqb86w+XmhLsDzMdPDj2UnyJcG7NTZ5DugPQZSVKG4dgE6ZidQwMdCrHYTAqyYaUidiBRU1alKTLOoGilvfLlbkRlGZO44v4IkyQpClD++nqU8yYWqEkAZBUs1gWDXjEcIAADDSJ7ey+ITx7jmJnElU+ZUl0gskDYJFm86XjK4aoBYVNdctVFlRJy7LBNQ2vJ2qBDz1P4wRw1IUhSTcV6jWF+0rjZ0uP7PnIVIdtWa9mWixZvzJ5NSOSxEkF27s0aGgWNg9j5x6L2Gx6VS/hrNUESy/Mf3KvFIKHOspIuoRrcY7KSZwcivlEqXFmbXo8pwS0/qSUqGhBB/eNPCY5ixYioINQQQxBGoIcEagmI9o+AnDqYTAoG1QSG3FwbVjKw06rG4uwjvwZeRy5cdbAeJYD4U1SBVNFIN3Qfyl9ToeYMW8Jl99IJYKUkEkgAAF6k0FtbRu4nCmdLQAgqWkqAAqSnKVqHOiHbnS8CYVCEfnqteVKBsolrdaPyIjHMqlxNsTuNmFhSpUxINyoA9X+8ez9jMHMkiYVZkyyEhSV91XxUFjkAvLZ61ckEG7+MYZfw1oIulST4pIPzj2uTilz/8VSZRAJyADO4DjM5zA1DX3aMs2iodUdACSH8eoPL3aK0Z1OwPKxetadIxlqmDMETVITp3Q4Ove1o1wesUf+ISVA/EeYUuzqcPqGFHt+nXSMUXR0ksjMcwFNHBbr7IiapSVJYmlmGX5trHIf2hW/clhn7oFO64YVIGtw8E/wBoVPdKkgOWIIIO7AkDxasNpga2J4TLUaMDo2nzHsxm4ns8k3Lc6fa/SNKRNSsAhxrR/lFwwrg31cGovqLCJoLOWxPZ+YD/AHWVQF2cnmWYuen2bGnSlJocuUN3Q72A7w9mO+mYJQereAPs84y+IS2BzDMwO5UTza1ucFCOMm4oMc1CXDkM5eofb7wOrhmZOcAtuWHk5ZQ6RvCVIAzqlpzBQZncA1zHQjlq0B8QnFeUJWSKM7A61cD1O8aJUKi9QeYkgApIcl6OGCRqwt5coxcfhzLoTmOZqC9nqI2pc1JSKsSwJFFNz2/+/KMyalUwu9CbfNugIHhCixmZNoWbMzBwbsGhoJxGDL0syWr/AJRDRqqJo6jhckqc0Aqdd6ciI0MLLSlIIHeJUFG7Moij338Yx/xtCoOO6wD3YkA+QEF4fEDMQTUVA6u5J8Y5maKIdiFBSq/lCgKC2UDNXoVeQ3i5MzMi9QilP1g/ZJjPwoKU0qosdauCCR4ARPCPlJcAWJL03bnf1iGV0E4jGZkgG2YnwdWxGjR5n2q4r8Wesu6U90eBqR406NHcY2flkzpqaiVLWQRWoFC9tRyjyBUyjR04Ftsyyv0anC0hUwlWg9Y6JLU2jj8DNY841kY0xWTsvF0bqlARm4tW0QRiCYuyW5xMS5AyUmG4fMZb7RZMJFtoHQoJ93hSdjjo3cJxM4bEImhOZBGSaj+ZBINrOCAodGcPGxif4gj9GFpoqZNJPinKf+6OWkT8wIO1IEnQlXsTVuzT4x2hm4jMSmWhKRTIC7mlSSdOlozcNLdT1rt9jeBJ039I3BPhb5n0gzCKoD1jq8fuzm8jqjoMNOCDKtl+KjMGFRVw1G8COsLtm2ImzQgJE9MzCSEM+b4ivjUzHWqHL0MtL1jY7D4JE5SwsA5UhSXFlAhiPP0gvG9kB+OkTUJTlCjNmLKhVbnQl6HKr66QvIl/yfwRhX6DzfiuBV+IxAA/8uctJsB+cgHZiw5VEendkXXhR3jTukFJJHJT0VRiafqPQR4JhUzZvEJagSUz3ctXPKSnxDoPgoEctvgOAMsKITlCsppSoSByr9GjCcr0zVaKp8taXZIOgKgXV5/SKE8BQus5ZB/lDlvq7PHQITuTTlCmd4UPQW861jOi7MiRwDDJZkzXNQSp/wDpA2o0GI4XKs45Ai17B+ZtFq1FIcqqdB6/OK5MxRqATzAHqWreE2IJlykZi5cjTb7dINTMFgW2Hu8C4fDqUXKSefu0XiQ2gd+dn0hpiZWt8xdmI2LvqWro1ICx5JokEjUVc9NtI1wAKlup90gfFznAZRuCcoemtyGEVyFR5txnhcyUpS5gIQp2ynMX0DdCRzJ0jOwU9RmGWpJBDkOlikW75Ke94Eito9SxJSUlzbV2q3K3WOW7Q8KsoJAYMct+oDhg214XL0yjmkzKFSSmr7iniw23+kXJog1Zkk1YPXp1qPK0DT+GTEKcJzA/mc9410Gjj3SL1UAdOjeLN5gn5QasLoEUfid9k13BcDQWh4rn4khRCVd3RrQofF/kVhKbjw/9kauD/T/pX/2GFCiZmhsrUQEMW7ot1VAuELpY176b/wCkw0KIYijt93ZGLCaB1hhQNTQR4zvChR0eP+0xn2XIuOg+Qg8QoUPJ2aY+guRB6LDr9IUKIRqx2r4QClN4UKJfZS6HlRGebQoUAAEu/nGjgvyjrChR14PZx5zsewyj+ITW6S/OovHpfDkjMae3MKFGfk/9gsP7DheyCQOI8QIofjqHh8WcfnHdcPDmtbXhQowZqGYiWCSCA3TkIolyxmFBfbkYUKJYiyfISwOVLsS7C4FInISMgppDwoCilKjkJerQbLqjzh4UERSBU/mP+pvB4oxqixr7cQ8KNBElpGVZYOD9Yw8YHQt6sDChRn7K9APD1k4aSSSetbAtHL9oCyUtS/qC8KFGi7EY6UDYQoUKIfZkz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CuadroTexto 8"/>
          <p:cNvSpPr txBox="1"/>
          <p:nvPr/>
        </p:nvSpPr>
        <p:spPr>
          <a:xfrm>
            <a:off x="801180" y="24928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15" name="Rectángulo 14"/>
          <p:cNvSpPr/>
          <p:nvPr/>
        </p:nvSpPr>
        <p:spPr>
          <a:xfrm>
            <a:off x="4609047" y="637399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F-ECI-07  V:04</a:t>
            </a:r>
            <a:endParaRPr lang="es-CO" sz="1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Vigencia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10-03-2015</a:t>
            </a:r>
            <a:endParaRPr lang="es-C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05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415" y="0"/>
            <a:ext cx="9162415" cy="6820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CuadroTexto 10"/>
          <p:cNvSpPr txBox="1"/>
          <p:nvPr/>
        </p:nvSpPr>
        <p:spPr>
          <a:xfrm>
            <a:off x="3122867" y="6519446"/>
            <a:ext cx="31898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400" b="1" dirty="0">
              <a:latin typeface="Futura Std Book" panose="020B0502020204020303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6384147" y="2825979"/>
            <a:ext cx="2814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O" sz="1400" b="1" dirty="0">
              <a:latin typeface="Futura Std Book" panose="020B0502020204020303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88296" y="5285904"/>
            <a:ext cx="2888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/>
              <a:t> </a:t>
            </a:r>
            <a:endParaRPr lang="es-CO" dirty="0"/>
          </a:p>
        </p:txBody>
      </p:sp>
      <p:sp>
        <p:nvSpPr>
          <p:cNvPr id="16" name="CuadroTexto 15"/>
          <p:cNvSpPr txBox="1"/>
          <p:nvPr/>
        </p:nvSpPr>
        <p:spPr>
          <a:xfrm>
            <a:off x="11963280" y="8745256"/>
            <a:ext cx="2685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1600" dirty="0">
              <a:latin typeface="Futura Std Book" panose="020B0502020204020303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566615" y="8488041"/>
            <a:ext cx="4473992" cy="86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" name="Rectángulo 3"/>
          <p:cNvSpPr/>
          <p:nvPr/>
        </p:nvSpPr>
        <p:spPr>
          <a:xfrm>
            <a:off x="272693" y="2734174"/>
            <a:ext cx="51147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s-CO" sz="1600" dirty="0">
              <a:effectLst/>
              <a:latin typeface="Futura Std Book" panose="020B0502020204020303" pitchFamily="34" charset="0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" name="AutoShape 2" descr="data:image/jpeg;base64,/9j/4AAQSkZJRgABAQAAAQABAAD/2wCEAAkGBxAQEBAQEBAQDw8PDw8NDw0NDQ8QDg0QFxEWFhQSExcYHCogGR4lJxMTITQhMSwrLy46GiszODMtNyotLisBCgoKDgwNGBAQGjcmHSU3LzQsLCssLy00LCwyLDQrLDcsLCwsLC0sLCw3LSwrLCwsNCwsLCwrLCwsLDcrLDcsLP/AABEIAKYBMAMBIgACEQEDEQH/xAAbAAEAAgMBAQAAAAAAAAAAAAAAAQYCBAUDB//EAD8QAAICAQIDBAcGBAILAAAAAAABAgMEERIFITEGE0FRIjJhcXKBsSMzQlKRoQcUdLJz0RUWJENTYmOCkqLB/8QAGAEBAQEBAQAAAAAAAAAAAAAAAAIDAQT/xAAcEQEBAAIDAQEAAAAAAAAAAAAAAQIRAxIxURP/2gAMAwEAAhEDEQA/APuIAAAAAAAAAAAAAAAAAAAAAAAAMd6G9AZAxjJMyAAAAAAAAAAAAAAAAAAAAAAAAAAAAAAAAAAAAAAAAAAAAamfkbEl4y1/RG2V/tPa4OuX4WpR19vX/P8AQDchkkvJK5HiK8w+I+0Dvfzej1TOtXNSSa6NJootnEV5l0wIONVafVQjqvJ6dANgAAAAAAAAAAAAAAAAAAAAAAAAAAAAAAAAAAAAAAAAAAed90YRcpyjCK5uU5KMV72yjdq+33ClXKh2yyZy9WOHHfJTXRxk9Iv5Nlbz+Hwz+PZWNxGy501V78bHhbKuDSUGktOa5T15aN89XyLli4/D+Hx1x8bHxvO5xjvfxWS5v5sD5vZxHiMYO94NlePFOXeXpwcorq0no11Xg/mdvhruyKIZFUNYTTaW9botNpp+1NNHS492vxrK7K3J395XOrSuG6CUotdXpHTn5lO7O8cysPHePW6tHZKxTlBzcHLTcorXTrq/HqReTGLnHlX0Psr2etlJX5MdkIvdXTJrdN+EpeS9niXg+CZHGcqyUZWZFtjg1KMZS+yi10+zXoP9DodlO2eVj5Ua7rHbj22JTjZp9nuem+D/AA9ddOhM5ZtV4rI+1g86rlJcj0NWQAAAAAAAAAAAAAAAAAAAAAAAAAAAAAAAAAAABDegGnxLi+PjJPIurpT6d5NJy+FdWVLiv8S8aCax67b5dFJruq/1lz/YdtKsFWPMyoytcKlXCqVklVHRtuSUeer3JdfBcj5W7VOUpRh3cZzbrq1cnCLfox9rMs8so1wxldPiPG7rsp5a203OpUa1pSahrr1kuvhqkjRvslZLdZKVkvzWSc38teheex/ZeUW5ZmHGUZpShOyyLdf/ACyr18fPqjp5PZ9VxVdGBjZG5OVt+TKNesnrqq1Fax+WiXtI6ZWbq++Muo+ZA7GVwG7+adEaXS3HvVG22MoQr8Zd50cV59fDqdqHYWUqIyjandKaTanB40K9G3NOOrl0S8OvQmY2quUimmvetJxl8i0y7HZUm+47vJgm4uyE+7UZLqn3mnn4amGV2F4jtbVCk1z0hfS3/cc634dp9X3sfxTvaa23z26P3rk/oWyuWqKJ2A4FdVX/ALRGdcnOUu6mtNq6fPpr8y7b1GUV58v2PVPHmvrYAB1wAAAAAAAAAAAAAAAAAAAAAAAAAAAAAAAAObxbJ2uMPzJvXz08DpGvnYcLo7Za+alHlKL80BXuK0Ruq2yx6cpap91bJR5rmmm/8ys5mBGhd9DhDhZXrOE6cumW2SXKW12NPTr0ZbZ8BuXqXxa/6lbT/VM+X8a7U5c+9o2xpcZTpm1Jykmm4y05exk5anqsZb473+sVlHDce5TduXmKTd03u2aes4rotOSS008Wa2fm25ONXn02zryMfSrJrrlP0tOfeqK5JeL8OvkVBXS7qun8FLscF+Xft3L/ANdfmzudi+Id1k93JvusmPcWJPTr6j/Xl/3Mx7bumvXU2sWJxqjNswI5G3c1fXfB8oTsWx1qS/K2tdOmvI08jtBkzw77oTdLhm11wjVFQVVWyXodNHz011OPxrs5dRLIkoSjTU4Sg20/Rm3tWq5arR6+5eZucNqq/wBH5MbcmiHfSqugnPdcpRkt0XFPXXl5c9eq5nd3w1PYwp4xnZc6o48rP5lblb3eiqsjy22TT5R8U+n/AMPpvC1ZCqEbbI2XKKVkoaqG7x0PnnZPLnZX/L0uOLCKTyL1pK+2T/In7ur5LyZcK8qjGq2xeyEdW5Tm5Tk/GU5Pm2a4eMsvXdlk6LqavCsnv7pOOrrqbTn+Fz6bU/HTnqUTtNx/LsxZ3YVblRudTy91e2MtdPRi3ub108NPefSuC5XfY9Fu3Z3tNdmzTTa3FNrQ7vd05pugA64AAAAAAAAAAAAAAAAAAAAAAAAAAAAAAAAAAAfEv4i4Hc8QtaWkb1HIj75cp/vFv5n20qvbnsp/PwjOuShkUxlGre9Kppyi3GbSb8Hp7yM8dxeF1XxhHvh5k6JqyuWycej0TWj6pp8mvYXTF/hXkP77LrivFUVyl+8tDgcU7Jqm2dalKxQk47pcm9H10Mpx5NLyRocU7R35C0vvlZFPVQW1Q189sUkc1Wyl6sG/azvUcES/CdGjhi8i/wAvtR+nxXMPDyHJSjLun5x6l47M9j6sxyeXbfdsUWo95ti9dfBL2GOJgJeBcOyde12fDH6suYyIuVrcwOzGHRDu66IbN2/bLWcXPTTdo3pry6nXitFouSXJJdESCnAAAAAAAAAAAAAAAAAAAAAAAAAAAAABAJAEAkAQCQBAJAEFH4rjqV1vL/eT+peSpZsftrf8SX1ArXE8fSD05cuqNqrhyqqw3q27saNljk9dbOTb9nrL9D34pX6L9xv5UfssD2Ysf7YAeNNJ2+zsdJWfDH6s50I8jqcA9az4Y/VgdkEgCASAIBIAgEgAAAAAAAAAAAAAAAAAAAAAAAAAAAAAAAhgCSrZa+1s/wASRaCsZX3tnxy+oHM4ovRfuN29fZYX9LH+2JqcV9R+43bfusL+lh9IgZRR0eA+tZ8MfqzQXQ3+BetZ8MfqwOyAAAAAAAAAAAAAAAAAAAAAAAAAAAAAAAAAAAAAAACGYtks85MCdxXcn72z45fU7kpnDui3ZN+c5P8AcDm8V9R+43Z/dYX9NH6RNPiy9B+5m1u1rxPZjQ+iA9l0OhwT1p/DH6s0F0NvhEtJT9y+rA7eoPJSPSLAyAAAAAAAAAAAAAAAAAAAAAAAAAAAAAAAAAAAxbMjFoDFs8ZzPWSPOcANbdu6HnKKXgZvDWrabi3ze18medmLJ8t8v2A4HH7YqMtfIngMnbCttNKFca9Hy5pczqvhENdWtz85c2ZYuJOrVRSlFtvR8mgNiOPEwhDZL2NaHsrJf8N/+SMJUzm1qlFLnonq2Bs1yNmB4116HtEDNEkIkAAAAAAAAAAAAAAAAAAAAAAAAAAAAAAAAAAAIaMXEACHEjYAA2EbCQBHdkqAAGSiZJAASAAAAAAAAAAAAAAAAAAP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87471" y="-1233339"/>
            <a:ext cx="5238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7" name="Título 2"/>
          <p:cNvSpPr>
            <a:spLocks noGrp="1"/>
          </p:cNvSpPr>
          <p:nvPr>
            <p:ph type="title"/>
          </p:nvPr>
        </p:nvSpPr>
        <p:spPr>
          <a:xfrm flipH="1">
            <a:off x="251520" y="1052736"/>
            <a:ext cx="1551671" cy="1060724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CO" sz="2200" b="1" dirty="0" smtClean="0">
                <a:latin typeface="Futura Std Book" panose="020B0502020204020303" pitchFamily="34" charset="0"/>
              </a:rPr>
              <a:t/>
            </a:r>
            <a:br>
              <a:rPr lang="es-CO" sz="2200" b="1" dirty="0" smtClean="0">
                <a:latin typeface="Futura Std Book" panose="020B0502020204020303" pitchFamily="34" charset="0"/>
              </a:rPr>
            </a:br>
            <a:r>
              <a:rPr lang="es-CO" sz="2200" b="1" dirty="0" smtClean="0">
                <a:latin typeface="Futura Std Book" panose="020B0502020204020303" pitchFamily="34" charset="0"/>
              </a:rPr>
              <a:t/>
            </a:r>
            <a:br>
              <a:rPr lang="es-CO" sz="2200" b="1" dirty="0" smtClean="0">
                <a:latin typeface="Futura Std Book" panose="020B0502020204020303" pitchFamily="34" charset="0"/>
              </a:rPr>
            </a:br>
            <a:r>
              <a:rPr lang="es-CO" sz="2200" b="1" dirty="0" smtClean="0">
                <a:latin typeface="Futura Std Book" panose="020B0502020204020303" pitchFamily="34" charset="0"/>
              </a:rPr>
              <a:t/>
            </a:r>
            <a:br>
              <a:rPr lang="es-CO" sz="2200" b="1" dirty="0" smtClean="0">
                <a:latin typeface="Futura Std Book" panose="020B0502020204020303" pitchFamily="34" charset="0"/>
              </a:rPr>
            </a:br>
            <a:r>
              <a:rPr lang="es-CO" sz="1600" b="1" dirty="0" smtClean="0">
                <a:latin typeface="Futura Std Book" panose="020B0502020204020303" pitchFamily="34" charset="0"/>
              </a:rPr>
              <a:t>¿QUÉ ESTAMOS APOYANDO?</a:t>
            </a:r>
            <a:br>
              <a:rPr lang="es-CO" sz="1600" b="1" dirty="0" smtClean="0">
                <a:latin typeface="Futura Std Book" panose="020B0502020204020303" pitchFamily="34" charset="0"/>
              </a:rPr>
            </a:br>
            <a:r>
              <a:rPr lang="es-CO" sz="1800" b="1" dirty="0" smtClean="0">
                <a:latin typeface="Futura Std Book" panose="020B0502020204020303" pitchFamily="34" charset="0"/>
              </a:rPr>
              <a:t/>
            </a:r>
            <a:br>
              <a:rPr lang="es-CO" sz="1800" b="1" dirty="0" smtClean="0">
                <a:latin typeface="Futura Std Book" panose="020B0502020204020303" pitchFamily="34" charset="0"/>
              </a:rPr>
            </a:br>
            <a:r>
              <a:rPr lang="es-CO" sz="1800" b="1" dirty="0" smtClean="0">
                <a:latin typeface="Futura Std Book" panose="020B0502020204020303" pitchFamily="34" charset="0"/>
              </a:rPr>
              <a:t/>
            </a:r>
            <a:br>
              <a:rPr lang="es-CO" sz="1800" b="1" dirty="0" smtClean="0">
                <a:latin typeface="Futura Std Book" panose="020B0502020204020303" pitchFamily="34" charset="0"/>
              </a:rPr>
            </a:br>
            <a:r>
              <a:rPr lang="es-CO" sz="1800" b="1" dirty="0" smtClean="0">
                <a:latin typeface="Futura Std Book" panose="020B0502020204020303" pitchFamily="34" charset="0"/>
              </a:rPr>
              <a:t/>
            </a:r>
            <a:br>
              <a:rPr lang="es-CO" sz="1800" b="1" dirty="0" smtClean="0">
                <a:latin typeface="Futura Std Book" panose="020B0502020204020303" pitchFamily="34" charset="0"/>
              </a:rPr>
            </a:br>
            <a:endParaRPr lang="es-CO" sz="1800" dirty="0">
              <a:latin typeface="Futura Std Book" panose="020B0502020204020303" pitchFamily="34" charset="0"/>
            </a:endParaRPr>
          </a:p>
        </p:txBody>
      </p:sp>
      <p:sp>
        <p:nvSpPr>
          <p:cNvPr id="3" name="AutoShape 4" descr="data:image/jpeg;base64,/9j/4AAQSkZJRgABAQAAAQABAAD/2wCEAAkGBxMTEhUTEhQVFhUWGSAbGRgYGB0eHhofHh0fHx0fHSIdHygjHyIlHh0hITIhJSotLi4uHSAzODMtNygvLisBCgoKDg0OGxAQGy8mICYwNS03LS8tLS0vLS0rKy8tNS0tLS8tLS8tLy8tLS0vLy8vLS0tLS0tLS0tLS0tLS0tLf/AABEIAKABOwMBIgACEQEDEQH/xAAcAAACAwEBAQEAAAAAAAAAAAAFBgMEBwIBAAj/xABCEAACAQIEBAQEBAQDBgcBAQABAhEDIQAEEjEFEyJBBjJRYUJxgZEUI1KhB7HB0WJy8BUzgpLh8RYkQ1OissJkF//EABoBAAIDAQEAAAAAAAAAAAAAAAIDAQQFAAb/xAAwEQACAgEDAgIKAwADAQAAAAABAgADEQQSITFBE1EFIjJhcZGhwdHwFIGxI+HxQv/aAAwDAQACEQMRAD8AyWoBSrQ2ysJIHUZvadvtgxlc2gZTVrMEWPIblDOrSQDpIgWI7kjbAzMZPVIapQDapBDdoAiw2tOL+Q4ehUUqjoN7rMkEzMlO3zj5YIpuPSSGwOsnz/FsvTf8pC/WKgFWGhl0kEmxYEqRH+JpwYq8ZqK/U4Z9asLprpOG6hp32JBtt8sLTcHBZ2Rta00BZgKjFCPibRTIUSI6u3vjutw3nvzGKrrqQSoqkGZLks6+aJaWPYycKejcwMZVeUVgO8dMlxli+YWu7MykPCHyBKmg6B+kqxSYJupYgK0geNcdrKtNHOsMwqJquxYEiSGuoAhNI3Cz6gNNNso2ZoCkhQhSrAi9SndjrIkMSdLHX3JGEbxAedXBZqKhT0gLVtTMFVJ5emFvf/EfS3eBtfziVJ2ZIwf3mW89xKpUqFOYtEIp01BIMFQ8TNzsBEXOGCjwzMUqBGZpKlHRBWmAzyfjZQCQ2oySTNxIAEBYr5BhWpPqQ/7ogRUbUei0KhnURAG/thtr+LUIZWqFqu9SUYDTEubD9MkR3jBtuSwbBxEtbZWgFY68H4faLVfMJl65EuKTLJUsGdQZDAzZrrIBntvi5kq9N+TT5OtmrDQmhSoiI1QASdyex09r4F18rzM3VcnSA3V06tgFJ2K2IuDtiw5KieaIpHoF+iQYjbUYY39byTOGghHOOhjAhK5MvVjUy1SdKoCUEoOkLrlC02mREk/D7STKLUGSStSroHapUDlTpLooChp3JBSJ2j5GVvK5SoKLtUas6E6gQrMBoZdRPVMK2nqAAnc2xfz2cVadJEaKS0lW4+Irc21dJHUZ98ItweB0zHi9kQKvf/yd8/L6Sop1FqIF11tQIl4Gi6rpSWldM4k4Y+WoKDQPM5iopd7GxltIqHSoDjyMDqvLDfCrktYqM1RnOtwrtYK51Rpg7mR22vtiOrVNNQUYndV3AnTBJAPYGRPf23LbxxOLKRz1jfyMvmC9QMuXV11ik0FQgHSxAXUbnUAFtvcYCcSyHIFZqaVGpqq6DUTSGJZSrpfqGhHEjYtF98dcJ4izVkpVQGYAUmAAXp06dwIsTqHqRJvfFhEpV6Gkh/zAkMDMFQBOklQ0hTvBEwDsTCVuWM5nQS3wvOOyPUDKao82tWh4HQZVoA1TKgCABBxTr5atqavUorqNOQEqHynWt1Z3IOmIExAG5NospkqaNpSv0QVIqU9LQQQoA1XYXLAbEETi/Xz1Eo/KCMiqFOsTUMoFlSDpUELAkMYPqTjhhc56yAHdxtkVCrNOly6pBDMhDqJCEqIDANDSv6YtE9sFMtwmsEpmoC6qtV2aCxVpGkOSZbpM+198DeEUqzk05dyzBlp6C5LDSpuBI0g3aRFp9RNw2tXenUpJ+bqDBxBL2AiIBJAEXEwCd+7RtxzBcMTLv4+nSemqcsgkIHqKBUm5DsReSQJFrkDvibK58FuS9DL6l7EU2MwTZEPl2hg3cb74CcQpkVjpdgjuOlah3VVlYIII1zfSJnfti8/HDzaSim8UCwUjS56pAIUGx1PNwRuY2x2FPs8QcEe1DPDa9EuVrBqRcUh0Flp0w1BQQTqBAGwJmPbBfI8J4WyyppMrNy5apVAJ06oGp4NhqkWt88IufU03M/D3cnUelVBErqgzEkAWN7HHeRzgc0xTZUaqpDMqmGsNJnSGlSAtjp6RAm+O3nHEkVK3U4mqZDwrw4kp+GpyOr4mB9D5jcTFvXE2fqZHLLpaVUG4BJ0dVt2sO0e/0xnqcSrqrNlamiWYA0zTOg21RqsB0mA2mB32JlPGqtSpSaqoqEsiOLL5yARIJgwWIi42xAcPAavaese08S5NaZprmNRmwYyRF22M2An5Yu5fxpk3dUp1dRPojR9yMImaGSqk1KJFEICr06kCGMKwVjuRPeZGok2wMy1VWZVLoU6tJRhEHaykrsdwv/F2wQIkCsk4Ed2NSlVR2q0zFQvoD3YEnlqPy/8ADeY33bGaeEOG5gZrL5urUUUjUWpHMLHSxbQxVZAUsp3IsptbB1mNNNdMsTzAKRdt20v5YibbQReN74uZ3TSoKdCrywyMmgaW2GpTMp5ZQDqIFhacVrtSU6ecvLpq7Nozgn4dZp+QzyVUDIwPrBBj2OOeJZwUqbvvpUmPX0Ex3OEzwzm6tIZZEUiiys1QuL3mI0yZ2gbQTJsASHifiylKi0apV6ekk7KJcoZO+pZ1QIuovYjBDUAqT3lWynD7R084tZ7NGvUJZrkNEidPSTf2Hab3GBvDtdVilNXqVD2C9u09/ijUekQ0m2O+K1hSNIPUYlV1dFGS8iSZ1DSyuo7GNiCCRjur4lOXy+Xy1PUKhkPTI6y1RjEqp6iwa0jc7TEUHrO4lofhgVEY6RuXw5QQCtnayoqU01KWChdFMIdTTJup2+98Vl8c8OVCtPpWWCIiQXggAg+W7SLkGfmMKNbOZd+ZVrUmBDrSZnoyEBglXJUFpNypm0QDrBEZ4LTXLnMf+YOVVASyItNgwq1Gs8QEOsDpFwFJAiMPG1x0kVofh8Yb4/8AxLzLKfwmXWkGW1WrcraTA8upZ/xDaxwn/gnq0KletnKlfmU2XRSDMellct6BJQBjogAnHPD81RqZhar02qZdyQlOqNOqsUNJVUoxgkjzdrGAL4tcBpVWyOagJlqYJ0rBdiwAJB8oNiFBk+kWOHsuOkgKc8wlwvhuRpOlPQKzVABTZhqDzTFSZPQCRcSRYntiPi+V0VnU5ilTgwEp6SqiBpAhY2ifecC+F8LSpmaS1KVVqNJ2Vl1rrUiSxcnaFvYKwYELsGFjOceo5ao9Cjl6gpo7aQaQkSSTM1J3JxHggnceYZrOMZxM4zUKzS8lbCdwAZEH9wcNXDfBufrUBmWoTQqLKvUqU1JHYwxEBzEE76QZuCZeGcNq0qyV0qcqrSkKVYEkQVvKxMErbt3ti/4n4gKlKpRrVi5/L0qyabgiTZpK6eoTa43w8qR1gKd3AkWR48+SY5asDTXVqdQBqLMojUZ6gBcRbq3xFx/PZYU1WiGAWpqc0hB0OPzNJNiRYAbACLDA7LcKoVaCM+vWJF/QWUCOwA/f2GCvC/DNEq7BSNIlupoC+rEtAHa/88NRm8PBxFuFV+DBvhnN0/xCcsNFMVyGbfSKNVl1AWBMEmPTBVfDBzaGpzxTRVQXp6twCRYgncbybkdsE+GcBoUSdYQM9N1SKTQwdShMsthDwTtDXgHBXhFBKaPTdQlNgZ5iFlDU7iwESIntspB9K/iJzgxziw7d4i14g8M6UStSzZdANOkryyCZkhSxmdoP7jZXqZOvS5dSrS0U6yyp0hSyvKlmi4kGY7gg7TjQBk6WgFgyoRHQAAoJ1E6RuSVJJ36XudwO8Ro9VqaVNL06zq112CmXIkkgwCszsTtMDluBYjPJk3UNUASvEEDh9JKdQ1m1iwkNsCy3/wARkTsRANhOBLcLrM5SmrOxNiVB1R7ExEC8yIHYTglwgCqpDntB0yuohjpmLkRBAPczvhmyLkcOuEh05LymomCVMdakTpjWJiRIveQ6HIPYfMxeCSNpzn6TrjtLOBqjjqpyLpUD9IDKgYEsACSHKzt3N4UMjwFkUs4FyNCAKWJDG5LDpAm/drWjBPw3SbLV4puVGkqGgGeYSumPkbmLRJiJwcrUh/6nkHVa5i1gIvYfyxOnVcGRqMqQPdFTO8Or1jTYLT0qoUAW0MAWgCdjqBBHwlZkqZtVfDa6QUrIz8wlkIIAUqT6GYNreh9RhkyYVTqiFa4BvFtI+wAH0IFjitmnRSSQSNXUB3EwfX+WHqAsWxJPEFcK8K1uYa4qUSynU1PUTU0sBBCqJj0Jj9sdDw4Vq2qMB2VmYjsR5VC2G8ATeI7eeLM5UpV3zgL/AJx6uoEELKqAQACPhmItYYsZXi3MRMwOaXKIopKRp1TpJudidzFr7iZTW+4k4j7atnBMs8a4dTesKK6F5I1KwYszMzHmKdQ2k6pswMzINpvB/BvwtZjTXmu1PpVkNQrpI2VJEwPMwMGIIm8PFeOVqbtRE8pkVmBJJLKBzLszG8NEAdMWxL/4kFOqAiMrupC1J1AAAEqAOkNIBkyQACIJwHjDYTjM41ncCOJYXL1adU1dS5UtrSuzlVR3u6qjHVGskbGBoifUfkON1BXpotTl1ADTnl020SzKxnTNhex+EkkzIJ1clXzVGka1QCoqmz0mDQCwBYxpXUyWLMB3tbAzIZKktWo9WgWZKtJmptUVFKOWJ0OXAa4nqIt7SSouCZbrT1cvwZxR4vSpsUqUEeoXKo/QQVDFrARyyQYIVog9xZrlUpq/GVgrVKTKFamsamY6g5gQdPnBbqgfIE1X8MZfMutdKSAVFLAE6ihvqANJ4IBkgAnefbFPLZvJUjpABbUGCtqUTTJKhVBBHcACQAbrAgrN/BxmcKRkYxKuSyLUa+WQXq8x1IDkhVY20ywIvrHadUbG3vDS9V1eumurTLFgwCinpbUo0t1HUQdQmxiwnCrxXxLy65qoC9QppDOQxSCZMMsMZmLwD+rFfi/iVtTmlUepdAaxVlDMFFyCZEhWibm/0lfExBZqs8iNHFMzoIavXOYAcOdSkgIHC6QWMgsLbXDADaScyOaJDpXzC66zRRqqjaj5lJZWC6jGgwPiXcxAx/mVKZWqy9FR9YGnpfSQTYzIvHcX740Dihq5unl6LNNQAEXQqXaHOmBDEuWEtM9NzueYbR1krlyfVhrjNCnTyzu5ekFgCFRiztqgILiGNW7QhYrcxEwcIovyqjcirmGDBQGqIseTXFwrEhibSJUi2Kj8NRMuPxBrJXOmUVlEwelGUanaKvUe0JI2nDZwWoRRp0Qlda2kg6qDqA3qJEeabMb27HAVkPwTDdSoJEI8B4EtWmtXMOKFQOzBFdDAIIMhtWgtJMAmJ3OwrcW8NZaAmYzClajqAzaRUepqUxsVMohWAosTb0DZ7xC9FqalM1NRS0NSQEAMV6huCYkD0g9xgP4g/EcRrLlVAR8tWDap0qysoOozcMgI2mdVo2w96RjGce+VVZi/EbOLcch0y2Vph1Gkuy1ZZBJBtcqQCGEgqRYDET8QddFBw5FXzVqjhXgAt1wvYSvaCQNySFrJ5fLZjNqpqvTzCJNNkEFmQmVh9TkhI2MsA4w75rN0GQLUNIjQq1DXoIQwkbm2m9wSSNj74Fl4xG5XI/cwdwfOZPMPWoVNfPZDVROtJBuVQ6tLmer5lv09KHSeoKZrurGkmg0azsyFnWVFQQSbSYaTBEAkzGp+GMvSpa6SsJm/aFLMyqZm41Nf004pcbyWVNb85lP5YVAVLyquABpDBSFdxGsEgtIEXwsqXrBXmD4io3r9j3P2mdZPLnmmvV1UaHMQ10LamaKmoBtdyCxKyTJA9gMaF4r4vy8uorE0kaqmqkqKV0FwW5hlSnTLSpEEpvMYEVcll8rTepmesa4AqLKsWl4NMTqZlGxkCQb9IFNeOVHztNyU1VMuWoK40qjsWEsBMlVEd4kgQBZdwFR3P7QHQdB/3FjNx3VeyfMfUe6CM1xjKQ9PLZaipSWSVOxI1MynplZ6O6lmsIvZ8GVXKV2WnSepoJRqlTSocFQGEyvNLOt7Hq3MrFLhlCoc0+XRVWskMxCnUTrU6gyoVVFlTeO9sa1n/DmVrU2FShTOpjPSJJLQCTEzYX9hi1SAUBjL7drtSo4XGD58TAMilXJZs1DE09tU3LAKAYgybncbYFnK5jMTWFNm13kIzTFjeDNx642bin8MMo2inS1UlU6oUyDBtrD6i25HmFrYG0f4ZFBpWs0SSPy43JMWr9pjD8jtKxJlDJBWqQ4BAlisxqhdUTIjUbTbftibxj4aV6lLQqKUH5jKI1CLTFjcaQYmA0k2gPxLNCmgqLUGqOkLeT8zZQJEg39ryG7JqMzVplZZaqpMHsQpJO/aZxQ9I6rYy494/uW9JpyFJMR80qUamgDpCrMfqgaj95tgjxCq/wCEalSqFKjOCwAiQB037iSe1tXfHHiDL87P1adIrqdyCTCrq1HUZNgsiZ/7Yu0vDeZBqIXooaZBZmrLpG51GJYibWBuYixiylmV25lu3SIqI+OQOR3I84DreJ+bmVGb0IBCu9IVAYJWDAYzpAJVAI1OSZ7OHE/EvLB5DNpQAM7UzUIa4JLaI1EGCCTtA7jC5U4SFzBajUpHpJLtqCkRMGJ03AB+H54dvEnFxTQZSly+Wo6oIJnvq7A4WFUYyJWZGJ4P9TPMp4xpqy8yl1s55lSAoCEyAFX0NyLDaNgcNq16WapBEVRTKroYORpIG4gSe+97xBBMqHGsqlRGNNVLgWIi/rtvgb4YzzrT5e3UXUkG8aYE7BdQJt3H3XdUGwy8ESMvna5yDLPB8m3P/DtpDGqqTMrcr3E9JmZE2ONFy+inTNIGk+s6dUTqqF1aFBNkIHdRJUWO5zWvmGWs1SsNT+bqaTIgLqJ3Midz88aF4WyzNTp1lqwHYHrpnTCyd7ktYECAILX7Ys6sF6wYjSoiuQeee0pmmqVK7KkJq0iRKiYOgnY7kx6ETfF2tWyjUgiVKSESSSR0GAAoBYCCAT6X7sBM9XhiV2VxqGksVdVEkmfL8RK+jagR0FbSAXHkb8Oruv5zgI0vp0AAguRZZHVaLyLG0Varn4U9RNHU018vjtO85lqqEIwgqs/OfLHsdwffF7h/BqU1GUu9Eq4cXA1nYinqPSQSsMJnQYgwFDPmuhZOcaVFCURBpSFBMRq6j6z3mcV8nxE5ctVpZl+YF3Dv27EsIifSZ7Xxo3LuTAMx6mKtmHcxnVemMpUBNNUeRTZQdR7ML+WW/Mg7gDYkz8F4Dmq6p+FyxVaYVNQKKsAXLMSNbliSSPXb0UcgefxCnSqMVp83rOq8JOttyNZVSAZ9LxfG/rmc49DTlKK0EWAgcfD7T/b7zOKdYNZyTNJ2bUA7go569JmXFf4d8T1ivroVdE/kq7AssEEdShSxUkb2tc4CnhHEUVxRyzVYJAKpdCO5XUSWI7fLcGG1jLZfi2qXrZZx+hov9UAOOeGUHXOtUzFJ6LugshJpOVkFiw2MFRBg9Iue0m4bMU4z74h9MynO9SB5HmBOA8Mr/h+ZWqigqEMaLKCQ+kSrQZaDBmxA0iARZOyfiFqtZstneW4EinaCx1gqJ9ImO4tvh18c16bOyJUrpLAHSegFVDbSCS2sarmAqG2xzfxDRSlVp5hnCsCAIhpIE6ihvYReImNzgSq9O8ZssNYJjfkM1yqeZ1flxVCUy0PCO51nTqEeUtvHUPcYWmyzVXRqfXUOtUGnfpkA39RBPYGSIBxqPD/CWV/ArUoOWavTRxVqX7StoAUQSNp7Yz78FUSq9NlBbSQoK7rMMaciWMAHp2W/qQPI4jKwrrzM9o5OKqCp5DVKNeNiJk9hDAz6Thsp8Ey1Ci1OvparsxBtpa6GVHT1WILaom99Im4tlUqORTVDo0/lCoFAHkAEnfqv1WAntGLXDOGSGGZBqMekQahVVIHplWUOP1hpHwxJJPLWYA4gmtaFLEE5+UKV8jQr0SK9GoqDTTSoLookQwgaizAKsCb6iQZQFp47wKictSGRpM5AlCCSbxJJdgT6yDMgAe67xTh9U5VqdByk6RLEgLpdIYnkoCAqkGb3m5AB0QeI6OWo0aSU69VOWIZVBkbS0kGWifrgfCKggnEJLbLSCi5mRePeFV1rpVQVEVApKVCdJZiCzI2o62BJLXkaZuIx7Rp1ctnaYatV51N0Zhr5kqzKajAhV1ELK6SoA1TO8609ajmaLK1JwtQaTTqKBIO8gE2/0PXC/wAZpl2PKqlAaZSpTIUyJuyOR0MQTchpECxAImyyqlRubrwOO8WEd7D6uMdfzKXiOrWpEl69NQKajmGTqbSBK9TG8TcT6DEHhfN0WqVqpDcx16N5MEbAdwO3qAO2AecyX4h1akq1MwwINMES+mA9QEWC+VrdRvaxIpZjh9ZVLuVUhkjddIC1J03mYnq9Ji4tLWMdvHeT4YXKmGc1wSovEKOZy2WqIFqBqrFXI6iqkAHclNRKid7kSMFeP10p1K7uKJnUJRQXYKpCjpGwtAvtAvbFPwl4velV5eYU6SOh4UaZEidJAI0wdJMgAkyZgjRrKlWrmqOUqVGEsr1mKU1i5dQ5ZmM7aQR3kTZzuScQU05GWA4nQ4fXy2XpGmaeXeqqhubeqXM6RpA0gwYuTAEQNMkP4GrpTrpXqMWDA6QqKouJMhRGqLQfU4H8U4tmczROYqsSraKgQQFBWsEYXJOrS0jqne3SIna2ayVOeWCCWIj4qTIt2mLIQZ/VhQsVQCoz1HXuBCvGaD6wzkcgdj2zA/HuIVHzCIzsy1syztqjdlpCLCwUdIBk2wczHBaLpSq12am1Kih1XlenWYPYhmOJuP8AAi9agaaizXOoDrg6ZEdU6PMDbSPWcO/DeH0nLh11EAAowGkqw6T7gwy3m4b0vkWNZqCmzgnJPzlg2KFHkO3yi9/CXgZamucesalQlgQYIUR376ySG1E7QIm+NCpZeV0kwZ9PQ4EVOHMHDozyohSKmmB6FQukj2aex3AifLcbemQuaQKNUCrTJZDMABgQHUnUTMFQFJLAY1lUjpM+1t7lvOS1cuwc9+kRF9yf+mPlA74vUqo5kA9//wAK2LK0p8wE/IYZvxFlZ+e+D/ggVTM5Q1VViSQxAPuV39PivtOHHIZshUXhwp00ExQCMKh8xkFtXM0mWADRIWRcDGV0uLhpImO7/pHc+8C8RfbF3xBn0pipVSojMwVaARl6FHxdNwR1GTcsw/Tg7aFdeYSWnPSMXh6jTGdBLhzTRtVJqbJWP5beZKi2YSCWJiO52wMq8RajW01UX9ISssmJYsP1KblToIkxcja2fFedf/y3Odk0A8yeqImCRf0M+2K/hbgeYrfn1ajwxn4QSpIk63VgAfkexxVekA5MuDU6hmBU54ntDOB3NSvSgsQEC9Cr1STCt2B80TO5m+CfFMtlQ+ZqUhUBdwoUmVXct2ttYb3Ppep//n+fSrSbKoKoRrl9NNRcE3YwQe2mYjbvg1xLwfXyVIVXqgsxglJ1QPLrPeNi3qffHKCBnPEPxS74cc+6LuSyqLJSZO4JnFenw8FHZQ0qmmkkQGvDN8lBkf4o2E4ss2kGJk7kyb+5NyYxSzSGrT5S6dRYDU5MALfo7Ak2J7i17RNQFjYJk6k+GnqiB8rlzzlSqwglVLuUqQLC6w0wPUE29YxsXFyiUVppRKUlaUgadJ0xfaRB29/UYRvDHhtadZGqsrGQBNlT1czvpF7iBv2EaP424irUzSWrSAXdAwBHYCP6Ydcu4jMo0ecygcPzNerppu1YUyAVeodQUbFVJ1KIAi9yLgbYZeHZmohVKgCEC7IkNO4DiDBaC219I2IOEHj9F6NYOupe6uJEHvBGxxNwfi4amVrsLVGqEm5Y26mJklr6Qf8ArhLpxmXNM5e7bZjHXJ7YjfmfCDVy1evVJG+lYUqNIbYzbtbvOxJxMvhCkKZVKZ6ou1RlggyCwBJMehESdsd8F4wWpAhyobpZQs280XYQCGHr2wdyfEadSVRhqXzL8QB2JHofXDKXs2ZaV9SieMQpi7wvw/luG5k52tXLqhY00ZBMtZdRE62E9lEm9hbDHmPHCVhy2UsB3qMqzPsGv9h8sK/8QE1UqZJhRVBY+wBP9PvGAWY8K5lnJiATIbUIjt6kn6YNcnpE2UrjD9I85nxBSoEApRpkiQFQk/XSoxHmfGhSpRBXUlYwHHwtIEMp7XF577YF8S8IPWZHL/AobUO6gXEbTH88dcS4EmXy6gOXqK3MBbbTKowFzEawdzt7YlkYcmdWtfAWM1LgT5gZjMUqoaahHKVZOtAtMy02sNoIiDN8IPiPgT1SFcMhUkD5g9Uz+8e18OXgZ6yLmaNM1EdW5zOymHZ0IOlSZYAKbjpLIIJBGFyvl6tKoM1WWpyUqDS4jZWvEtOo+W8QcUzYFbpNZDXblbHwOwxz5Tnw347zXDaYytTTURF6JBMAmB3BAF7e3ffFhOKipza+b/NgDpzGkmkDPUEQADckKwLErsLExVuKgvVerRNSqzTSYm6GDO4JAAIstpXCJxfOGnmGZAAGgvTjplSYECLCNvWflhi2eKMYlTUadql3I0bDkAjK9BldCBIAA9YHVaDa4vEib4afC/D5ps1NkaGIJLGx9OhgPfbvAJEHCDl+FaKdNfyGauC3QxYohC+f3JMBbjpY9r6lwrIill0CADUNTadtR32+3tEY5EZGyYJta5QrdJ5+LSk4XMNSLG6KGquDG5ZCYaLR2mD2uUzfi8FbkhfWyj94/lhL8T5SowV6U67rbeCJiRcSVAkXvivwfgWZfL1VrQjagUnqK2Ik3PY7G+HqC5ziBZStXUxnzHiZtDNl0pVmUToFW59dlN4wn0PGiV1qlUK1GtobqVS9idUQRvaAZgQdxc4P4fqZc82rW6UOohb2H0BH74hp5VMrmedRAKOGrAx8Ta+n5Axb5ehwvUadbFAYR2lu8F946d/xJ+DcfdQKbaVphP8AeIIe1hcGBDfF2MSNjhhp5WlxSk3KLo58yFRcgnTcdIENO5F2EHScJ/D+A5uu/Lo0WhjBDABUuSYabAEhiQLAqQCSJ1DgeQy+RTlIweooUVqg80O+wk9CaiTF9hvhoLbSLRD1v8fIeg8k9v3iCjkcpwynUeqFr5lyGeEToDMFlFEAKGIlomT9MVW5lenVOmmoADa9JXSe4sQbrI0HuDNpxLxfg8Z0VKjcujUDKxLdRDI2lEJkTqMgHYAHeAePFT6KCcoBUQyKaiEZbsYIEMzKGF5u9M2scLHP9Srfwgyc7vvFKka1Xhq01a71NJEATOsqNv8A3GW9rOBtghx9ic7QdLBRQ9iA9Sogn/mAt6458C19ObRXGqHpgj2ZRoeNhLpT9xqvtiTxDkebnMzUpsUK5gUaURZ6dKQFlhB1g+plrA4rsCcjsCT8wIogItSk43cf3yI21Hp/lTHMBMHXP/plp3kyNQvvc4K8Brh1DFSGU1KcyIhahFwG/wAIIkWkxuZB8QzjPmMrTlSamokrsbAE/wDO38sW+AZ93DzTMa2Max0fCym+4qK4kTPznFXQLhyPcPqT/sfapCxo1DFfM5UPfRTJ76lmfrjhGnfUP+I/0OJqdQD1/c/3xp4lfMDVsrm6JL5Y04G1JydHvEJIJ9QwG1u+GXhWeapSV6lPlOZmnq1aYJG4AmQJ+uKNUI4g6omfjW/zscfKwQBQbD1JY+u5JJxIE4z8v8YrKECq4JbcCbAdjIA39J2wERJMDvg/nvDGZgFU1xvpIPp3m/0wX8OeFoUtmFhielZBMe/198WCCxigQBAPDaGZrv8AhaNU6WBgNU0rpAvP0+Eb+mNaynEKyrRy/MToZEqaLHSFEhW/SIK2gm3bEmW4Vl8tl1rEaXqMEpwis4BsWEwRJEbjb3wuZiuEduUKqhY6msbXJJWw/ePU4oal/WwO09N6F0iOpZ+p6Z6cR84VxupXzCkzpUEquwHYW+v8sXvHWZNSgLQDKxPckaTtAMiLnZmgE4Ffw94tTrl6S6eapJJsCym4IsJi49gAe+DnizLstKaenVPxGB8vMCJEixmSBjslkmfqEFdu0dpldThr6iI0x5mOyj1Pt/fEWbypUhACNO4MTJgXjvpVf+84cuM1mWkOaKfMaNFJQwg/qaSXiCw0k6dRGzA4VMxUCAl2Gokkknc7k/fBVgCCS1hhDw8FaoEzJblhWJCkhj0mFUr1STG2J8/l8rmKdSuKldMwXHQlSEINxAi4Ate4I3IuVbL8aVKqOCx0sCSvsfWRHznB7jGSenXYEFEVjALFiQfWWIH8zHbbBMxMLwAoz5wRxrKmpT5c7GcCOHillhUNUAurKUm83Gw2uOxFwPQYY699h2wheImU1RBJYIA8n4gSDH0C4Unr+rBuwg3Y5j54ZzC5pqxo6FazFXYKHhQp0ybdIEAXEYovmKZqzW1UjTcAVFRg4AVpGpbyx0iJtJ2EQncGzTI4Cm5MDDzwXgtbNM7NXQU1OtlU6ntEyBYdhuTPY450YdDxOo1JXPA5l3i/FC9AitTg1V1qAD5CNSFRJv8AFc+0ACcWKXE6wySVVQMUJDqfhAaAYG8LBjEWX4Rw6Wbn1KzUp1cwLoMg7AKNQkHfeLDabpqJlQpSmlNG3pqsarAk7bgFrsZhVH+WaX8NsMesOzTvehsAGPxBdXxNWcBKJJqNZAtJhBO2o1DtO+kE4KeKqgpZRWqOwreQOg7O6FjpkAjpFpG/viajxXJ05amqKTvpAn7ROFTxJnXzIcwYC9K+ii8n+Z/7YsswHGc5lDaSCQMACHs8tTL0qbUq5qUqiSb6QDpGoi/TN4i4233AeIPFRblfiG50ABRqhgvqSJEfIAkicQ+C+IstYUWhqdRHUowBU7Egg9oBtgPm/DSmpVWmxTQXkMOkAGwmZuYA33GKx2+KUPxh0q+oryFyYwUeNJGtaoW50owLQQoFmgEgkE7d+0YTuOOKuZPKKsHIC6RAkxI/5iSfnjytwqugt1Af+2SY+m/2xBl6hoVQwCsabGzDpMSLgHb64alYU5EW1dlfq2ZE1/wbwhTpLHUaKqpsAG0iE27QLj2mTqMOxwtfw7rCpkkrfHUZy/8AmDsLegtMdpwyVaoVHY/CjEWJvBiw3vGGdBkyPaYKJm/iPxJUpcT/AA9PRy10awREdIqMwPaFNybCO1zgnxTiVWm8BQEN9ZJMnuumVg+xN8fVPD6GtTzNZZqDqZFI1zpEKWuDvefSLbixxvxGKNROYgIe0jedXSb776fUAD0wCWrnHSaDaVhnHrY79vhOeFpWqio9cxTYaVXSAY7k/wBPkcL+apPmKlLL5WXdDFMiLtDajJsB1Hq7ATibP8eq5thl8ujSxAMXZp222/0dsNicjgmVLMBUzlUQAIt/hH+Ebs3e25IGDLgkBfnKZ3BSD37QnxDjVLhtEZd8zOYZJZnLuB2tAJVQZiRcz7wHyGXKK1YmpVdhMaCWcHedWiJ37WEAb4zTJcRds0K1QNVdjqZgQCDYarKRYdosBaIGH/g/GS7AOgphislpUnmGE0hAGfV0yWgAdzthm1XOGMCtW8EWIv7md8b43Uqroam9J6aqUVkYbbqpg6SyzBYjv88dcWzROUpvXOmBoJUOeYNJajBvoDFTJAN0UlhoAwwcFalWSolUjRo1XdDplAxsRKss3jsQbaoCxRZlYUOoitT0jSxBBS4Fo3bSp9QxBtbFe5fDcETQ0y/yNOSo5U5+YhHwDRUZpzUbWxois8aT1CpUmY2MhCIPxe1l/hXF1Wmzsb1Hq13EQQGRmdkIMg6egGxliPkc8L5xKVJKqFNVfl05iLtB0npWJkXv87DC/wAM4VSbMsBUXl0GKw1tSkkEDVF0DNP+UkWvhFFvi2uhHb5zO1emD1l+6sD8BGioxWtQYIvMVDCAkAc2qosYsARIt2GGGiCrMSqAExOs7AmLafed9zhY4hnSmcdiCRSWikzYwddSf8Wh9Y9SuGxk9z9zhWmrO/J68/v75yxqcjA9w/Mnp1VOxB+Rx2cUKeTTVqA6jaZN/wC/1xeNjBEHF+VZKhPfFHilSKpHoAP/AIicEMsLyfKLn5DA/wDDGp1ndjO3riRxOMyjK0s2rTVVgPdGn/4r/XF2hBYibncGZH3vgnT4vG6Af5HqJ/8AVxi3lOKUClR6+oCkFYK9Z2VySQAdZt679juARhxv2DLDiKCZ4Eo/7ORtC5pmSmzDSAYJcEHQs7EgXg9hsYIHeJquio1RWerTJMJU2HqDMpPpYnYYX+IeIs9mczTzlOlrWix5SFWKKSCFHTp6hM2gkxbtiLxxRrCpFQx0gMAbawOrbcTMT/fGT4bu4bI+E1f5b6dRuQ46D97QTX8WVRnKeZpFl5UBAG2HxCygQ0keX6Hu8Uv4h/idDVpoqrBXYNGuSJC3ENBne2/bGSsp3i2CfCspVzOnL0BqclunUFkRO7EDtt8sXiAFxK9blnLH5TZ+PZcUAgoU+Y5bltzAW1sbyYI1REAHbvtboUlrZRq+Zo9VOpoFKmY5vlEQZIu0dBkxvfHQ4dQyuVQ5h6j1dKqGNTUC0ahAaQq/JRAHyGLFOolPL0VlKlSiEaT5TVYcxSDMqwczJsVYjsYQcFsjpNBN4pA2859rufdDPD/A+VVRzaNFXeCVRZCm1pfVqI/VA+mIPFXhigiTSVy8zdibCLXufWSZJ3N8HfD9YViaoYOJIBBBj2t3x14gzDKBpAJLQLT8LExNvKp/1sbgFZTLutmGMyWtTA2wicV4MWdnGzGQcab4gCVOYyK4KtDTFrxDC0HcEiTJ+oXatIYCodxGPhuDE/LcAJMmY9sEeEM1EVqKN/vVCRaWkzt3ggdu4waqVFUYWs5WFSqioCzMwUAdyTAA+pw8Me0AVJ36Rz4ZkqlSGQLZQvTeANgrG2okeaT2iYM3OK8GpUMqalZ4cVVRE13JexEt0gQZO8ATIxdOXZDSo03A0g8zTsWIUtO3sB3Age2EjxZVd6zodR5IZqXcCCuwjub39B6DE00LYdvfOPzOs1thUqpwuOglBOKprcBWIBhSBMjsf2N+8TgznGZaLrTDS4hn+HQPMBuL/Ob/ACwJzGbaq2oqoUAKALwACRPYROw2+c4eMzn0r8PNRS0hdBUnUQRY6r9xeT2I+WISkO3XpF3mwaQWEdcxE4Q3Lr0XOwYTPYEgN+xOGHxlljTzBgQKoVj7kdMfTTPzbvaF6tvHzH3w4+Kzzcrla/cgBvmygn7MkfXFXU4XUKfPiWPQhzWh8yR9xFyiWG37RivnuH0qxGslW/UoE7bHscSmkT5CG9tm+0/yJx7mKLLfdbQTA3AMb7ja3phgJ6ieh1DUsPDfv5x5/hYhXKPSYg8uswBHdSFYH7sR9MMmc4py9QXzhZm1gZH+vnuMZxkeJ5jKDpazANy5crUVgQXCi0iPSbTsMFcrxE15IF1WWUGGA2JFrjb7wREYJrMriZWm9H1G9jnKjkf35xi8OZcZgsuwBA2mTvb5C89sScR4Tl62Yy9EqSUqHUGM7qYBje+k+2GHgqUssgy1Ng1epJZlv1ACw7CAdrbE2xCBQydQGpUD5msdIbSB8wiyY9Jk3IE9sCcVjcx+kG7WeJY6rnGDgfeCeA8DocKAao9N87WGnXqjt5aYYkzYFjuflACf4u4fVfVXqOWVpK+qgSFFraDYj5mZJJZz8XNRLU61JPzNDIarKxCixAa+kAmbi4uBGo4X6OfNenmKNUHmU6RIhTDqdQSBJMqQQZ9Adpi3W2nvXap5mQUtrQ2djxM45cggNG1rXv7j+WD3h/xKKNdajhnWDqM9QkQBBO42iQIHaACM4ZluYjxYyNJ7dpG8AwZ99vQiGrlXSQRB2+KT87X9NsVmtw5E1vRdS2aRVPcc/OMvHfFrOziiuim+kkMBOoGddjAJgAgG4A7k4k4ZW5uUqtzGWpRqU6gIA1XOkAT5uqDNrkYUhlZuWA/n/r64cOFcGqZemzuEooyglq5gkC/l828HSfQYTdcM+uZq11V0JtHA/wB/RDOZ4ei0cuwKUQ9Q1xrMBSTrUXk9J007byIGK2cr0BnBNClXFamJUghkYkkPN5YoYtE7Wi9/xfUp6EZDTqcinTqppYAGkenqYmCA4VpsJqAbSSncS4gRmMtXAkOqtb1QvzJ+TqR8ow2mlUXJ9vDfY4nlKbnfVOh9luB8O31hGpxnXXcBpJrs4gAloApppm3lWSW6QOxwycG4bm82Zr5molJDflMEMT3KgSR5QLdjpuZUfDGQNQVXhUKxT1ARvB2FheIgXOkXg407hOWqUcoGqBgzAkgzI2UTJvAAPb5YrocsQOijJ/E3tc6VoFUDd0jMz06CoEjqIRSSSSYPmYyxspuTc4Fcb4tTphyroKqgCWuoJ+XywIznEC1FqawXpVCyk236lg3izQD2kemEbxNWqVa4rBGUlVWpTbexYAg21ED22jecOF+5FbzEzKdOpJyeRGHiPi7PrQR6mXVabkS4DHWpAYR6Aj1vhezFc1GLpqRWMhdTNH1YyfriSvlcxXpUuXTJQJpABYDpJWSjeU23ED5YnoeFc0VBKKttiyyP3wRJ7SGKjylUDE+XyTVQQG6UIYoSQGGxMxpUAbu0AAje2FzMcXqGy9P7nHeQ4w6Kyy2osHDhoIK7XEEi56Zi+xtFm1cpKFT7XHOPfD/E+H03anQyTlizBdGo8sE2sSZgGSSALRYnFD+JNSkr08jl1X8pQKtSIZ2Meb+f2A2x5w7iFerTJqaiuuxXVBMA3n4gGE/MY5rZWjUdqlVWd2MseYw1WjqF7x3EHFEBUmra9lqgMcgRD4m1MIFQMCPPqi5m5EbDsB7e+HP+EHhzMVWr11pjlcsoKjd2DK2mn2J6YJ7bSJg214Nw8sKrfiUKtPLVkdTZRbUgbYzcmI98P3C+MURlqFHJSqr0rTkki5sSSSTM9/54l7FFZBlaxm8QEDGOn9QRxjMilCNpenAkMJ0kWIIMiDIgxEg4Ws/myGApiWqSNKi5tqYaRtFvqTFhh/4nwEVldVYc0kFjFgb6VAG+5E+09sUeL+GaGVyoE1NYlmYRLW2C6tIX1E3kzM4oByQWM2qdfXWgAHrH9zE/gHiz8JmVqM4WjOmpeQQbTbeDcR6GLHGg53xBTqhaiaXX4XBBHvBH9Mfnzj6gOokzBJEzGo9I+emD9RjvgvHquXBVYZG3UyPqCP5GRc2kzjVqT1BMvW6wW27sdOPjNvrMtSjNRtzqYgAarkwfa8xhE4vnqVKSzgDtO5+gvi6vjdDk6dJKRFVhfUywSTYAkgXF7mbbG8Z/xzNhyxqljW8oVYCUoPVEbmxXT7kkyIwaiKdgi89fL8xk4K9Ks/Nq1FAHkRwdJvEswMapvpMW3O4x7xulTatzssqxR0moyWWQQVC+ptePXe1gnh3PaKWgAmW6oi3paL/cYvNxbls06ihQKVsJuxufhF9VpEgHAtafYjaqQQLO5jh4U4g7fincg2V10qZA0mTM6QD0lVYyd4Awo8a5qVS1VgeYQxIA2AiLMbhXUxAkFTbBTwHUQ5fMqohndWJJHkkKdhqIWTJsOob4DeMMu1KohtJp00YjcslNUM94DKPr8sWabNhU/H6ypZUDux+4lPJUmD1KSK5PM0qBJOqwtAkn/phpytR8vQr0awZC6np0yocNpK6lJGpgJjYKFM3t5/Dbgl2rEWQaBfdz5vssD/i74J+KOJUuXWVApqMQruALkaRGr4zptaY0kEiIxVrsY2la1JI79h8Yes1DLp/BJHA5+MSql5/12w25B+bw6pTG9E6o9gdf7kMMAq3DNNGlXVgytGoDs2prfZQL957Rg7weuKVYq3+7qL5txpZgF+gLRJ2lid8I9IKWUFeo5+UZ6JVqtLkjvkfSL1BVLqHEqSJHrfYj0nf2xWzGZIqNDTLkGnqAtPYEj5R7DBXifDuTmBSMhZBUz27djMERHcjcb4jynAWqPVJAnUw22gySPrv7H7toBtGV6TR9I6hVdbSe3Eq0+JVKbq9FAwQX1t3NuwFo1CD7+mHvwfwmpVrmo4ijBVqlIWBgHSSQSQRY/wDDfYYTeIUwilekPJVwsyffbsALnvHawdvA/DHyWQepXrVafPIajTBuBABeCCerYCNgD8jesqcGVhqlevxE6tx8Jd8UcR019WW0HbU1NdBMCBLCdekW7R98LnG8tWrU2zi3emwDCSTCDVrufKtpAgXmBfH3EuIcxtdQ7CNbaVYgfqjc77k4veDmZ6dZ3Bam7QqsLFdMEQexEmD64RuxJqdqTvHw/qA04vxQnVTymY1AHVoMKxJsXCrJ8v6p830u+F8rxCrV/OywnVJmkaUX6yTT0g2B8w6oi841LhNPJlFRFUA9TXIAYzqHte0evvfHuYz2Wy4LUpLgQADIEi7CZA2HliYGCeykAlto946zP2tnAzM88HnJ1aFVPwgpQ2llas9QMdIv1xBG2L+Z8LZM0yxSp9Khk9t21fc4FeDx1Zsf/wBD4YTVIhbEen74zmuo8YpZuA89xhac2rWChiVmcu2VqB6FHkt2dyKrLt5SwFMGLTAYTbATiWXqONVVi7kyWckk2JF2g3HbbGn1s6lyenUCL3F/cYF0eDJVaoy6kRm6NBhYCiZGxGrUII9caKUI/NDBv9+c0KNfsVjcvbrETwuwo5hQwOh5Sqgg6kqdLWG5AOoR8QG2D+f4A1PL/wCKjUqoobpnUBOgmA4DFz2mYGrBbwzwMPna4LvY8tSIBJFMG5/12wZ8Q8JRPwyEkCsz5WozkSQEhH7CRy1vHc4l6Lifh+JRXVVA7165+/Eh/h5w1q666iaKKOLKCC5CgS0GT5YPoJF9Rg94mz6qEUPLafKLgC2mPXv/ANMBF8YUcmoSurtXQNTZKbQamkakqBv0srXvN1gEAgZdnvEGYqVqlc1CHqGSF8oHYKDNh9/e5wNlCmgpWesGzW73FrjjnianlHYn0PY2v7HF2kmptyNBEr7wDf1sQf8AvjJclx7NlgEqsSTAEKZPYXU3xsfCMqyhEdixMa2PxG0n/ptsMVdH6NYP/wAhyo7ZMFtaH9gYMKZpYeP0qo+sSf3OOQff9sQmtrJb9RJ+5x7rxqGJEw/R64vcN4FXr2pISP1Gy/f+2H7hPg6jTguOY3q3lHyHfDIKQAgAR6dvthrWeUUE85mmY53D6fKLAh2LBwjBQWUIVDTDNpBMDsThMPFqlOpIVWWApXZSAoCkRMNG/qZt6b81974pZ7hdGtp5tJKmidOpQdM7xItMD7DCNoJ5lnxSEwJif/iZVMGmwHeGBM+9gP8AQxYoeKEBHKZkYsCDEGdrmYj6iN5GA3jWohzuY5aqiLUKKqgAAJCWAtcqT9cAjgTShneMxGDN14H4uq06YObYqKslKoG41Edem8llNwAe/uRHiXjjsDSRmZqgZ9ansvmMqTIE7+gm22MrTitcKF5rlQICsdQA9g0gfTByl4qGlNSdSUTRH6dJiT6yYmbEEm52xT/gKLN/0gve2zaO/eL+ZcltRJJYAkkyZgTM++Iw2OsxWLnVEew7YjAxoiAJdzbEhSSdJUfKQDA/p98VQSxgSSfqTi3wum1RxTADA36th6nBOvmEyxK01GvZm7z6D+39sBvxx3jnwx3yHhKNTLA+cuggbiCJ2+YGD/E80iuV0Fo1LYKbiIJBNhC98KuUzTvUAnrqOoBEAyTBv8JvEjBvxLwupQXmRpLvDCLpHkI3KnzA3/TAGFNUWbJkLbtGBKfBuOUqGZWsVZ0KlaibWZYYAaoMbwbEjtYjTfF/BPxFFqlG7WYadjBDbwLGBtsYPrjHOH5BqtRaY+Iwfl3P2xufh7MkUkBuIFhvHcD6/sT6nHW6qunCv0PfygpuJ3CUclRNPhpSky83ksSCR52Uki/oTAPsMZzU4VWAFSoGCrGkE++mI7WIMn2ibnGvnkMZZQD36SJtJ29zH0x9mvw+koaYdTuNIixtc/fY9sDTqaqa2HiLgnJPf4YkWVs5Jwcn7xVGUA4Un6nOoReTrJ/kO2OF4czZWm4tAIuPpBns3849sG61GQFACqohVGyj0GJ+G1YBR4iCBOw7kH1xST0nVdbtPA7GaNYejTKo5wc/bES+M57nCmGWGQFSSTJNxBPzi8WIN7xgtwFDUqV0BUnU5B7gFoNiu/l297yBjrj3h7qDU7wRK+ne3rA7fzx3wbglM0lq82pSrksdSsYHV5WAI1C0m4mfYYtZFC+X+RlzU3IMcfY/iEP9jPzUdwpWeo91UAxuL3AFvcwO3CGsa9WnUk0mTmU5AjWOmJttc6fV5xFTz+dA0uKBAj8xmK6rdgoO5+XyxYyLuyipmOWpB+GQFvbzXJJIt8gBM4D+RdfYMkEAY4lMVeApEgz2RpVjScrIgbA3How2MX3j67YJvn1WpSoKIB8t7kKJZiOwEBZO5PzjPeN+JJq1EypYITIqLqBabmBAK3JE+02wV/h1l2qZipVqEuyoFktPmawkyfhI/wC+FVae4cWHgfPj3xdmrUkKI78GrasuEXqZKtUMwBljzGIkG8gEb95xy4M4scAytbLnMirpJeqXRlNoYARe4I0j2vYnHGYWD/bGDc4a9sHIzNN+OkWssxpZvMBdmCVdPsQVYj6rf54MNVBII7/2xQ4oBTrUK5FiTRY+gqEFT9HWP+M4uPS0kQLE/af6YbeM7X93+cSrU3VT+5n1TK8zoECRuTG0n+mMo49mmSozU3dLqW0sReAOx/wj7Y1PMqxRgphiLH33xm3F+Hc3NsgOkVwjyfgBJDk/5dLNjR9FY3cdYOtGNPv7A8zpfE+bpsWp12UseYSAsljufL6RYW9sFshxh8yujPV3dKzaFaoxK0nTrFWIgXdEJHwNU9Bhd4tXpPUdqE8qdKFtyBYE+kxP1xzSqHQhnyQAPm1Qk/8AxGNl3YEczEQ4XkQ7n1blnLVhprUICMYFlI0qTtAUkBtihTsoJE1qUFlIKnYqRdWHmUj+n9sFawrVaFKRqRVOg6QWChmXTqjVoDK0AmB2i03OD5arnJWojVQojmhgKi6fKoY9L2sA9/8AEq4Haw6CMpYENW3RuQfJh+4Pzkv8OuCk1jXcdFPb3ePf0BJ+ZXGn84LsQWiwm97TGI+EcLAoqMuAaYFgPMPXUD1TO8iZBwAzHDM7TrGsaQJ23sB2Akg9sW96KmM8mMWtk4IjRS2Hyx0GwgjJZxSSFqg7nTP9MSf7UzYsWqAj1S/1kTgNnvh7/dHwsceHGc5X+INTRTTSpqbVKlSQszuFpiYj0E+x3w8Zbi1GoBorUmPfTUU3+844oRODAy9iLMVwis52UFj8gJP8se3wB8d5nl8PzTHvSK/Wp0D/AO2BxJmAV6pcl28zEsfmbn9ziDHZOODjpM5x6Bi3kaKVIQnS5srT0kk2DenpIxBUpFWZWEMp0kehBgjHTp42PMeoCe0xc+2PQs7CcdOhrgB0U61XuBA+gt+5H2wKqhj6+snB45Hl5cUiv5jks3tEWPpcAe51Yq0uHty6dRnRhU1QisJGkx1z5Qb4SrDJMseC7hQIEViCCCQRcEbg9iMa5m6X4/IrmIWa6EVOmyVEhZtMS41f98ZI6EEg7ix+mNc/g+deTrU2AZRWkA33VT+xE/PDwcSuRFjwXw4rmHWoNLpFj6TM/IwP2w+8MMKV2KsY9iCR+4xHx/hZpKrUyrPcKWAn1AnuDsfniDw1xAZikagEEnrTujizA/YMPn88YXpehx/ydVP0ljTsPZ7w20G8X74jVrxjsL3H1Hr7jHgUNb7e2PNy8BPKqYqVTaRsd7Sf9Ti42oWaSP1D+uIKiA2AlSLn39/niU4jFPYwJmuKvTrU9EsASWXV5hBFuwvBkD4fTenxPxxkwBKVeaV6lWQVaLKXlTB/UJtFpsKXiHNigziQ1WOkG0DsT/bCFxFKhbm1AYqdSt2PpcWn23GPW+j9xq2t7PvmbeQG46zTP/FGVC60Ss8KGSWPm9DqYxH6r9/aQ3FvFT5noWadMqA1Ppu15uACV2t7Thf4FU1IU7jENVyjenbF4KACFGJmPa7MUJhfLKT0qCWayj1J2/f+eNd8IcBGWpBGgseuoR6mLD2FhPzOEz+HfCzUqc4iVTpQb9RF4+QO251D0w4NxplfMqaT8rLimWqQfj1EkCOpRESskEMIi+E6oulDMgyY3Q0gvlpfz2cJNsVKaFj8gSfYY84XnMvXMCqpgwdJBI9mG6n2InB3NrRpU4p9Rbvv++PHrWyZyOZvMw6CLXFOHCvRekbalsfRgZU/QgYj4drqUUaqNL6YcH9Qs33In64vGqBiPM1lCamZVQbsxAA9ZJsMWVdiuz3yuUAbdKTQLfUH1wheMKqpmAqETXpw1hIAYkAHsGaSR3j0tg54o45Sq5TMHK1NTUtHWsgL1DytEMxHYHab4yyvnnepzajFm9bTYW7dvTvf1nGx6O0jofEPHuiNTbuQp5yzl7a0OLdKt+UQdwf2En/9HGk8B8OirleTmaYjXzEEwwn1Kmxu3faAe2LuZ8OZPJo2YWgrMoGnWWeXmFgMTBLEbDG4NOXIGZm44yYF4H4czPIZ2qBNCsop73DFiCQYW5O03JmMNngtA2WBUjSWYgD4BNgxgSYgzEmZ98EeBZFqVBEe7RLH1Zjqb9ycWeH5FKJflgKraYQbCBEj0sAIHpPrhthRGwvacisuMdD1H3+06qUSOqnAbvOzR6+hi2oXEDcCMSc8tYkz6H/V/mMd1GMWE4j+YxUIycmXM9py1Fd4g+olT9SIOPOV6M0fMn+eJI98e6vliYMwFRGLCX7YeM1/DwhTyq0sOzLAP1Un+WFPPcPei5puIYfY/L1Hvi6rA9JXIIkdKsymUYqd+kkH9sUvEHEapolTUciow1AsxBjquCbmQL4s/uMCvEqELS9G1H7QP74GwgCFWhPI7QG2PqYJNone8f1x82OTitGiTrlXFyoIETf+ekzH747zWaNU6mADEXjuRsfnGOKFBiCyDaBuJ97TJH0xHquP9e+IhEr/APMm4fm+U4fSGEEFTsQRBGDGX4jlKfXTpNr7TJj5SdI+YvhfOPMQVzIBxL+Y4rUeo1RryI0m4A7D6bz6z64n/wBoqolB1Eg3UQNrW3H+rbEVj0Y7aI1NQ6DAM+ZpMnGtfwbH/l8xP/uj/wCgxkhxq/8ABzMDl5lO61EP/MpH/wCMFExq8R1lULq2UMxPsIkD3OMeocbfJ5p2ojp6Q6EmHIA1E+h1SQe0kXvOmePc8iUzMkhZj/KdQHoLA39x3jGT8ARqmapsSJDF2ZgIAUFiT2tGCuUMgRhxiQpxzNG4Z49ylSA7NRb0cWB7wwkR84xczXirJgiaySe6yQfewthW454bR8nVzCoFenUYyLSihVPeD1Bu5MzczhDm0SY9MY7ehaCd3IzLbXsh2+U2x/FGVC6jmKJHtUE/sZwn+K/G9GrSNPLioXPx+UL7j4ifaBipU8Cg5OlmEqnW6oSjCQTUIAhl2iZgg4VeJZBqL6HKkwD0tIgiRt7X+owdPoimlwTknrBa9mXPaRUU1MBO5ud/mffDBmKIy9MBC8tcyDpYSR1K3Qfsdu2F6kxDAgSRBjfDflc1SroXchFUFiLmGvPuZJBHz+2gyk9IqtQzescCA+HP+b0JpkfDJFpvBkjv39cNVHw9XrEaKJg7sxCrfv6n6AnFHwNnR+JUqDq5khfUPppgzsNOoz/nkT22ktiVHMr3aYM4bMG+FuH/AIWjSpiCyGSQCASTPrMbDfYDEngngppsgga2dq9USCU3ACmSQrOA4UgbtsZg5wzO0E6KrKhqkIhYgamNwiz8TECB3+mFr+Jfin/ZyVKVM6s1mlIFRHKtRpr0oe5JkuRcX13tGJbLEDtLFe1ATMh8X5inms/XemaVP81ghBAplFMKQwmCRcmdJkwQIXA3gdDNVHallWcMRqYJU0ghe5IIBuYn3xXqOrgkyKguTuHnuSbhpN5sfUGxbv4SZNmzrA02acvUIIWYgr1CSO/TIDXYW3ILaCcGBkwDmf8AaCa9b5j8vzfmsQu17Mf1C/vivk6NfNEqahbQpf8AMdjYbkTN+31GHDxrlmSnmiyldVULcESNSdvbSPlf1ws+FF66x7ch+211j5es4UQBkgR5TFgX4Q7xvw/TyeSd0qOz1QqNeARIadN/lvtPqThEjGqfxMUjLKvYH1+Uf1/fGWAXw5gAeIkiPfDPHFfVSpE6AqKoYQdTDu0jvYRtIHrhry3jGuvnVHHeRBP2MftjHw23eNsO6scGvrdYpsjpH7K+NacDmU3FrlSD9504IcN8SUakk1FS8Kr9Jj1M2k9gCYEdyRjMwJ9/p9v3xNrx3hCCHbM18VARIM/LHmMqymfqJdHZf8pj7+uC2W8U11sxV/8AMt/uCMCaiOkYLB3j9j4L74UaHjL9dMfNT/fF9PFeXIklwfTR/wBcDsaTuE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9" name="AutoShape 8" descr="data:image/jpeg;base64,/9j/4AAQSkZJRgABAQAAAQABAAD/2wCEAAkGBxMTEhUTEhQVFhUWGSAbGRgYGB0eHhofHh0fHx0fHSIdHygjHyIlHh0hITIhJSotLi4uHSAzODMtNygvLisBCgoKDg0OGxAQGy8mICYwNS03LS8tLS0vLS0rKy8tNS0tLS8tLS8tLy8tLS0vLy8vLS0tLS0tLS0tLS0tLS0tLf/AABEIAKABOwMBIgACEQEDEQH/xAAcAAACAwEBAQEAAAAAAAAAAAAFBgMEBwIBAAj/xABCEAACAQIEBAQEBAQDBgcBAQABAhEDIQAEEjEFEyJBBjJRYUJxgZEUI1KhB7HB0WJy8BUzgpLh8RYkQ1OissJkF//EABoBAAIDAQEAAAAAAAAAAAAAAAIDAQQFAAb/xAAwEQACAgEDAgIKAwADAQAAAAABAgADEQQSITFBE1EFIjJhcZGhwdHwFIGxI+HxQv/aAAwDAQACEQMRAD8AyWoBSrQ2ysJIHUZvadvtgxlc2gZTVrMEWPIblDOrSQDpIgWI7kjbAzMZPVIapQDapBDdoAiw2tOL+Q4ehUUqjoN7rMkEzMlO3zj5YIpuPSSGwOsnz/FsvTf8pC/WKgFWGhl0kEmxYEqRH+JpwYq8ZqK/U4Z9asLprpOG6hp32JBtt8sLTcHBZ2Rta00BZgKjFCPibRTIUSI6u3vjutw3nvzGKrrqQSoqkGZLks6+aJaWPYycKejcwMZVeUVgO8dMlxli+YWu7MykPCHyBKmg6B+kqxSYJupYgK0geNcdrKtNHOsMwqJquxYEiSGuoAhNI3Cz6gNNNso2ZoCkhQhSrAi9SndjrIkMSdLHX3JGEbxAedXBZqKhT0gLVtTMFVJ5emFvf/EfS3eBtfziVJ2ZIwf3mW89xKpUqFOYtEIp01BIMFQ8TNzsBEXOGCjwzMUqBGZpKlHRBWmAzyfjZQCQ2oySTNxIAEBYr5BhWpPqQ/7ogRUbUei0KhnURAG/thtr+LUIZWqFqu9SUYDTEubD9MkR3jBtuSwbBxEtbZWgFY68H4faLVfMJl65EuKTLJUsGdQZDAzZrrIBntvi5kq9N+TT5OtmrDQmhSoiI1QASdyex09r4F18rzM3VcnSA3V06tgFJ2K2IuDtiw5KieaIpHoF+iQYjbUYY39byTOGghHOOhjAhK5MvVjUy1SdKoCUEoOkLrlC02mREk/D7STKLUGSStSroHapUDlTpLooChp3JBSJ2j5GVvK5SoKLtUas6E6gQrMBoZdRPVMK2nqAAnc2xfz2cVadJEaKS0lW4+Irc21dJHUZ98ItweB0zHi9kQKvf/yd8/L6Sop1FqIF11tQIl4Gi6rpSWldM4k4Y+WoKDQPM5iopd7GxltIqHSoDjyMDqvLDfCrktYqM1RnOtwrtYK51Rpg7mR22vtiOrVNNQUYndV3AnTBJAPYGRPf23LbxxOLKRz1jfyMvmC9QMuXV11ik0FQgHSxAXUbnUAFtvcYCcSyHIFZqaVGpqq6DUTSGJZSrpfqGhHEjYtF98dcJ4izVkpVQGYAUmAAXp06dwIsTqHqRJvfFhEpV6Gkh/zAkMDMFQBOklQ0hTvBEwDsTCVuWM5nQS3wvOOyPUDKao82tWh4HQZVoA1TKgCABBxTr5atqavUorqNOQEqHynWt1Z3IOmIExAG5NospkqaNpSv0QVIqU9LQQQoA1XYXLAbEETi/Xz1Eo/KCMiqFOsTUMoFlSDpUELAkMYPqTjhhc56yAHdxtkVCrNOly6pBDMhDqJCEqIDANDSv6YtE9sFMtwmsEpmoC6qtV2aCxVpGkOSZbpM+198DeEUqzk05dyzBlp6C5LDSpuBI0g3aRFp9RNw2tXenUpJ+bqDBxBL2AiIBJAEXEwCd+7RtxzBcMTLv4+nSemqcsgkIHqKBUm5DsReSQJFrkDvibK58FuS9DL6l7EU2MwTZEPl2hg3cb74CcQpkVjpdgjuOlah3VVlYIII1zfSJnfti8/HDzaSim8UCwUjS56pAIUGx1PNwRuY2x2FPs8QcEe1DPDa9EuVrBqRcUh0Flp0w1BQQTqBAGwJmPbBfI8J4WyyppMrNy5apVAJ06oGp4NhqkWt88IufU03M/D3cnUelVBErqgzEkAWN7HHeRzgc0xTZUaqpDMqmGsNJnSGlSAtjp6RAm+O3nHEkVK3U4mqZDwrw4kp+GpyOr4mB9D5jcTFvXE2fqZHLLpaVUG4BJ0dVt2sO0e/0xnqcSrqrNlamiWYA0zTOg21RqsB0mA2mB32JlPGqtSpSaqoqEsiOLL5yARIJgwWIi42xAcPAavaese08S5NaZprmNRmwYyRF22M2An5Yu5fxpk3dUp1dRPojR9yMImaGSqk1KJFEICr06kCGMKwVjuRPeZGok2wMy1VWZVLoU6tJRhEHaykrsdwv/F2wQIkCsk4Ed2NSlVR2q0zFQvoD3YEnlqPy/8ADeY33bGaeEOG5gZrL5urUUUjUWpHMLHSxbQxVZAUsp3IsptbB1mNNNdMsTzAKRdt20v5YibbQReN74uZ3TSoKdCrywyMmgaW2GpTMp5ZQDqIFhacVrtSU6ecvLpq7Nozgn4dZp+QzyVUDIwPrBBj2OOeJZwUqbvvpUmPX0Ex3OEzwzm6tIZZEUiiys1QuL3mI0yZ2gbQTJsASHifiylKi0apV6ekk7KJcoZO+pZ1QIuovYjBDUAqT3lWynD7R084tZ7NGvUJZrkNEidPSTf2Hab3GBvDtdVilNXqVD2C9u09/ijUekQ0m2O+K1hSNIPUYlV1dFGS8iSZ1DSyuo7GNiCCRjur4lOXy+Xy1PUKhkPTI6y1RjEqp6iwa0jc7TEUHrO4lofhgVEY6RuXw5QQCtnayoqU01KWChdFMIdTTJup2+98Vl8c8OVCtPpWWCIiQXggAg+W7SLkGfmMKNbOZd+ZVrUmBDrSZnoyEBglXJUFpNypm0QDrBEZ4LTXLnMf+YOVVASyItNgwq1Gs8QEOsDpFwFJAiMPG1x0kVofh8Yb4/8AxLzLKfwmXWkGW1WrcraTA8upZ/xDaxwn/gnq0KletnKlfmU2XRSDMellct6BJQBjogAnHPD81RqZhar02qZdyQlOqNOqsUNJVUoxgkjzdrGAL4tcBpVWyOagJlqYJ0rBdiwAJB8oNiFBk+kWOHsuOkgKc8wlwvhuRpOlPQKzVABTZhqDzTFSZPQCRcSRYntiPi+V0VnU5ilTgwEp6SqiBpAhY2ifecC+F8LSpmaS1KVVqNJ2Vl1rrUiSxcnaFvYKwYELsGFjOceo5ao9Cjl6gpo7aQaQkSSTM1J3JxHggnceYZrOMZxM4zUKzS8lbCdwAZEH9wcNXDfBufrUBmWoTQqLKvUqU1JHYwxEBzEE76QZuCZeGcNq0qyV0qcqrSkKVYEkQVvKxMErbt3ti/4n4gKlKpRrVi5/L0qyabgiTZpK6eoTa43w8qR1gKd3AkWR48+SY5asDTXVqdQBqLMojUZ6gBcRbq3xFx/PZYU1WiGAWpqc0hB0OPzNJNiRYAbACLDA7LcKoVaCM+vWJF/QWUCOwA/f2GCvC/DNEq7BSNIlupoC+rEtAHa/88NRm8PBxFuFV+DBvhnN0/xCcsNFMVyGbfSKNVl1AWBMEmPTBVfDBzaGpzxTRVQXp6twCRYgncbybkdsE+GcBoUSdYQM9N1SKTQwdShMsthDwTtDXgHBXhFBKaPTdQlNgZ5iFlDU7iwESIntspB9K/iJzgxziw7d4i14g8M6UStSzZdANOkryyCZkhSxmdoP7jZXqZOvS5dSrS0U6yyp0hSyvKlmi4kGY7gg7TjQBk6WgFgyoRHQAAoJ1E6RuSVJJ36XudwO8Ro9VqaVNL06zq112CmXIkkgwCszsTtMDluBYjPJk3UNUASvEEDh9JKdQ1m1iwkNsCy3/wARkTsRANhOBLcLrM5SmrOxNiVB1R7ExEC8yIHYTglwgCqpDntB0yuohjpmLkRBAPczvhmyLkcOuEh05LymomCVMdakTpjWJiRIveQ6HIPYfMxeCSNpzn6TrjtLOBqjjqpyLpUD9IDKgYEsACSHKzt3N4UMjwFkUs4FyNCAKWJDG5LDpAm/drWjBPw3SbLV4puVGkqGgGeYSumPkbmLRJiJwcrUh/6nkHVa5i1gIvYfyxOnVcGRqMqQPdFTO8Or1jTYLT0qoUAW0MAWgCdjqBBHwlZkqZtVfDa6QUrIz8wlkIIAUqT6GYNreh9RhkyYVTqiFa4BvFtI+wAH0IFjitmnRSSQSNXUB3EwfX+WHqAsWxJPEFcK8K1uYa4qUSynU1PUTU0sBBCqJj0Jj9sdDw4Vq2qMB2VmYjsR5VC2G8ATeI7eeLM5UpV3zgL/AJx6uoEELKqAQACPhmItYYsZXi3MRMwOaXKIopKRp1TpJudidzFr7iZTW+4k4j7atnBMs8a4dTesKK6F5I1KwYszMzHmKdQ2k6pswMzINpvB/BvwtZjTXmu1PpVkNQrpI2VJEwPMwMGIIm8PFeOVqbtRE8pkVmBJJLKBzLszG8NEAdMWxL/4kFOqAiMrupC1J1AAAEqAOkNIBkyQACIJwHjDYTjM41ncCOJYXL1adU1dS5UtrSuzlVR3u6qjHVGskbGBoifUfkON1BXpotTl1ADTnl020SzKxnTNhex+EkkzIJ1clXzVGka1QCoqmz0mDQCwBYxpXUyWLMB3tbAzIZKktWo9WgWZKtJmptUVFKOWJ0OXAa4nqIt7SSouCZbrT1cvwZxR4vSpsUqUEeoXKo/QQVDFrARyyQYIVog9xZrlUpq/GVgrVKTKFamsamY6g5gQdPnBbqgfIE1X8MZfMutdKSAVFLAE6ihvqANJ4IBkgAnefbFPLZvJUjpABbUGCtqUTTJKhVBBHcACQAbrAgrN/BxmcKRkYxKuSyLUa+WQXq8x1IDkhVY20ywIvrHadUbG3vDS9V1eumurTLFgwCinpbUo0t1HUQdQmxiwnCrxXxLy65qoC9QppDOQxSCZMMsMZmLwD+rFfi/iVtTmlUepdAaxVlDMFFyCZEhWibm/0lfExBZqs8iNHFMzoIavXOYAcOdSkgIHC6QWMgsLbXDADaScyOaJDpXzC66zRRqqjaj5lJZWC6jGgwPiXcxAx/mVKZWqy9FR9YGnpfSQTYzIvHcX740Dihq5unl6LNNQAEXQqXaHOmBDEuWEtM9NzueYbR1krlyfVhrjNCnTyzu5ekFgCFRiztqgILiGNW7QhYrcxEwcIovyqjcirmGDBQGqIseTXFwrEhibSJUi2Kj8NRMuPxBrJXOmUVlEwelGUanaKvUe0JI2nDZwWoRRp0Qlda2kg6qDqA3qJEeabMb27HAVkPwTDdSoJEI8B4EtWmtXMOKFQOzBFdDAIIMhtWgtJMAmJ3OwrcW8NZaAmYzClajqAzaRUepqUxsVMohWAosTb0DZ7xC9FqalM1NRS0NSQEAMV6huCYkD0g9xgP4g/EcRrLlVAR8tWDap0qysoOozcMgI2mdVo2w96RjGce+VVZi/EbOLcch0y2Vph1Gkuy1ZZBJBtcqQCGEgqRYDET8QddFBw5FXzVqjhXgAt1wvYSvaCQNySFrJ5fLZjNqpqvTzCJNNkEFmQmVh9TkhI2MsA4w75rN0GQLUNIjQq1DXoIQwkbm2m9wSSNj74Fl4xG5XI/cwdwfOZPMPWoVNfPZDVROtJBuVQ6tLmer5lv09KHSeoKZrurGkmg0azsyFnWVFQQSbSYaTBEAkzGp+GMvSpa6SsJm/aFLMyqZm41Nf004pcbyWVNb85lP5YVAVLyquABpDBSFdxGsEgtIEXwsqXrBXmD4io3r9j3P2mdZPLnmmvV1UaHMQ10LamaKmoBtdyCxKyTJA9gMaF4r4vy8uorE0kaqmqkqKV0FwW5hlSnTLSpEEpvMYEVcll8rTepmesa4AqLKsWl4NMTqZlGxkCQb9IFNeOVHztNyU1VMuWoK40qjsWEsBMlVEd4kgQBZdwFR3P7QHQdB/3FjNx3VeyfMfUe6CM1xjKQ9PLZaipSWSVOxI1MynplZ6O6lmsIvZ8GVXKV2WnSepoJRqlTSocFQGEyvNLOt7Hq3MrFLhlCoc0+XRVWskMxCnUTrU6gyoVVFlTeO9sa1n/DmVrU2FShTOpjPSJJLQCTEzYX9hi1SAUBjL7drtSo4XGD58TAMilXJZs1DE09tU3LAKAYgybncbYFnK5jMTWFNm13kIzTFjeDNx642bin8MMo2inS1UlU6oUyDBtrD6i25HmFrYG0f4ZFBpWs0SSPy43JMWr9pjD8jtKxJlDJBWqQ4BAlisxqhdUTIjUbTbftibxj4aV6lLQqKUH5jKI1CLTFjcaQYmA0k2gPxLNCmgqLUGqOkLeT8zZQJEg39ryG7JqMzVplZZaqpMHsQpJO/aZxQ9I6rYy494/uW9JpyFJMR80qUamgDpCrMfqgaj95tgjxCq/wCEalSqFKjOCwAiQB037iSe1tXfHHiDL87P1adIrqdyCTCrq1HUZNgsiZ/7Yu0vDeZBqIXooaZBZmrLpG51GJYibWBuYixiylmV25lu3SIqI+OQOR3I84DreJ+bmVGb0IBCu9IVAYJWDAYzpAJVAI1OSZ7OHE/EvLB5DNpQAM7UzUIa4JLaI1EGCCTtA7jC5U4SFzBajUpHpJLtqCkRMGJ03AB+H54dvEnFxTQZSly+Wo6oIJnvq7A4WFUYyJWZGJ4P9TPMp4xpqy8yl1s55lSAoCEyAFX0NyLDaNgcNq16WapBEVRTKroYORpIG4gSe+97xBBMqHGsqlRGNNVLgWIi/rtvgb4YzzrT5e3UXUkG8aYE7BdQJt3H3XdUGwy8ESMvna5yDLPB8m3P/DtpDGqqTMrcr3E9JmZE2ONFy+inTNIGk+s6dUTqqF1aFBNkIHdRJUWO5zWvmGWs1SsNT+bqaTIgLqJ3Midz88aF4WyzNTp1lqwHYHrpnTCyd7ktYECAILX7Ys6sF6wYjSoiuQeee0pmmqVK7KkJq0iRKiYOgnY7kx6ETfF2tWyjUgiVKSESSSR0GAAoBYCCAT6X7sBM9XhiV2VxqGksVdVEkmfL8RK+jagR0FbSAXHkb8Oruv5zgI0vp0AAguRZZHVaLyLG0Varn4U9RNHU018vjtO85lqqEIwgqs/OfLHsdwffF7h/BqU1GUu9Eq4cXA1nYinqPSQSsMJnQYgwFDPmuhZOcaVFCURBpSFBMRq6j6z3mcV8nxE5ctVpZl+YF3Dv27EsIifSZ7Xxo3LuTAMx6mKtmHcxnVemMpUBNNUeRTZQdR7ML+WW/Mg7gDYkz8F4Dmq6p+FyxVaYVNQKKsAXLMSNbliSSPXb0UcgefxCnSqMVp83rOq8JOttyNZVSAZ9LxfG/rmc49DTlKK0EWAgcfD7T/b7zOKdYNZyTNJ2bUA7go569JmXFf4d8T1ivroVdE/kq7AssEEdShSxUkb2tc4CnhHEUVxRyzVYJAKpdCO5XUSWI7fLcGG1jLZfi2qXrZZx+hov9UAOOeGUHXOtUzFJ6LugshJpOVkFiw2MFRBg9Iue0m4bMU4z74h9MynO9SB5HmBOA8Mr/h+ZWqigqEMaLKCQ+kSrQZaDBmxA0iARZOyfiFqtZstneW4EinaCx1gqJ9ImO4tvh18c16bOyJUrpLAHSegFVDbSCS2sarmAqG2xzfxDRSlVp5hnCsCAIhpIE6ihvYReImNzgSq9O8ZssNYJjfkM1yqeZ1flxVCUy0PCO51nTqEeUtvHUPcYWmyzVXRqfXUOtUGnfpkA39RBPYGSIBxqPD/CWV/ArUoOWavTRxVqX7StoAUQSNp7Yz78FUSq9NlBbSQoK7rMMaciWMAHp2W/qQPI4jKwrrzM9o5OKqCp5DVKNeNiJk9hDAz6Thsp8Ey1Ci1OvparsxBtpa6GVHT1WILaom99Im4tlUqORTVDo0/lCoFAHkAEnfqv1WAntGLXDOGSGGZBqMekQahVVIHplWUOP1hpHwxJJPLWYA4gmtaFLEE5+UKV8jQr0SK9GoqDTTSoLookQwgaizAKsCb6iQZQFp47wKictSGRpM5AlCCSbxJJdgT6yDMgAe67xTh9U5VqdByk6RLEgLpdIYnkoCAqkGb3m5AB0QeI6OWo0aSU69VOWIZVBkbS0kGWifrgfCKggnEJLbLSCi5mRePeFV1rpVQVEVApKVCdJZiCzI2o62BJLXkaZuIx7Rp1ctnaYatV51N0Zhr5kqzKajAhV1ELK6SoA1TO8609ajmaLK1JwtQaTTqKBIO8gE2/0PXC/wAZpl2PKqlAaZSpTIUyJuyOR0MQTchpECxAImyyqlRubrwOO8WEd7D6uMdfzKXiOrWpEl69NQKajmGTqbSBK9TG8TcT6DEHhfN0WqVqpDcx16N5MEbAdwO3qAO2AecyX4h1akq1MwwINMES+mA9QEWC+VrdRvaxIpZjh9ZVLuVUhkjddIC1J03mYnq9Ji4tLWMdvHeT4YXKmGc1wSovEKOZy2WqIFqBqrFXI6iqkAHclNRKid7kSMFeP10p1K7uKJnUJRQXYKpCjpGwtAvtAvbFPwl4velV5eYU6SOh4UaZEidJAI0wdJMgAkyZgjRrKlWrmqOUqVGEsr1mKU1i5dQ5ZmM7aQR3kTZzuScQU05GWA4nQ4fXy2XpGmaeXeqqhubeqXM6RpA0gwYuTAEQNMkP4GrpTrpXqMWDA6QqKouJMhRGqLQfU4H8U4tmczROYqsSraKgQQFBWsEYXJOrS0jqne3SIna2ayVOeWCCWIj4qTIt2mLIQZ/VhQsVQCoz1HXuBCvGaD6wzkcgdj2zA/HuIVHzCIzsy1syztqjdlpCLCwUdIBk2wczHBaLpSq12am1Kih1XlenWYPYhmOJuP8AAi9agaaizXOoDrg6ZEdU6PMDbSPWcO/DeH0nLh11EAAowGkqw6T7gwy3m4b0vkWNZqCmzgnJPzlg2KFHkO3yi9/CXgZamucesalQlgQYIUR376ySG1E7QIm+NCpZeV0kwZ9PQ4EVOHMHDozyohSKmmB6FQukj2aex3AifLcbemQuaQKNUCrTJZDMABgQHUnUTMFQFJLAY1lUjpM+1t7lvOS1cuwc9+kRF9yf+mPlA74vUqo5kA9//wAK2LK0p8wE/IYZvxFlZ+e+D/ggVTM5Q1VViSQxAPuV39PivtOHHIZshUXhwp00ExQCMKh8xkFtXM0mWADRIWRcDGV0uLhpImO7/pHc+8C8RfbF3xBn0pipVSojMwVaARl6FHxdNwR1GTcsw/Tg7aFdeYSWnPSMXh6jTGdBLhzTRtVJqbJWP5beZKi2YSCWJiO52wMq8RajW01UX9ISssmJYsP1KblToIkxcja2fFedf/y3Odk0A8yeqImCRf0M+2K/hbgeYrfn1ajwxn4QSpIk63VgAfkexxVekA5MuDU6hmBU54ntDOB3NSvSgsQEC9Cr1STCt2B80TO5m+CfFMtlQ+ZqUhUBdwoUmVXct2ttYb3Ppep//n+fSrSbKoKoRrl9NNRcE3YwQe2mYjbvg1xLwfXyVIVXqgsxglJ1QPLrPeNi3qffHKCBnPEPxS74cc+6LuSyqLJSZO4JnFenw8FHZQ0qmmkkQGvDN8lBkf4o2E4ss2kGJk7kyb+5NyYxSzSGrT5S6dRYDU5MALfo7Ak2J7i17RNQFjYJk6k+GnqiB8rlzzlSqwglVLuUqQLC6w0wPUE29YxsXFyiUVppRKUlaUgadJ0xfaRB29/UYRvDHhtadZGqsrGQBNlT1czvpF7iBv2EaP424irUzSWrSAXdAwBHYCP6Ydcu4jMo0ecygcPzNerppu1YUyAVeodQUbFVJ1KIAi9yLgbYZeHZmohVKgCEC7IkNO4DiDBaC219I2IOEHj9F6NYOupe6uJEHvBGxxNwfi4amVrsLVGqEm5Y26mJklr6Qf8ArhLpxmXNM5e7bZjHXJ7YjfmfCDVy1evVJG+lYUqNIbYzbtbvOxJxMvhCkKZVKZ6ou1RlggyCwBJMehESdsd8F4wWpAhyobpZQs280XYQCGHr2wdyfEadSVRhqXzL8QB2JHofXDKXs2ZaV9SieMQpi7wvw/luG5k52tXLqhY00ZBMtZdRE62E9lEm9hbDHmPHCVhy2UsB3qMqzPsGv9h8sK/8QE1UqZJhRVBY+wBP9PvGAWY8K5lnJiATIbUIjt6kn6YNcnpE2UrjD9I85nxBSoEApRpkiQFQk/XSoxHmfGhSpRBXUlYwHHwtIEMp7XF577YF8S8IPWZHL/AobUO6gXEbTH88dcS4EmXy6gOXqK3MBbbTKowFzEawdzt7YlkYcmdWtfAWM1LgT5gZjMUqoaahHKVZOtAtMy02sNoIiDN8IPiPgT1SFcMhUkD5g9Uz+8e18OXgZ6yLmaNM1EdW5zOymHZ0IOlSZYAKbjpLIIJBGFyvl6tKoM1WWpyUqDS4jZWvEtOo+W8QcUzYFbpNZDXblbHwOwxz5Tnw347zXDaYytTTURF6JBMAmB3BAF7e3ffFhOKipza+b/NgDpzGkmkDPUEQADckKwLErsLExVuKgvVerRNSqzTSYm6GDO4JAAIstpXCJxfOGnmGZAAGgvTjplSYECLCNvWflhi2eKMYlTUadql3I0bDkAjK9BldCBIAA9YHVaDa4vEib4afC/D5ps1NkaGIJLGx9OhgPfbvAJEHCDl+FaKdNfyGauC3QxYohC+f3JMBbjpY9r6lwrIill0CADUNTadtR32+3tEY5EZGyYJta5QrdJ5+LSk4XMNSLG6KGquDG5ZCYaLR2mD2uUzfi8FbkhfWyj94/lhL8T5SowV6U67rbeCJiRcSVAkXvivwfgWZfL1VrQjagUnqK2Ik3PY7G+HqC5ziBZStXUxnzHiZtDNl0pVmUToFW59dlN4wn0PGiV1qlUK1GtobqVS9idUQRvaAZgQdxc4P4fqZc82rW6UOohb2H0BH74hp5VMrmedRAKOGrAx8Ta+n5Axb5ehwvUadbFAYR2lu8F946d/xJ+DcfdQKbaVphP8AeIIe1hcGBDfF2MSNjhhp5WlxSk3KLo58yFRcgnTcdIENO5F2EHScJ/D+A5uu/Lo0WhjBDABUuSYabAEhiQLAqQCSJ1DgeQy+RTlIweooUVqg80O+wk9CaiTF9hvhoLbSLRD1v8fIeg8k9v3iCjkcpwynUeqFr5lyGeEToDMFlFEAKGIlomT9MVW5lenVOmmoADa9JXSe4sQbrI0HuDNpxLxfg8Z0VKjcujUDKxLdRDI2lEJkTqMgHYAHeAePFT6KCcoBUQyKaiEZbsYIEMzKGF5u9M2scLHP9Srfwgyc7vvFKka1Xhq01a71NJEATOsqNv8A3GW9rOBtghx9ic7QdLBRQ9iA9Sogn/mAt6458C19ObRXGqHpgj2ZRoeNhLpT9xqvtiTxDkebnMzUpsUK5gUaURZ6dKQFlhB1g+plrA4rsCcjsCT8wIogItSk43cf3yI21Hp/lTHMBMHXP/plp3kyNQvvc4K8Brh1DFSGU1KcyIhahFwG/wAIIkWkxuZB8QzjPmMrTlSamokrsbAE/wDO38sW+AZ93DzTMa2Max0fCym+4qK4kTPznFXQLhyPcPqT/sfapCxo1DFfM5UPfRTJ76lmfrjhGnfUP+I/0OJqdQD1/c/3xp4lfMDVsrm6JL5Y04G1JydHvEJIJ9QwG1u+GXhWeapSV6lPlOZmnq1aYJG4AmQJ+uKNUI4g6omfjW/zscfKwQBQbD1JY+u5JJxIE4z8v8YrKECq4JbcCbAdjIA39J2wERJMDvg/nvDGZgFU1xvpIPp3m/0wX8OeFoUtmFhielZBMe/198WCCxigQBAPDaGZrv8AhaNU6WBgNU0rpAvP0+Eb+mNaynEKyrRy/MToZEqaLHSFEhW/SIK2gm3bEmW4Vl8tl1rEaXqMEpwis4BsWEwRJEbjb3wuZiuEduUKqhY6msbXJJWw/ePU4oal/WwO09N6F0iOpZ+p6Z6cR84VxupXzCkzpUEquwHYW+v8sXvHWZNSgLQDKxPckaTtAMiLnZmgE4Ffw94tTrl6S6eapJJsCym4IsJi49gAe+DnizLstKaenVPxGB8vMCJEixmSBjslkmfqEFdu0dpldThr6iI0x5mOyj1Pt/fEWbypUhACNO4MTJgXjvpVf+84cuM1mWkOaKfMaNFJQwg/qaSXiCw0k6dRGzA4VMxUCAl2Gokkknc7k/fBVgCCS1hhDw8FaoEzJblhWJCkhj0mFUr1STG2J8/l8rmKdSuKldMwXHQlSEINxAi4Ate4I3IuVbL8aVKqOCx0sCSvsfWRHznB7jGSenXYEFEVjALFiQfWWIH8zHbbBMxMLwAoz5wRxrKmpT5c7GcCOHillhUNUAurKUm83Gw2uOxFwPQYY699h2wheImU1RBJYIA8n4gSDH0C4Unr+rBuwg3Y5j54ZzC5pqxo6FazFXYKHhQp0ybdIEAXEYovmKZqzW1UjTcAVFRg4AVpGpbyx0iJtJ2EQncGzTI4Cm5MDDzwXgtbNM7NXQU1OtlU6ntEyBYdhuTPY450YdDxOo1JXPA5l3i/FC9AitTg1V1qAD5CNSFRJv8AFc+0ACcWKXE6wySVVQMUJDqfhAaAYG8LBjEWX4Rw6Wbn1KzUp1cwLoMg7AKNQkHfeLDabpqJlQpSmlNG3pqsarAk7bgFrsZhVH+WaX8NsMesOzTvehsAGPxBdXxNWcBKJJqNZAtJhBO2o1DtO+kE4KeKqgpZRWqOwreQOg7O6FjpkAjpFpG/viajxXJ05amqKTvpAn7ROFTxJnXzIcwYC9K+ii8n+Z/7YsswHGc5lDaSCQMACHs8tTL0qbUq5qUqiSb6QDpGoi/TN4i4233AeIPFRblfiG50ABRqhgvqSJEfIAkicQ+C+IstYUWhqdRHUowBU7Egg9oBtgPm/DSmpVWmxTQXkMOkAGwmZuYA33GKx2+KUPxh0q+oryFyYwUeNJGtaoW50owLQQoFmgEgkE7d+0YTuOOKuZPKKsHIC6RAkxI/5iSfnjytwqugt1Af+2SY+m/2xBl6hoVQwCsabGzDpMSLgHb64alYU5EW1dlfq2ZE1/wbwhTpLHUaKqpsAG0iE27QLj2mTqMOxwtfw7rCpkkrfHUZy/8AmDsLegtMdpwyVaoVHY/CjEWJvBiw3vGGdBkyPaYKJm/iPxJUpcT/AA9PRy10awREdIqMwPaFNybCO1zgnxTiVWm8BQEN9ZJMnuumVg+xN8fVPD6GtTzNZZqDqZFI1zpEKWuDvefSLbixxvxGKNROYgIe0jedXSb776fUAD0wCWrnHSaDaVhnHrY79vhOeFpWqio9cxTYaVXSAY7k/wBPkcL+apPmKlLL5WXdDFMiLtDajJsB1Hq7ATibP8eq5thl8ujSxAMXZp222/0dsNicjgmVLMBUzlUQAIt/hH+Ebs3e25IGDLgkBfnKZ3BSD37QnxDjVLhtEZd8zOYZJZnLuB2tAJVQZiRcz7wHyGXKK1YmpVdhMaCWcHedWiJ37WEAb4zTJcRds0K1QNVdjqZgQCDYarKRYdosBaIGH/g/GS7AOgphislpUnmGE0hAGfV0yWgAdzthm1XOGMCtW8EWIv7md8b43Uqroam9J6aqUVkYbbqpg6SyzBYjv88dcWzROUpvXOmBoJUOeYNJajBvoDFTJAN0UlhoAwwcFalWSolUjRo1XdDplAxsRKss3jsQbaoCxRZlYUOoitT0jSxBBS4Fo3bSp9QxBtbFe5fDcETQ0y/yNOSo5U5+YhHwDRUZpzUbWxois8aT1CpUmY2MhCIPxe1l/hXF1Wmzsb1Hq13EQQGRmdkIMg6egGxliPkc8L5xKVJKqFNVfl05iLtB0npWJkXv87DC/wAM4VSbMsBUXl0GKw1tSkkEDVF0DNP+UkWvhFFvi2uhHb5zO1emD1l+6sD8BGioxWtQYIvMVDCAkAc2qosYsARIt2GGGiCrMSqAExOs7AmLafed9zhY4hnSmcdiCRSWikzYwddSf8Wh9Y9SuGxk9z9zhWmrO/J68/v75yxqcjA9w/Mnp1VOxB+Rx2cUKeTTVqA6jaZN/wC/1xeNjBEHF+VZKhPfFHilSKpHoAP/AIicEMsLyfKLn5DA/wDDGp1ndjO3riRxOMyjK0s2rTVVgPdGn/4r/XF2hBYibncGZH3vgnT4vG6Af5HqJ/8AVxi3lOKUClR6+oCkFYK9Z2VySQAdZt679juARhxv2DLDiKCZ4Eo/7ORtC5pmSmzDSAYJcEHQs7EgXg9hsYIHeJquio1RWerTJMJU2HqDMpPpYnYYX+IeIs9mczTzlOlrWix5SFWKKSCFHTp6hM2gkxbtiLxxRrCpFQx0gMAbawOrbcTMT/fGT4bu4bI+E1f5b6dRuQ46D97QTX8WVRnKeZpFl5UBAG2HxCygQ0keX6Hu8Uv4h/idDVpoqrBXYNGuSJC3ENBne2/bGSsp3i2CfCspVzOnL0BqclunUFkRO7EDtt8sXiAFxK9blnLH5TZ+PZcUAgoU+Y5bltzAW1sbyYI1REAHbvtboUlrZRq+Zo9VOpoFKmY5vlEQZIu0dBkxvfHQ4dQyuVQ5h6j1dKqGNTUC0ahAaQq/JRAHyGLFOolPL0VlKlSiEaT5TVYcxSDMqwczJsVYjsYQcFsjpNBN4pA2859rufdDPD/A+VVRzaNFXeCVRZCm1pfVqI/VA+mIPFXhigiTSVy8zdibCLXufWSZJ3N8HfD9YViaoYOJIBBBj2t3x14gzDKBpAJLQLT8LExNvKp/1sbgFZTLutmGMyWtTA2wicV4MWdnGzGQcab4gCVOYyK4KtDTFrxDC0HcEiTJ+oXatIYCodxGPhuDE/LcAJMmY9sEeEM1EVqKN/vVCRaWkzt3ggdu4waqVFUYWs5WFSqioCzMwUAdyTAA+pw8Me0AVJ36Rz4ZkqlSGQLZQvTeANgrG2okeaT2iYM3OK8GpUMqalZ4cVVRE13JexEt0gQZO8ATIxdOXZDSo03A0g8zTsWIUtO3sB3Age2EjxZVd6zodR5IZqXcCCuwjub39B6DE00LYdvfOPzOs1thUqpwuOglBOKprcBWIBhSBMjsf2N+8TgznGZaLrTDS4hn+HQPMBuL/Ob/ACwJzGbaq2oqoUAKALwACRPYROw2+c4eMzn0r8PNRS0hdBUnUQRY6r9xeT2I+WISkO3XpF3mwaQWEdcxE4Q3Lr0XOwYTPYEgN+xOGHxlljTzBgQKoVj7kdMfTTPzbvaF6tvHzH3w4+Kzzcrla/cgBvmygn7MkfXFXU4XUKfPiWPQhzWh8yR9xFyiWG37RivnuH0qxGslW/UoE7bHscSmkT5CG9tm+0/yJx7mKLLfdbQTA3AMb7ja3phgJ6ieh1DUsPDfv5x5/hYhXKPSYg8uswBHdSFYH7sR9MMmc4py9QXzhZm1gZH+vnuMZxkeJ5jKDpazANy5crUVgQXCi0iPSbTsMFcrxE15IF1WWUGGA2JFrjb7wREYJrMriZWm9H1G9jnKjkf35xi8OZcZgsuwBA2mTvb5C89sScR4Tl62Yy9EqSUqHUGM7qYBje+k+2GHgqUssgy1Ng1epJZlv1ACw7CAdrbE2xCBQydQGpUD5msdIbSB8wiyY9Jk3IE9sCcVjcx+kG7WeJY6rnGDgfeCeA8DocKAao9N87WGnXqjt5aYYkzYFjuflACf4u4fVfVXqOWVpK+qgSFFraDYj5mZJJZz8XNRLU61JPzNDIarKxCixAa+kAmbi4uBGo4X6OfNenmKNUHmU6RIhTDqdQSBJMqQQZ9Adpi3W2nvXap5mQUtrQ2djxM45cggNG1rXv7j+WD3h/xKKNdajhnWDqM9QkQBBO42iQIHaACM4ZluYjxYyNJ7dpG8AwZ99vQiGrlXSQRB2+KT87X9NsVmtw5E1vRdS2aRVPcc/OMvHfFrOziiuim+kkMBOoGddjAJgAgG4A7k4k4ZW5uUqtzGWpRqU6gIA1XOkAT5uqDNrkYUhlZuWA/n/r64cOFcGqZemzuEooyglq5gkC/l828HSfQYTdcM+uZq11V0JtHA/wB/RDOZ4ei0cuwKUQ9Q1xrMBSTrUXk9J007byIGK2cr0BnBNClXFamJUghkYkkPN5YoYtE7Wi9/xfUp6EZDTqcinTqppYAGkenqYmCA4VpsJqAbSSncS4gRmMtXAkOqtb1QvzJ+TqR8ow2mlUXJ9vDfY4nlKbnfVOh9luB8O31hGpxnXXcBpJrs4gAloApppm3lWSW6QOxwycG4bm82Zr5molJDflMEMT3KgSR5QLdjpuZUfDGQNQVXhUKxT1ARvB2FheIgXOkXg407hOWqUcoGqBgzAkgzI2UTJvAAPb5YrocsQOijJ/E3tc6VoFUDd0jMz06CoEjqIRSSSSYPmYyxspuTc4Fcb4tTphyroKqgCWuoJ+XywIznEC1FqawXpVCyk236lg3izQD2kemEbxNWqVa4rBGUlVWpTbexYAg21ED22jecOF+5FbzEzKdOpJyeRGHiPi7PrQR6mXVabkS4DHWpAYR6Aj1vhezFc1GLpqRWMhdTNH1YyfriSvlcxXpUuXTJQJpABYDpJWSjeU23ED5YnoeFc0VBKKttiyyP3wRJ7SGKjylUDE+XyTVQQG6UIYoSQGGxMxpUAbu0AAje2FzMcXqGy9P7nHeQ4w6Kyy2osHDhoIK7XEEi56Zi+xtFm1cpKFT7XHOPfD/E+H03anQyTlizBdGo8sE2sSZgGSSALRYnFD+JNSkr08jl1X8pQKtSIZ2Meb+f2A2x5w7iFerTJqaiuuxXVBMA3n4gGE/MY5rZWjUdqlVWd2MseYw1WjqF7x3EHFEBUmra9lqgMcgRD4m1MIFQMCPPqi5m5EbDsB7e+HP+EHhzMVWr11pjlcsoKjd2DK2mn2J6YJ7bSJg214Nw8sKrfiUKtPLVkdTZRbUgbYzcmI98P3C+MURlqFHJSqr0rTkki5sSSSTM9/54l7FFZBlaxm8QEDGOn9QRxjMilCNpenAkMJ0kWIIMiDIgxEg4Ws/myGApiWqSNKi5tqYaRtFvqTFhh/4nwEVldVYc0kFjFgb6VAG+5E+09sUeL+GaGVyoE1NYlmYRLW2C6tIX1E3kzM4oByQWM2qdfXWgAHrH9zE/gHiz8JmVqM4WjOmpeQQbTbeDcR6GLHGg53xBTqhaiaXX4XBBHvBH9Mfnzj6gOokzBJEzGo9I+emD9RjvgvHquXBVYZG3UyPqCP5GRc2kzjVqT1BMvW6wW27sdOPjNvrMtSjNRtzqYgAarkwfa8xhE4vnqVKSzgDtO5+gvi6vjdDk6dJKRFVhfUywSTYAkgXF7mbbG8Z/xzNhyxqljW8oVYCUoPVEbmxXT7kkyIwaiKdgi89fL8xk4K9Ks/Nq1FAHkRwdJvEswMapvpMW3O4x7xulTatzssqxR0moyWWQQVC+ptePXe1gnh3PaKWgAmW6oi3paL/cYvNxbls06ihQKVsJuxufhF9VpEgHAtafYjaqQQLO5jh4U4g7fincg2V10qZA0mTM6QD0lVYyd4Awo8a5qVS1VgeYQxIA2AiLMbhXUxAkFTbBTwHUQ5fMqohndWJJHkkKdhqIWTJsOob4DeMMu1KohtJp00YjcslNUM94DKPr8sWabNhU/H6ypZUDux+4lPJUmD1KSK5PM0qBJOqwtAkn/phpytR8vQr0awZC6np0yocNpK6lJGpgJjYKFM3t5/Dbgl2rEWQaBfdz5vssD/i74J+KOJUuXWVApqMQruALkaRGr4zptaY0kEiIxVrsY2la1JI79h8Yes1DLp/BJHA5+MSql5/12w25B+bw6pTG9E6o9gdf7kMMAq3DNNGlXVgytGoDs2prfZQL957Rg7weuKVYq3+7qL5txpZgF+gLRJ2lid8I9IKWUFeo5+UZ6JVqtLkjvkfSL1BVLqHEqSJHrfYj0nf2xWzGZIqNDTLkGnqAtPYEj5R7DBXifDuTmBSMhZBUz27djMERHcjcb4jynAWqPVJAnUw22gySPrv7H7toBtGV6TR9I6hVdbSe3Eq0+JVKbq9FAwQX1t3NuwFo1CD7+mHvwfwmpVrmo4ijBVqlIWBgHSSQSQRY/wDDfYYTeIUwilekPJVwsyffbsALnvHawdvA/DHyWQepXrVafPIajTBuBABeCCerYCNgD8jesqcGVhqlevxE6tx8Jd8UcR019WW0HbU1NdBMCBLCdekW7R98LnG8tWrU2zi3emwDCSTCDVrufKtpAgXmBfH3EuIcxtdQ7CNbaVYgfqjc77k4veDmZ6dZ3Bam7QqsLFdMEQexEmD64RuxJqdqTvHw/qA04vxQnVTymY1AHVoMKxJsXCrJ8v6p830u+F8rxCrV/OywnVJmkaUX6yTT0g2B8w6oi841LhNPJlFRFUA9TXIAYzqHte0evvfHuYz2Wy4LUpLgQADIEi7CZA2HliYGCeykAlto946zP2tnAzM88HnJ1aFVPwgpQ2llas9QMdIv1xBG2L+Z8LZM0yxSp9Khk9t21fc4FeDx1Zsf/wBD4YTVIhbEen74zmuo8YpZuA89xhac2rWChiVmcu2VqB6FHkt2dyKrLt5SwFMGLTAYTbATiWXqONVVi7kyWckk2JF2g3HbbGn1s6lyenUCL3F/cYF0eDJVaoy6kRm6NBhYCiZGxGrUII9caKUI/NDBv9+c0KNfsVjcvbrETwuwo5hQwOh5Sqgg6kqdLWG5AOoR8QG2D+f4A1PL/wCKjUqoobpnUBOgmA4DFz2mYGrBbwzwMPna4LvY8tSIBJFMG5/12wZ8Q8JRPwyEkCsz5WozkSQEhH7CRy1vHc4l6Lifh+JRXVVA7165+/Eh/h5w1q666iaKKOLKCC5CgS0GT5YPoJF9Rg94mz6qEUPLafKLgC2mPXv/ANMBF8YUcmoSurtXQNTZKbQamkakqBv0srXvN1gEAgZdnvEGYqVqlc1CHqGSF8oHYKDNh9/e5wNlCmgpWesGzW73FrjjnianlHYn0PY2v7HF2kmptyNBEr7wDf1sQf8AvjJclx7NlgEqsSTAEKZPYXU3xsfCMqyhEdixMa2PxG0n/ptsMVdH6NYP/wAhyo7ZMFtaH9gYMKZpYeP0qo+sSf3OOQff9sQmtrJb9RJ+5x7rxqGJEw/R64vcN4FXr2pISP1Gy/f+2H7hPg6jTguOY3q3lHyHfDIKQAgAR6dvthrWeUUE85mmY53D6fKLAh2LBwjBQWUIVDTDNpBMDsThMPFqlOpIVWWApXZSAoCkRMNG/qZt6b81974pZ7hdGtp5tJKmidOpQdM7xItMD7DCNoJ5lnxSEwJif/iZVMGmwHeGBM+9gP8AQxYoeKEBHKZkYsCDEGdrmYj6iN5GA3jWohzuY5aqiLUKKqgAAJCWAtcqT9cAjgTShneMxGDN14H4uq06YObYqKslKoG41Edem8llNwAe/uRHiXjjsDSRmZqgZ9ansvmMqTIE7+gm22MrTitcKF5rlQICsdQA9g0gfTByl4qGlNSdSUTRH6dJiT6yYmbEEm52xT/gKLN/0gve2zaO/eL+ZcltRJJYAkkyZgTM++Iw2OsxWLnVEew7YjAxoiAJdzbEhSSdJUfKQDA/p98VQSxgSSfqTi3wum1RxTADA36th6nBOvmEyxK01GvZm7z6D+39sBvxx3jnwx3yHhKNTLA+cuggbiCJ2+YGD/E80iuV0Fo1LYKbiIJBNhC98KuUzTvUAnrqOoBEAyTBv8JvEjBvxLwupQXmRpLvDCLpHkI3KnzA3/TAGFNUWbJkLbtGBKfBuOUqGZWsVZ0KlaibWZYYAaoMbwbEjtYjTfF/BPxFFqlG7WYadjBDbwLGBtsYPrjHOH5BqtRaY+Iwfl3P2xufh7MkUkBuIFhvHcD6/sT6nHW6qunCv0PfygpuJ3CUclRNPhpSky83ksSCR52Uki/oTAPsMZzU4VWAFSoGCrGkE++mI7WIMn2ibnGvnkMZZQD36SJtJ29zH0x9mvw+koaYdTuNIixtc/fY9sDTqaqa2HiLgnJPf4YkWVs5Jwcn7xVGUA4Un6nOoReTrJ/kO2OF4czZWm4tAIuPpBns3849sG61GQFACqohVGyj0GJ+G1YBR4iCBOw7kH1xST0nVdbtPA7GaNYejTKo5wc/bES+M57nCmGWGQFSSTJNxBPzi8WIN7xgtwFDUqV0BUnU5B7gFoNiu/l297yBjrj3h7qDU7wRK+ne3rA7fzx3wbglM0lq82pSrksdSsYHV5WAI1C0m4mfYYtZFC+X+RlzU3IMcfY/iEP9jPzUdwpWeo91UAxuL3AFvcwO3CGsa9WnUk0mTmU5AjWOmJttc6fV5xFTz+dA0uKBAj8xmK6rdgoO5+XyxYyLuyipmOWpB+GQFvbzXJJIt8gBM4D+RdfYMkEAY4lMVeApEgz2RpVjScrIgbA3How2MX3j67YJvn1WpSoKIB8t7kKJZiOwEBZO5PzjPeN+JJq1EypYITIqLqBabmBAK3JE+02wV/h1l2qZipVqEuyoFktPmawkyfhI/wC+FVae4cWHgfPj3xdmrUkKI78GrasuEXqZKtUMwBljzGIkG8gEb95xy4M4scAytbLnMirpJeqXRlNoYARe4I0j2vYnHGYWD/bGDc4a9sHIzNN+OkWssxpZvMBdmCVdPsQVYj6rf54MNVBII7/2xQ4oBTrUK5FiTRY+gqEFT9HWP+M4uPS0kQLE/af6YbeM7X93+cSrU3VT+5n1TK8zoECRuTG0n+mMo49mmSozU3dLqW0sReAOx/wj7Y1PMqxRgphiLH33xm3F+Hc3NsgOkVwjyfgBJDk/5dLNjR9FY3cdYOtGNPv7A8zpfE+bpsWp12UseYSAsljufL6RYW9sFshxh8yujPV3dKzaFaoxK0nTrFWIgXdEJHwNU9Bhd4tXpPUdqE8qdKFtyBYE+kxP1xzSqHQhnyQAPm1Qk/8AxGNl3YEczEQ4XkQ7n1blnLVhprUICMYFlI0qTtAUkBtihTsoJE1qUFlIKnYqRdWHmUj+n9sFawrVaFKRqRVOg6QWChmXTqjVoDK0AmB2i03OD5arnJWojVQojmhgKi6fKoY9L2sA9/8AEq4Haw6CMpYENW3RuQfJh+4Pzkv8OuCk1jXcdFPb3ePf0BJ+ZXGn84LsQWiwm97TGI+EcLAoqMuAaYFgPMPXUD1TO8iZBwAzHDM7TrGsaQJ23sB2Akg9sW96KmM8mMWtk4IjRS2Hyx0GwgjJZxSSFqg7nTP9MSf7UzYsWqAj1S/1kTgNnvh7/dHwsceHGc5X+INTRTTSpqbVKlSQszuFpiYj0E+x3w8Zbi1GoBorUmPfTUU3+844oRODAy9iLMVwis52UFj8gJP8se3wB8d5nl8PzTHvSK/Wp0D/AO2BxJmAV6pcl28zEsfmbn9ziDHZOODjpM5x6Bi3kaKVIQnS5srT0kk2DenpIxBUpFWZWEMp0kehBgjHTp42PMeoCe0xc+2PQs7CcdOhrgB0U61XuBA+gt+5H2wKqhj6+snB45Hl5cUiv5jks3tEWPpcAe51Yq0uHty6dRnRhU1QisJGkx1z5Qb4SrDJMseC7hQIEViCCCQRcEbg9iMa5m6X4/IrmIWa6EVOmyVEhZtMS41f98ZI6EEg7ix+mNc/g+deTrU2AZRWkA33VT+xE/PDwcSuRFjwXw4rmHWoNLpFj6TM/IwP2w+8MMKV2KsY9iCR+4xHx/hZpKrUyrPcKWAn1AnuDsfniDw1xAZikagEEnrTujizA/YMPn88YXpehx/ydVP0ljTsPZ7w20G8X74jVrxjsL3H1Hr7jHgUNb7e2PNy8BPKqYqVTaRsd7Sf9Ti42oWaSP1D+uIKiA2AlSLn39/niU4jFPYwJmuKvTrU9EsASWXV5hBFuwvBkD4fTenxPxxkwBKVeaV6lWQVaLKXlTB/UJtFpsKXiHNigziQ1WOkG0DsT/bCFxFKhbm1AYqdSt2PpcWn23GPW+j9xq2t7PvmbeQG46zTP/FGVC60Ss8KGSWPm9DqYxH6r9/aQ3FvFT5noWadMqA1Ppu15uACV2t7Thf4FU1IU7jENVyjenbF4KACFGJmPa7MUJhfLKT0qCWayj1J2/f+eNd8IcBGWpBGgseuoR6mLD2FhPzOEz+HfCzUqc4iVTpQb9RF4+QO251D0w4NxplfMqaT8rLimWqQfj1EkCOpRESskEMIi+E6oulDMgyY3Q0gvlpfz2cJNsVKaFj8gSfYY84XnMvXMCqpgwdJBI9mG6n2InB3NrRpU4p9Rbvv++PHrWyZyOZvMw6CLXFOHCvRekbalsfRgZU/QgYj4drqUUaqNL6YcH9Qs33In64vGqBiPM1lCamZVQbsxAA9ZJsMWVdiuz3yuUAbdKTQLfUH1wheMKqpmAqETXpw1hIAYkAHsGaSR3j0tg54o45Sq5TMHK1NTUtHWsgL1DytEMxHYHab4yyvnnepzajFm9bTYW7dvTvf1nGx6O0jofEPHuiNTbuQp5yzl7a0OLdKt+UQdwf2En/9HGk8B8OirleTmaYjXzEEwwn1Kmxu3faAe2LuZ8OZPJo2YWgrMoGnWWeXmFgMTBLEbDG4NOXIGZm44yYF4H4czPIZ2qBNCsop73DFiCQYW5O03JmMNngtA2WBUjSWYgD4BNgxgSYgzEmZ98EeBZFqVBEe7RLH1Zjqb9ycWeH5FKJflgKraYQbCBEj0sAIHpPrhthRGwvacisuMdD1H3+06qUSOqnAbvOzR6+hi2oXEDcCMSc8tYkz6H/V/mMd1GMWE4j+YxUIycmXM9py1Fd4g+olT9SIOPOV6M0fMn+eJI98e6vliYMwFRGLCX7YeM1/DwhTyq0sOzLAP1Un+WFPPcPei5puIYfY/L1Hvi6rA9JXIIkdKsymUYqd+kkH9sUvEHEapolTUciow1AsxBjquCbmQL4s/uMCvEqELS9G1H7QP74GwgCFWhPI7QG2PqYJNone8f1x82OTitGiTrlXFyoIETf+ekzH747zWaNU6mADEXjuRsfnGOKFBiCyDaBuJ97TJH0xHquP9e+IhEr/APMm4fm+U4fSGEEFTsQRBGDGX4jlKfXTpNr7TJj5SdI+YvhfOPMQVzIBxL+Y4rUeo1RryI0m4A7D6bz6z64n/wBoqolB1Eg3UQNrW3H+rbEVj0Y7aI1NQ6DAM+ZpMnGtfwbH/l8xP/uj/wCgxkhxq/8ABzMDl5lO61EP/MpH/wCMFExq8R1lULq2UMxPsIkD3OMeocbfJ5p2ojp6Q6EmHIA1E+h1SQe0kXvOmePc8iUzMkhZj/KdQHoLA39x3jGT8ARqmapsSJDF2ZgIAUFiT2tGCuUMgRhxiQpxzNG4Z49ylSA7NRb0cWB7wwkR84xczXirJgiaySe6yQfewthW454bR8nVzCoFenUYyLSihVPeD1Bu5MzczhDm0SY9MY7ehaCd3IzLbXsh2+U2x/FGVC6jmKJHtUE/sZwn+K/G9GrSNPLioXPx+UL7j4ifaBipU8Cg5OlmEqnW6oSjCQTUIAhl2iZgg4VeJZBqL6HKkwD0tIgiRt7X+owdPoimlwTknrBa9mXPaRUU1MBO5ud/mffDBmKIy9MBC8tcyDpYSR1K3Qfsdu2F6kxDAgSRBjfDflc1SroXchFUFiLmGvPuZJBHz+2gyk9IqtQzescCA+HP+b0JpkfDJFpvBkjv39cNVHw9XrEaKJg7sxCrfv6n6AnFHwNnR+JUqDq5khfUPppgzsNOoz/nkT22ktiVHMr3aYM4bMG+FuH/AIWjSpiCyGSQCASTPrMbDfYDEngngppsgga2dq9USCU3ACmSQrOA4UgbtsZg5wzO0E6KrKhqkIhYgamNwiz8TECB3+mFr+Jfin/ZyVKVM6s1mlIFRHKtRpr0oe5JkuRcX13tGJbLEDtLFe1ATMh8X5inms/XemaVP81ghBAplFMKQwmCRcmdJkwQIXA3gdDNVHallWcMRqYJU0ghe5IIBuYn3xXqOrgkyKguTuHnuSbhpN5sfUGxbv4SZNmzrA02acvUIIWYgr1CSO/TIDXYW3ILaCcGBkwDmf8AaCa9b5j8vzfmsQu17Mf1C/vivk6NfNEqahbQpf8AMdjYbkTN+31GHDxrlmSnmiyldVULcESNSdvbSPlf1ws+FF66x7ch+211j5es4UQBkgR5TFgX4Q7xvw/TyeSd0qOz1QqNeARIadN/lvtPqThEjGqfxMUjLKvYH1+Uf1/fGWAXw5gAeIkiPfDPHFfVSpE6AqKoYQdTDu0jvYRtIHrhry3jGuvnVHHeRBP2MftjHw23eNsO6scGvrdYpsjpH7K+NacDmU3FrlSD9504IcN8SUakk1FS8Kr9Jj1M2k9gCYEdyRjMwJ9/p9v3xNrx3hCCHbM18VARIM/LHmMqymfqJdHZf8pj7+uC2W8U11sxV/8AMt/uCMCaiOkYLB3j9j4L74UaHjL9dMfNT/fF9PFeXIklwfTR/wBcDsaTuE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15" name="Rectángulo 14"/>
          <p:cNvSpPr/>
          <p:nvPr/>
        </p:nvSpPr>
        <p:spPr>
          <a:xfrm>
            <a:off x="4609047" y="637399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F-ECI-07  V:04</a:t>
            </a:r>
            <a:endParaRPr lang="es-CO" sz="1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Vigencia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10-03-2015</a:t>
            </a:r>
            <a:endParaRPr lang="es-C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30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970" y="-31148"/>
            <a:ext cx="9180512" cy="6858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2" descr="Resultado de imagen para PILDORAS DE ORTOGRAF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4" name="AutoShape 4" descr="Resultado de imagen para PILDORAS DE ORTOGRAF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3" name="AutoShape 2" descr="Resultado de imagen para pildoras ortografica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Rectángulo 6"/>
          <p:cNvSpPr/>
          <p:nvPr/>
        </p:nvSpPr>
        <p:spPr>
          <a:xfrm>
            <a:off x="4609047" y="637399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F-ECI-07  V:04</a:t>
            </a:r>
            <a:endParaRPr lang="es-CO" sz="1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s-ES" sz="1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Vigencia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s-ES" sz="1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10-03-2015</a:t>
            </a:r>
            <a:endParaRPr lang="es-CO" sz="1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09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12299</TotalTime>
  <Words>80</Words>
  <Application>Microsoft Office PowerPoint</Application>
  <PresentationFormat>Presentación en pantalla (4:3)</PresentationFormat>
  <Paragraphs>39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Aharoni</vt:lpstr>
      <vt:lpstr>Arial</vt:lpstr>
      <vt:lpstr>Batang</vt:lpstr>
      <vt:lpstr>Calibri</vt:lpstr>
      <vt:lpstr>Futura Std Book</vt:lpstr>
      <vt:lpstr>Times New Roman</vt:lpstr>
      <vt:lpstr>Tema de Office</vt:lpstr>
      <vt:lpstr>Presentación de PowerPoint</vt:lpstr>
      <vt:lpstr>Presentación de PowerPoint</vt:lpstr>
      <vt:lpstr>Presentación de PowerPoint</vt:lpstr>
      <vt:lpstr>   ¿QUÉ ESTAMOS APOYANDO?   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Adriana Lozano Andrade</cp:lastModifiedBy>
  <cp:revision>1100</cp:revision>
  <cp:lastPrinted>2015-01-02T21:34:12Z</cp:lastPrinted>
  <dcterms:created xsi:type="dcterms:W3CDTF">2013-02-22T20:03:32Z</dcterms:created>
  <dcterms:modified xsi:type="dcterms:W3CDTF">2017-03-15T19:48:55Z</dcterms:modified>
</cp:coreProperties>
</file>