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7.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3.xml" ContentType="application/vnd.openxmlformats-officedocument.presentationml.slideLayout+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3.xml" ContentType="application/vnd.openxmlformats-officedocument.presentationml.notesSlide+xml"/>
  <Override PartName="/ppt/slideLayouts/slideLayout2.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charts/chart1.xml" ContentType="application/vnd.openxmlformats-officedocument.drawingml.chart+xml"/>
  <Override PartName="/ppt/diagrams/drawing2.xml" ContentType="application/vnd.ms-office.drawingml.diagramDrawing+xml"/>
  <Override PartName="/ppt/notesMasters/notesMaster1.xml" ContentType="application/vnd.openxmlformats-officedocument.presentationml.notesMaster+xml"/>
  <Override PartName="/ppt/charts/style1.xml" ContentType="application/vnd.ms-office.chartstyle+xml"/>
  <Override PartName="/ppt/diagrams/colors2.xml" ContentType="application/vnd.openxmlformats-officedocument.drawingml.diagramColors+xml"/>
  <Override PartName="/ppt/charts/chart2.xml" ContentType="application/vnd.openxmlformats-officedocument.drawingml.chart+xml"/>
  <Override PartName="/ppt/diagrams/layout2.xml" ContentType="application/vnd.openxmlformats-officedocument.drawingml.diagramLayout+xml"/>
  <Override PartName="/ppt/charts/colors4.xml" ContentType="application/vnd.ms-office.chartcolorstyle+xml"/>
  <Override PartName="/ppt/theme/theme1.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style4.xml" ContentType="application/vnd.ms-office.chartstyle+xml"/>
  <Override PartName="/ppt/charts/chart4.xml" ContentType="application/vnd.openxmlformats-officedocument.drawingml.chart+xml"/>
  <Override PartName="/ppt/charts/colors3.xml" ContentType="application/vnd.ms-office.chartcolorstyle+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1.xml" ContentType="application/vnd.ms-office.chartcolor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73" r:id="rId2"/>
    <p:sldId id="295" r:id="rId3"/>
    <p:sldId id="296" r:id="rId4"/>
    <p:sldId id="297" r:id="rId5"/>
    <p:sldId id="298" r:id="rId6"/>
    <p:sldId id="279" r:id="rId7"/>
    <p:sldId id="294" r:id="rId8"/>
    <p:sldId id="301" r:id="rId9"/>
    <p:sldId id="275" r:id="rId10"/>
    <p:sldId id="256" r:id="rId11"/>
    <p:sldId id="280" r:id="rId12"/>
    <p:sldId id="265" r:id="rId13"/>
    <p:sldId id="281" r:id="rId14"/>
    <p:sldId id="276" r:id="rId15"/>
    <p:sldId id="267" r:id="rId16"/>
    <p:sldId id="282" r:id="rId17"/>
    <p:sldId id="283" r:id="rId18"/>
    <p:sldId id="284" r:id="rId19"/>
    <p:sldId id="285" r:id="rId20"/>
    <p:sldId id="286" r:id="rId21"/>
    <p:sldId id="287" r:id="rId22"/>
    <p:sldId id="288" r:id="rId23"/>
    <p:sldId id="300" r:id="rId24"/>
    <p:sldId id="272" r:id="rId25"/>
    <p:sldId id="299" r:id="rId26"/>
    <p:sldId id="302" r:id="rId27"/>
    <p:sldId id="274" r:id="rId2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6C05"/>
    <a:srgbClr val="67AE12"/>
    <a:srgbClr val="7723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63"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castaneda\Documents\Paula\Data\2018-11-16_Estimaci&#243;n%20flujos%20de%20visitantes%20extranjero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pcastaneda\Documents\Paula\Data\2018-11-16_Estimaci&#243;n%20flujos%20de%20visitantes%20extranjero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pcastaneda\Documents\Paula\Data\2018-11-16_Estimaci&#243;n%20flujos%20de%20visitantes%20extranjero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pcastaneda\Documents\Paula\Data\2018-11-16_Estimaci&#243;n%20flujos%20de%20visitantes%20extranjeros.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1800" b="1" i="0" u="none" strike="noStrike" kern="1200" baseline="0">
                    <a:solidFill>
                      <a:schemeClr val="accent5">
                        <a:lumMod val="50000"/>
                      </a:schemeClr>
                    </a:solidFill>
                    <a:latin typeface="Century Gothic" panose="020B0502020202020204" pitchFamily="34"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'Graf general'!$A$3:$A$8</c:f>
              <c:numCache>
                <c:formatCode>General</c:formatCode>
                <c:ptCount val="6"/>
                <c:pt idx="0">
                  <c:v>2012</c:v>
                </c:pt>
                <c:pt idx="1">
                  <c:v>2013</c:v>
                </c:pt>
                <c:pt idx="2">
                  <c:v>2014</c:v>
                </c:pt>
                <c:pt idx="3">
                  <c:v>2015</c:v>
                </c:pt>
                <c:pt idx="4">
                  <c:v>2016</c:v>
                </c:pt>
                <c:pt idx="5">
                  <c:v>2017</c:v>
                </c:pt>
              </c:numCache>
            </c:numRef>
          </c:cat>
          <c:val>
            <c:numRef>
              <c:f>'Graf general'!$B$3:$B$8</c:f>
              <c:numCache>
                <c:formatCode>_(* #,##0_);_(* \(#,##0\);_(* "-"??_);_(@_)</c:formatCode>
                <c:ptCount val="6"/>
                <c:pt idx="0">
                  <c:v>3491714</c:v>
                </c:pt>
                <c:pt idx="1">
                  <c:v>3747945</c:v>
                </c:pt>
                <c:pt idx="2">
                  <c:v>4192743</c:v>
                </c:pt>
                <c:pt idx="3">
                  <c:v>4447004</c:v>
                </c:pt>
                <c:pt idx="4">
                  <c:v>5092052</c:v>
                </c:pt>
                <c:pt idx="5">
                  <c:v>6531226</c:v>
                </c:pt>
              </c:numCache>
            </c:numRef>
          </c:val>
        </c:ser>
        <c:dLbls>
          <c:showLegendKey val="0"/>
          <c:showVal val="0"/>
          <c:showCatName val="0"/>
          <c:showSerName val="0"/>
          <c:showPercent val="0"/>
          <c:showBubbleSize val="0"/>
        </c:dLbls>
        <c:gapWidth val="219"/>
        <c:overlap val="-27"/>
        <c:axId val="302432848"/>
        <c:axId val="302433240"/>
      </c:barChart>
      <c:catAx>
        <c:axId val="302432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crossAx val="302433240"/>
        <c:crosses val="autoZero"/>
        <c:auto val="1"/>
        <c:lblAlgn val="ctr"/>
        <c:lblOffset val="100"/>
        <c:noMultiLvlLbl val="0"/>
      </c:catAx>
      <c:valAx>
        <c:axId val="302433240"/>
        <c:scaling>
          <c:orientation val="minMax"/>
        </c:scaling>
        <c:delete val="0"/>
        <c:axPos val="l"/>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Century Gothic" panose="020B0502020202020204" pitchFamily="34" charset="0"/>
                <a:ea typeface="+mn-ea"/>
                <a:cs typeface="+mn-cs"/>
              </a:defRPr>
            </a:pPr>
            <a:endParaRPr lang="es-CO"/>
          </a:p>
        </c:txPr>
        <c:crossAx val="302432848"/>
        <c:crosses val="autoZero"/>
        <c:crossBetween val="between"/>
      </c:valAx>
      <c:spPr>
        <a:noFill/>
        <a:ln>
          <a:noFill/>
        </a:ln>
        <a:effectLst/>
      </c:spPr>
    </c:plotArea>
    <c:plotVisOnly val="1"/>
    <c:dispBlanksAs val="gap"/>
    <c:showDLblsOverMax val="0"/>
  </c:chart>
  <c:spPr>
    <a:noFill/>
    <a:ln>
      <a:noFill/>
    </a:ln>
    <a:effectLst/>
  </c:spPr>
  <c:txPr>
    <a:bodyPr/>
    <a:lstStyle/>
    <a:p>
      <a:pPr>
        <a:defRPr sz="1600">
          <a:latin typeface="Century Gothic" panose="020B0502020202020204" pitchFamily="34" charset="0"/>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55979179603301"/>
          <c:y val="0.23200837406865973"/>
          <c:w val="0.80849913080790281"/>
          <c:h val="0.62962338007658281"/>
        </c:manualLayout>
      </c:layout>
      <c:barChart>
        <c:barDir val="col"/>
        <c:grouping val="stacked"/>
        <c:varyColors val="0"/>
        <c:ser>
          <c:idx val="0"/>
          <c:order val="0"/>
          <c:tx>
            <c:strRef>
              <c:f>'Graf turismo'!$B$2</c:f>
              <c:strCache>
                <c:ptCount val="1"/>
                <c:pt idx="0">
                  <c:v>Extranjeros no residentes*</c:v>
                </c:pt>
              </c:strCache>
            </c:strRef>
          </c:tx>
          <c:spPr>
            <a:solidFill>
              <a:schemeClr val="accent1">
                <a:lumMod val="50000"/>
              </a:schemeClr>
            </a:solidFill>
            <a:ln>
              <a:noFill/>
            </a:ln>
            <a:effectLst/>
          </c:spPr>
          <c:invertIfNegative val="0"/>
          <c:cat>
            <c:numRef>
              <c:f>'Graf turismo'!$A$3:$A$8</c:f>
              <c:numCache>
                <c:formatCode>General</c:formatCode>
                <c:ptCount val="6"/>
                <c:pt idx="0">
                  <c:v>2012</c:v>
                </c:pt>
                <c:pt idx="1">
                  <c:v>2013</c:v>
                </c:pt>
                <c:pt idx="2">
                  <c:v>2014</c:v>
                </c:pt>
                <c:pt idx="3">
                  <c:v>2015</c:v>
                </c:pt>
                <c:pt idx="4">
                  <c:v>2016</c:v>
                </c:pt>
                <c:pt idx="5">
                  <c:v>2017</c:v>
                </c:pt>
              </c:numCache>
            </c:numRef>
          </c:cat>
          <c:val>
            <c:numRef>
              <c:f>'Graf turismo'!$B$3:$B$8</c:f>
              <c:numCache>
                <c:formatCode>_(* #,##0.00_);_(* \(#,##0.00\);_(* "-"??_);_(@_)</c:formatCode>
                <c:ptCount val="6"/>
                <c:pt idx="0">
                  <c:v>1360956</c:v>
                </c:pt>
                <c:pt idx="1">
                  <c:v>1487032</c:v>
                </c:pt>
                <c:pt idx="2">
                  <c:v>1695000</c:v>
                </c:pt>
                <c:pt idx="3">
                  <c:v>1982966</c:v>
                </c:pt>
                <c:pt idx="4">
                  <c:v>2240665</c:v>
                </c:pt>
                <c:pt idx="5">
                  <c:v>2465815</c:v>
                </c:pt>
              </c:numCache>
            </c:numRef>
          </c:val>
        </c:ser>
        <c:ser>
          <c:idx val="1"/>
          <c:order val="1"/>
          <c:tx>
            <c:strRef>
              <c:f>'Graf turismo'!$C$2</c:f>
              <c:strCache>
                <c:ptCount val="1"/>
                <c:pt idx="0">
                  <c:v>Colombianos en el exterior</c:v>
                </c:pt>
              </c:strCache>
            </c:strRef>
          </c:tx>
          <c:spPr>
            <a:solidFill>
              <a:srgbClr val="F56C05"/>
            </a:solidFill>
            <a:ln>
              <a:noFill/>
            </a:ln>
            <a:effectLst/>
          </c:spPr>
          <c:invertIfNegative val="0"/>
          <c:cat>
            <c:numRef>
              <c:f>'Graf turismo'!$A$3:$A$8</c:f>
              <c:numCache>
                <c:formatCode>General</c:formatCode>
                <c:ptCount val="6"/>
                <c:pt idx="0">
                  <c:v>2012</c:v>
                </c:pt>
                <c:pt idx="1">
                  <c:v>2013</c:v>
                </c:pt>
                <c:pt idx="2">
                  <c:v>2014</c:v>
                </c:pt>
                <c:pt idx="3">
                  <c:v>2015</c:v>
                </c:pt>
                <c:pt idx="4">
                  <c:v>2016</c:v>
                </c:pt>
                <c:pt idx="5">
                  <c:v>2017</c:v>
                </c:pt>
              </c:numCache>
            </c:numRef>
          </c:cat>
          <c:val>
            <c:numRef>
              <c:f>'Graf turismo'!$C$3:$C$8</c:f>
              <c:numCache>
                <c:formatCode>_(* #,##0.00_);_(* \(#,##0.00\);_(* "-"??_);_(@_)</c:formatCode>
                <c:ptCount val="6"/>
                <c:pt idx="0">
                  <c:v>254351</c:v>
                </c:pt>
                <c:pt idx="1">
                  <c:v>306694</c:v>
                </c:pt>
                <c:pt idx="2">
                  <c:v>314207</c:v>
                </c:pt>
                <c:pt idx="3">
                  <c:v>272206</c:v>
                </c:pt>
                <c:pt idx="4">
                  <c:v>303582</c:v>
                </c:pt>
                <c:pt idx="5">
                  <c:v>344624</c:v>
                </c:pt>
              </c:numCache>
            </c:numRef>
          </c:val>
        </c:ser>
        <c:ser>
          <c:idx val="2"/>
          <c:order val="2"/>
          <c:tx>
            <c:strRef>
              <c:f>'Graf turismo'!$D$2</c:f>
              <c:strCache>
                <c:ptCount val="1"/>
                <c:pt idx="0">
                  <c:v>Cruceros</c:v>
                </c:pt>
              </c:strCache>
            </c:strRef>
          </c:tx>
          <c:spPr>
            <a:solidFill>
              <a:schemeClr val="accent1"/>
            </a:solidFill>
            <a:ln>
              <a:noFill/>
            </a:ln>
            <a:effectLst/>
          </c:spPr>
          <c:invertIfNegative val="0"/>
          <c:cat>
            <c:numRef>
              <c:f>'Graf turismo'!$A$3:$A$8</c:f>
              <c:numCache>
                <c:formatCode>General</c:formatCode>
                <c:ptCount val="6"/>
                <c:pt idx="0">
                  <c:v>2012</c:v>
                </c:pt>
                <c:pt idx="1">
                  <c:v>2013</c:v>
                </c:pt>
                <c:pt idx="2">
                  <c:v>2014</c:v>
                </c:pt>
                <c:pt idx="3">
                  <c:v>2015</c:v>
                </c:pt>
                <c:pt idx="4">
                  <c:v>2016</c:v>
                </c:pt>
                <c:pt idx="5">
                  <c:v>2017</c:v>
                </c:pt>
              </c:numCache>
            </c:numRef>
          </c:cat>
          <c:val>
            <c:numRef>
              <c:f>'Graf turismo'!$D$3:$D$8</c:f>
              <c:numCache>
                <c:formatCode>_(* #,##0.00_);_(* \(#,##0.00\);_(* "-"??_);_(@_)</c:formatCode>
                <c:ptCount val="6"/>
                <c:pt idx="0">
                  <c:v>583561</c:v>
                </c:pt>
                <c:pt idx="1">
                  <c:v>561703</c:v>
                </c:pt>
                <c:pt idx="2">
                  <c:v>597522</c:v>
                </c:pt>
                <c:pt idx="3">
                  <c:v>689838</c:v>
                </c:pt>
                <c:pt idx="4">
                  <c:v>724302</c:v>
                </c:pt>
                <c:pt idx="5">
                  <c:v>793775</c:v>
                </c:pt>
              </c:numCache>
            </c:numRef>
          </c:val>
        </c:ser>
        <c:dLbls>
          <c:showLegendKey val="0"/>
          <c:showVal val="0"/>
          <c:showCatName val="0"/>
          <c:showSerName val="0"/>
          <c:showPercent val="0"/>
          <c:showBubbleSize val="0"/>
        </c:dLbls>
        <c:gapWidth val="150"/>
        <c:overlap val="100"/>
        <c:axId val="302434024"/>
        <c:axId val="302434416"/>
      </c:barChart>
      <c:catAx>
        <c:axId val="30243402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crossAx val="302434416"/>
        <c:crosses val="autoZero"/>
        <c:auto val="1"/>
        <c:lblAlgn val="ctr"/>
        <c:lblOffset val="100"/>
        <c:noMultiLvlLbl val="0"/>
      </c:catAx>
      <c:valAx>
        <c:axId val="302434416"/>
        <c:scaling>
          <c:orientation val="minMax"/>
        </c:scaling>
        <c:delete val="0"/>
        <c:axPos val="l"/>
        <c:numFmt formatCode="_(* #,##0_);_(* \(#,##0\);_(* &quot;-&quot;_);_(@_)" sourceLinked="0"/>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Century Gothic" panose="020B0502020202020204" pitchFamily="34" charset="0"/>
                <a:ea typeface="+mn-ea"/>
                <a:cs typeface="+mn-cs"/>
              </a:defRPr>
            </a:pPr>
            <a:endParaRPr lang="es-CO"/>
          </a:p>
        </c:txPr>
        <c:crossAx val="302434024"/>
        <c:crosses val="autoZero"/>
        <c:crossBetween val="between"/>
      </c:valAx>
      <c:spPr>
        <a:noFill/>
        <a:ln>
          <a:noFill/>
        </a:ln>
        <a:effectLst/>
      </c:spPr>
    </c:plotArea>
    <c:legend>
      <c:legendPos val="b"/>
      <c:layout>
        <c:manualLayout>
          <c:xMode val="edge"/>
          <c:yMode val="edge"/>
          <c:x val="8.7367310691985958E-2"/>
          <c:y val="0"/>
          <c:w val="0.89999997742696269"/>
          <c:h val="8.4752474397511171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legend>
    <c:plotVisOnly val="1"/>
    <c:dispBlanksAs val="zero"/>
    <c:showDLblsOverMax val="0"/>
  </c:chart>
  <c:spPr>
    <a:noFill/>
    <a:ln>
      <a:noFill/>
    </a:ln>
    <a:effectLst/>
  </c:spPr>
  <c:txPr>
    <a:bodyPr/>
    <a:lstStyle/>
    <a:p>
      <a:pPr>
        <a:defRPr sz="1600">
          <a:latin typeface="Century Gothic" panose="020B0502020202020204" pitchFamily="34" charset="0"/>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rgbClr val="F56C05"/>
              </a:solidFill>
              <a:round/>
            </a:ln>
            <a:effectLst/>
          </c:spPr>
          <c:marker>
            <c:symbol val="none"/>
          </c:marker>
          <c:dLbls>
            <c:spPr>
              <a:noFill/>
              <a:ln>
                <a:noFill/>
              </a:ln>
              <a:effectLst/>
            </c:spPr>
            <c:txPr>
              <a:bodyPr rot="0" spcFirstLastPara="1" vertOverflow="ellipsis" vert="horz" wrap="square" anchor="ctr" anchorCtr="1"/>
              <a:lstStyle/>
              <a:p>
                <a:pPr>
                  <a:defRPr sz="1800" b="1" i="0" u="none" strike="noStrike" kern="1200" baseline="0">
                    <a:solidFill>
                      <a:schemeClr val="accent5">
                        <a:lumMod val="50000"/>
                      </a:schemeClr>
                    </a:solidFill>
                    <a:latin typeface="Century Gothic" panose="020B0502020202020204" pitchFamily="34"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'Graf turismo'!$A$23:$A$27</c:f>
              <c:numCache>
                <c:formatCode>General</c:formatCode>
                <c:ptCount val="5"/>
                <c:pt idx="0">
                  <c:v>2013</c:v>
                </c:pt>
                <c:pt idx="1">
                  <c:v>2014</c:v>
                </c:pt>
                <c:pt idx="2">
                  <c:v>2015</c:v>
                </c:pt>
                <c:pt idx="3">
                  <c:v>2016</c:v>
                </c:pt>
                <c:pt idx="4">
                  <c:v>2017</c:v>
                </c:pt>
              </c:numCache>
            </c:numRef>
          </c:cat>
          <c:val>
            <c:numRef>
              <c:f>'Graf turismo'!$C$23:$C$27</c:f>
              <c:numCache>
                <c:formatCode>0%</c:formatCode>
                <c:ptCount val="5"/>
                <c:pt idx="0">
                  <c:v>7.1200726919487659E-2</c:v>
                </c:pt>
                <c:pt idx="1">
                  <c:v>0.10668969431895421</c:v>
                </c:pt>
                <c:pt idx="2">
                  <c:v>0.12977221644444054</c:v>
                </c:pt>
                <c:pt idx="3">
                  <c:v>0.10986006838686456</c:v>
                </c:pt>
                <c:pt idx="4">
                  <c:v>0.10269541622291727</c:v>
                </c:pt>
              </c:numCache>
            </c:numRef>
          </c:val>
          <c:smooth val="0"/>
        </c:ser>
        <c:dLbls>
          <c:dLblPos val="t"/>
          <c:showLegendKey val="0"/>
          <c:showVal val="1"/>
          <c:showCatName val="0"/>
          <c:showSerName val="0"/>
          <c:showPercent val="0"/>
          <c:showBubbleSize val="0"/>
        </c:dLbls>
        <c:smooth val="0"/>
        <c:axId val="302435200"/>
        <c:axId val="302435592"/>
      </c:lineChart>
      <c:catAx>
        <c:axId val="302435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crossAx val="302435592"/>
        <c:crosses val="autoZero"/>
        <c:auto val="1"/>
        <c:lblAlgn val="ctr"/>
        <c:lblOffset val="100"/>
        <c:noMultiLvlLbl val="0"/>
      </c:catAx>
      <c:valAx>
        <c:axId val="302435592"/>
        <c:scaling>
          <c:orientation val="minMax"/>
          <c:min val="6.0000000000000012E-2"/>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accent1"/>
                </a:solidFill>
                <a:latin typeface="Century Gothic" panose="020B0502020202020204" pitchFamily="34" charset="0"/>
                <a:ea typeface="+mn-ea"/>
                <a:cs typeface="+mn-cs"/>
              </a:defRPr>
            </a:pPr>
            <a:endParaRPr lang="es-CO"/>
          </a:p>
        </c:txPr>
        <c:crossAx val="302435200"/>
        <c:crosses val="autoZero"/>
        <c:crossBetween val="between"/>
      </c:valAx>
      <c:spPr>
        <a:noFill/>
        <a:ln>
          <a:noFill/>
        </a:ln>
        <a:effectLst/>
      </c:spPr>
    </c:plotArea>
    <c:plotVisOnly val="1"/>
    <c:dispBlanksAs val="gap"/>
    <c:showDLblsOverMax val="0"/>
  </c:chart>
  <c:spPr>
    <a:noFill/>
    <a:ln>
      <a:noFill/>
    </a:ln>
    <a:effectLst/>
  </c:spPr>
  <c:txPr>
    <a:bodyPr/>
    <a:lstStyle/>
    <a:p>
      <a:pPr>
        <a:defRPr sz="1800">
          <a:latin typeface="Century Gothic" panose="020B0502020202020204" pitchFamily="34" charset="0"/>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23163183290675"/>
          <c:y val="9.3689682571958602E-2"/>
          <c:w val="0.79796483585476952"/>
          <c:h val="0.72134755977388687"/>
        </c:manualLayout>
      </c:layout>
      <c:barChart>
        <c:barDir val="col"/>
        <c:grouping val="clustered"/>
        <c:varyColors val="0"/>
        <c:ser>
          <c:idx val="0"/>
          <c:order val="0"/>
          <c:tx>
            <c:strRef>
              <c:f>'Divisas turismo'!$B$1</c:f>
              <c:strCache>
                <c:ptCount val="1"/>
                <c:pt idx="0">
                  <c:v>Divisas por turismo internacional </c:v>
                </c:pt>
              </c:strCache>
            </c:strRef>
          </c:tx>
          <c:spPr>
            <a:solidFill>
              <a:schemeClr val="accent5">
                <a:lumMod val="50000"/>
              </a:schemeClr>
            </a:solidFill>
            <a:ln>
              <a:noFill/>
            </a:ln>
            <a:effectLst/>
          </c:spPr>
          <c:invertIfNegative val="0"/>
          <c:cat>
            <c:numRef>
              <c:f>'Divisas turismo'!$A$2:$A$19</c:f>
              <c:numCache>
                <c:formatCode>General</c:formatCod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numCache>
            </c:numRef>
          </c:cat>
          <c:val>
            <c:numRef>
              <c:f>'Divisas turismo'!$B$2:$B$19</c:f>
              <c:numCache>
                <c:formatCode>_(* #,##0_);_(* \(#,##0\);_(* "-"??_);_(@_)</c:formatCode>
                <c:ptCount val="18"/>
                <c:pt idx="0">
                  <c:v>1313.0410099999999</c:v>
                </c:pt>
                <c:pt idx="1">
                  <c:v>1483.40119</c:v>
                </c:pt>
                <c:pt idx="2">
                  <c:v>1236.76107</c:v>
                </c:pt>
                <c:pt idx="3">
                  <c:v>1191.55672</c:v>
                </c:pt>
                <c:pt idx="4">
                  <c:v>1534.9915700000001</c:v>
                </c:pt>
                <c:pt idx="5">
                  <c:v>1891.6608299999998</c:v>
                </c:pt>
                <c:pt idx="6">
                  <c:v>2370.4407999999999</c:v>
                </c:pt>
                <c:pt idx="7">
                  <c:v>2585.6082099999999</c:v>
                </c:pt>
                <c:pt idx="8">
                  <c:v>2935.9090699999997</c:v>
                </c:pt>
                <c:pt idx="9">
                  <c:v>3049.6960799999997</c:v>
                </c:pt>
                <c:pt idx="10">
                  <c:v>3440.2190800000003</c:v>
                </c:pt>
                <c:pt idx="11">
                  <c:v>3801.3703599999999</c:v>
                </c:pt>
                <c:pt idx="12">
                  <c:v>4363.5497800000003</c:v>
                </c:pt>
                <c:pt idx="13">
                  <c:v>4758.3169799999996</c:v>
                </c:pt>
                <c:pt idx="14">
                  <c:v>4887.1594800000003</c:v>
                </c:pt>
                <c:pt idx="15">
                  <c:v>5235.7652600000001</c:v>
                </c:pt>
                <c:pt idx="16">
                  <c:v>5584.6826799999999</c:v>
                </c:pt>
                <c:pt idx="17">
                  <c:v>5800.6240279900003</c:v>
                </c:pt>
              </c:numCache>
            </c:numRef>
          </c:val>
        </c:ser>
        <c:dLbls>
          <c:showLegendKey val="0"/>
          <c:showVal val="0"/>
          <c:showCatName val="0"/>
          <c:showSerName val="0"/>
          <c:showPercent val="0"/>
          <c:showBubbleSize val="0"/>
        </c:dLbls>
        <c:gapWidth val="219"/>
        <c:overlap val="-27"/>
        <c:axId val="304722168"/>
        <c:axId val="304722560"/>
      </c:barChart>
      <c:lineChart>
        <c:grouping val="standard"/>
        <c:varyColors val="0"/>
        <c:ser>
          <c:idx val="1"/>
          <c:order val="1"/>
          <c:tx>
            <c:strRef>
              <c:f>'Divisas turismo'!$C$1</c:f>
              <c:strCache>
                <c:ptCount val="1"/>
                <c:pt idx="0">
                  <c:v>variación (%)</c:v>
                </c:pt>
              </c:strCache>
            </c:strRef>
          </c:tx>
          <c:spPr>
            <a:ln w="28575" cap="rnd">
              <a:solidFill>
                <a:srgbClr val="F56C05"/>
              </a:solidFill>
              <a:round/>
            </a:ln>
            <a:effectLst/>
          </c:spPr>
          <c:marker>
            <c:symbol val="none"/>
          </c:marker>
          <c:val>
            <c:numRef>
              <c:f>'Divisas turismo'!$C$2:$C$19</c:f>
              <c:numCache>
                <c:formatCode>0%</c:formatCode>
                <c:ptCount val="18"/>
                <c:pt idx="1">
                  <c:v>0.12974475184137635</c:v>
                </c:pt>
                <c:pt idx="2">
                  <c:v>-0.16626663215768356</c:v>
                </c:pt>
                <c:pt idx="3">
                  <c:v>-3.6550592589399633E-2</c:v>
                </c:pt>
                <c:pt idx="4">
                  <c:v>0.28822366928533638</c:v>
                </c:pt>
                <c:pt idx="5">
                  <c:v>0.23235910018711015</c:v>
                </c:pt>
                <c:pt idx="6">
                  <c:v>0.25310032454390896</c:v>
                </c:pt>
                <c:pt idx="7">
                  <c:v>9.0771054058806255E-2</c:v>
                </c:pt>
                <c:pt idx="8">
                  <c:v>0.13548102865901712</c:v>
                </c:pt>
                <c:pt idx="9">
                  <c:v>3.8756993928289463E-2</c:v>
                </c:pt>
                <c:pt idx="10">
                  <c:v>0.12805308783424763</c:v>
                </c:pt>
                <c:pt idx="11">
                  <c:v>0.10497915150217696</c:v>
                </c:pt>
                <c:pt idx="12">
                  <c:v>0.1478886208814445</c:v>
                </c:pt>
                <c:pt idx="13">
                  <c:v>9.0469278432294908E-2</c:v>
                </c:pt>
                <c:pt idx="14">
                  <c:v>2.7077325983440703E-2</c:v>
                </c:pt>
                <c:pt idx="15">
                  <c:v>7.1330960535791688E-2</c:v>
                </c:pt>
                <c:pt idx="16">
                  <c:v>6.6641150371206548E-2</c:v>
                </c:pt>
                <c:pt idx="17">
                  <c:v>3.8666717585107424E-2</c:v>
                </c:pt>
              </c:numCache>
            </c:numRef>
          </c:val>
          <c:smooth val="0"/>
        </c:ser>
        <c:dLbls>
          <c:showLegendKey val="0"/>
          <c:showVal val="0"/>
          <c:showCatName val="0"/>
          <c:showSerName val="0"/>
          <c:showPercent val="0"/>
          <c:showBubbleSize val="0"/>
        </c:dLbls>
        <c:marker val="1"/>
        <c:smooth val="0"/>
        <c:axId val="304723344"/>
        <c:axId val="304722952"/>
      </c:lineChart>
      <c:catAx>
        <c:axId val="30472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crossAx val="304722560"/>
        <c:crosses val="autoZero"/>
        <c:auto val="1"/>
        <c:lblAlgn val="ctr"/>
        <c:lblOffset val="100"/>
        <c:noMultiLvlLbl val="0"/>
      </c:catAx>
      <c:valAx>
        <c:axId val="3047225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accent1"/>
                    </a:solidFill>
                    <a:latin typeface="Century Gothic" panose="020B0502020202020204" pitchFamily="34" charset="0"/>
                    <a:ea typeface="+mn-ea"/>
                    <a:cs typeface="+mn-cs"/>
                  </a:defRPr>
                </a:pPr>
                <a:r>
                  <a:rPr lang="es-CO" b="1">
                    <a:solidFill>
                      <a:schemeClr val="accent1"/>
                    </a:solidFill>
                  </a:rPr>
                  <a:t>Millones de dólares</a:t>
                </a:r>
              </a:p>
            </c:rich>
          </c:tx>
          <c:layout/>
          <c:overlay val="0"/>
          <c:spPr>
            <a:noFill/>
            <a:ln>
              <a:noFill/>
            </a:ln>
            <a:effectLst/>
          </c:spPr>
          <c:txPr>
            <a:bodyPr rot="-5400000" spcFirstLastPara="1" vertOverflow="ellipsis" vert="horz" wrap="square" anchor="ctr" anchorCtr="1"/>
            <a:lstStyle/>
            <a:p>
              <a:pPr>
                <a:defRPr sz="1800" b="1" i="0" u="none" strike="noStrike" kern="1200" baseline="0">
                  <a:solidFill>
                    <a:schemeClr val="accent1"/>
                  </a:solidFill>
                  <a:latin typeface="Century Gothic" panose="020B0502020202020204" pitchFamily="34" charset="0"/>
                  <a:ea typeface="+mn-ea"/>
                  <a:cs typeface="+mn-cs"/>
                </a:defRPr>
              </a:pPr>
              <a:endParaRPr lang="es-CO"/>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75000"/>
                    <a:lumOff val="25000"/>
                  </a:schemeClr>
                </a:solidFill>
                <a:latin typeface="Century Gothic" panose="020B0502020202020204" pitchFamily="34" charset="0"/>
                <a:ea typeface="+mn-ea"/>
                <a:cs typeface="+mn-cs"/>
              </a:defRPr>
            </a:pPr>
            <a:endParaRPr lang="es-CO"/>
          </a:p>
        </c:txPr>
        <c:crossAx val="304722168"/>
        <c:crosses val="autoZero"/>
        <c:crossBetween val="between"/>
      </c:valAx>
      <c:valAx>
        <c:axId val="304722952"/>
        <c:scaling>
          <c:orientation val="minMax"/>
        </c:scaling>
        <c:delete val="0"/>
        <c:axPos val="r"/>
        <c:title>
          <c:tx>
            <c:rich>
              <a:bodyPr rot="-5400000" spcFirstLastPara="1" vertOverflow="ellipsis" vert="horz" wrap="square" anchor="ctr" anchorCtr="1"/>
              <a:lstStyle/>
              <a:p>
                <a:pPr>
                  <a:defRPr sz="1800" b="1" i="0" u="none" strike="noStrike" kern="1200" baseline="0">
                    <a:solidFill>
                      <a:schemeClr val="accent1">
                        <a:lumMod val="50000"/>
                      </a:schemeClr>
                    </a:solidFill>
                    <a:latin typeface="Century Gothic" panose="020B0502020202020204" pitchFamily="34" charset="0"/>
                    <a:ea typeface="+mn-ea"/>
                    <a:cs typeface="+mn-cs"/>
                  </a:defRPr>
                </a:pPr>
                <a:r>
                  <a:rPr lang="es-CO" b="1">
                    <a:solidFill>
                      <a:schemeClr val="accent1">
                        <a:lumMod val="50000"/>
                      </a:schemeClr>
                    </a:solidFill>
                  </a:rPr>
                  <a:t>Variación</a:t>
                </a:r>
              </a:p>
            </c:rich>
          </c:tx>
          <c:layout/>
          <c:overlay val="0"/>
          <c:spPr>
            <a:noFill/>
            <a:ln>
              <a:noFill/>
            </a:ln>
            <a:effectLst/>
          </c:spPr>
          <c:txPr>
            <a:bodyPr rot="-5400000" spcFirstLastPara="1" vertOverflow="ellipsis" vert="horz" wrap="square" anchor="ctr" anchorCtr="1"/>
            <a:lstStyle/>
            <a:p>
              <a:pPr>
                <a:defRPr sz="1800" b="1" i="0" u="none" strike="noStrike" kern="1200" baseline="0">
                  <a:solidFill>
                    <a:schemeClr val="accent1">
                      <a:lumMod val="50000"/>
                    </a:schemeClr>
                  </a:solidFill>
                  <a:latin typeface="Century Gothic" panose="020B0502020202020204" pitchFamily="34" charset="0"/>
                  <a:ea typeface="+mn-ea"/>
                  <a:cs typeface="+mn-cs"/>
                </a:defRPr>
              </a:pPr>
              <a:endParaRPr lang="es-CO"/>
            </a:p>
          </c:txPr>
        </c:title>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accent1"/>
                </a:solidFill>
                <a:latin typeface="Century Gothic" panose="020B0502020202020204" pitchFamily="34" charset="0"/>
                <a:ea typeface="+mn-ea"/>
                <a:cs typeface="+mn-cs"/>
              </a:defRPr>
            </a:pPr>
            <a:endParaRPr lang="es-CO"/>
          </a:p>
        </c:txPr>
        <c:crossAx val="304723344"/>
        <c:crosses val="max"/>
        <c:crossBetween val="between"/>
      </c:valAx>
      <c:catAx>
        <c:axId val="304723344"/>
        <c:scaling>
          <c:orientation val="minMax"/>
        </c:scaling>
        <c:delete val="1"/>
        <c:axPos val="b"/>
        <c:majorTickMark val="out"/>
        <c:minorTickMark val="none"/>
        <c:tickLblPos val="nextTo"/>
        <c:crossAx val="304722952"/>
        <c:crosses val="autoZero"/>
        <c:auto val="1"/>
        <c:lblAlgn val="ctr"/>
        <c:lblOffset val="100"/>
        <c:noMultiLvlLbl val="0"/>
      </c:catAx>
      <c:spPr>
        <a:noFill/>
        <a:ln>
          <a:noFill/>
        </a:ln>
        <a:effectLst/>
      </c:spPr>
    </c:plotArea>
    <c:legend>
      <c:legendPos val="b"/>
      <c:layout>
        <c:manualLayout>
          <c:xMode val="edge"/>
          <c:yMode val="edge"/>
          <c:x val="0.24118060296357113"/>
          <c:y val="2.7239037674050427E-2"/>
          <c:w val="0.51763879407285773"/>
          <c:h val="6.891847820986477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Century Gothic" panose="020B0502020202020204" pitchFamily="34" charset="0"/>
              <a:ea typeface="+mn-ea"/>
              <a:cs typeface="+mn-cs"/>
            </a:defRPr>
          </a:pPr>
          <a:endParaRPr lang="es-CO"/>
        </a:p>
      </c:txPr>
    </c:legend>
    <c:plotVisOnly val="1"/>
    <c:dispBlanksAs val="gap"/>
    <c:showDLblsOverMax val="0"/>
  </c:chart>
  <c:spPr>
    <a:noFill/>
    <a:ln>
      <a:noFill/>
    </a:ln>
    <a:effectLst/>
  </c:spPr>
  <c:txPr>
    <a:bodyPr/>
    <a:lstStyle/>
    <a:p>
      <a:pPr>
        <a:defRPr sz="1800">
          <a:solidFill>
            <a:schemeClr val="tx1"/>
          </a:solidFill>
          <a:latin typeface="Century Gothic" panose="020B0502020202020204" pitchFamily="34" charset="0"/>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6A380F3-7A23-491F-BB04-02A97F1CDEB6}" type="doc">
      <dgm:prSet loTypeId="urn:microsoft.com/office/officeart/2008/layout/SquareAccentList" loCatId="list" qsTypeId="urn:microsoft.com/office/officeart/2005/8/quickstyle/simple1" qsCatId="simple" csTypeId="urn:microsoft.com/office/officeart/2005/8/colors/accent1_4" csCatId="accent1" phldr="1"/>
      <dgm:spPr/>
      <dgm:t>
        <a:bodyPr/>
        <a:lstStyle/>
        <a:p>
          <a:endParaRPr lang="es-CO"/>
        </a:p>
      </dgm:t>
    </dgm:pt>
    <dgm:pt modelId="{88CF2BA4-6D45-4754-8576-EBCD0A551FC5}">
      <dgm:prSet phldrT="[Texto]" custT="1"/>
      <dgm:spPr/>
      <dgm:t>
        <a:bodyPr/>
        <a:lstStyle/>
        <a:p>
          <a:r>
            <a:rPr lang="es-CO" sz="2000" b="1" dirty="0" smtClean="0">
              <a:solidFill>
                <a:schemeClr val="accent5">
                  <a:lumMod val="50000"/>
                </a:schemeClr>
              </a:solidFill>
              <a:latin typeface="Century Gothic" pitchFamily="34" charset="0"/>
              <a:cs typeface="Arial" pitchFamily="34" charset="0"/>
            </a:rPr>
            <a:t>PRE CONTRACTUAL</a:t>
          </a:r>
          <a:endParaRPr lang="es-CO" sz="2000" b="1" dirty="0">
            <a:solidFill>
              <a:schemeClr val="accent5">
                <a:lumMod val="50000"/>
              </a:schemeClr>
            </a:solidFill>
            <a:latin typeface="Century Gothic" pitchFamily="34" charset="0"/>
            <a:cs typeface="Arial" pitchFamily="34" charset="0"/>
          </a:endParaRPr>
        </a:p>
      </dgm:t>
    </dgm:pt>
    <dgm:pt modelId="{899636EC-D619-4874-AF60-C9A142A74326}" type="parTrans" cxnId="{19DED06F-BA91-4418-9F81-F832AFBC8B3D}">
      <dgm:prSet/>
      <dgm:spPr/>
      <dgm:t>
        <a:bodyPr/>
        <a:lstStyle/>
        <a:p>
          <a:endParaRPr lang="es-CO" sz="2400">
            <a:latin typeface="Arial" pitchFamily="34" charset="0"/>
            <a:cs typeface="Arial" pitchFamily="34" charset="0"/>
          </a:endParaRPr>
        </a:p>
      </dgm:t>
    </dgm:pt>
    <dgm:pt modelId="{46518674-CD2D-4C0B-B3ED-B9768B40511F}" type="sibTrans" cxnId="{19DED06F-BA91-4418-9F81-F832AFBC8B3D}">
      <dgm:prSet/>
      <dgm:spPr/>
      <dgm:t>
        <a:bodyPr/>
        <a:lstStyle/>
        <a:p>
          <a:endParaRPr lang="es-CO" sz="2400">
            <a:latin typeface="Arial" pitchFamily="34" charset="0"/>
            <a:cs typeface="Arial" pitchFamily="34" charset="0"/>
          </a:endParaRPr>
        </a:p>
      </dgm:t>
    </dgm:pt>
    <dgm:pt modelId="{93B9B324-D023-4417-9832-F87A6DE643CA}">
      <dgm:prSet phldrT="[Texto]" custT="1"/>
      <dgm:spPr/>
      <dgm:t>
        <a:bodyPr/>
        <a:lstStyle/>
        <a:p>
          <a:r>
            <a:rPr lang="es-CO" sz="1000" dirty="0" smtClean="0">
              <a:latin typeface="Arial" pitchFamily="34" charset="0"/>
              <a:cs typeface="Arial" pitchFamily="34" charset="0"/>
            </a:rPr>
            <a:t>Primera fase restauración San Francisco Chinchiná</a:t>
          </a:r>
          <a:endParaRPr lang="es-CO" sz="1000" dirty="0">
            <a:latin typeface="Arial" pitchFamily="34" charset="0"/>
            <a:cs typeface="Arial" pitchFamily="34" charset="0"/>
          </a:endParaRPr>
        </a:p>
      </dgm:t>
    </dgm:pt>
    <dgm:pt modelId="{134BCE0A-9FFD-46F8-9299-F6178BD3AAC8}" type="parTrans" cxnId="{FD077A8E-5D86-469E-A807-59B9DC6826D5}">
      <dgm:prSet/>
      <dgm:spPr/>
      <dgm:t>
        <a:bodyPr/>
        <a:lstStyle/>
        <a:p>
          <a:endParaRPr lang="es-CO" sz="2400">
            <a:latin typeface="Arial" pitchFamily="34" charset="0"/>
            <a:cs typeface="Arial" pitchFamily="34" charset="0"/>
          </a:endParaRPr>
        </a:p>
      </dgm:t>
    </dgm:pt>
    <dgm:pt modelId="{7794D337-AE87-4899-8E2A-7C7CDCF7BB5A}" type="sibTrans" cxnId="{FD077A8E-5D86-469E-A807-59B9DC6826D5}">
      <dgm:prSet/>
      <dgm:spPr/>
      <dgm:t>
        <a:bodyPr/>
        <a:lstStyle/>
        <a:p>
          <a:endParaRPr lang="es-CO" sz="2400">
            <a:latin typeface="Arial" pitchFamily="34" charset="0"/>
            <a:cs typeface="Arial" pitchFamily="34" charset="0"/>
          </a:endParaRPr>
        </a:p>
      </dgm:t>
    </dgm:pt>
    <dgm:pt modelId="{259175E0-B867-4375-88F2-B3A1B391E73C}">
      <dgm:prSet phldrT="[Texto]" custT="1"/>
      <dgm:spPr/>
      <dgm:t>
        <a:bodyPr/>
        <a:lstStyle/>
        <a:p>
          <a:r>
            <a:rPr lang="es-CO" sz="1000" b="0" i="0" u="none" dirty="0" smtClean="0">
              <a:latin typeface="Arial" pitchFamily="34" charset="0"/>
              <a:cs typeface="Arial" pitchFamily="34" charset="0"/>
            </a:rPr>
            <a:t>Parque Interactivo - </a:t>
          </a:r>
          <a:r>
            <a:rPr lang="es-CO" sz="1000" b="0" i="0" u="none" dirty="0" err="1" smtClean="0">
              <a:latin typeface="Arial" pitchFamily="34" charset="0"/>
              <a:cs typeface="Arial" pitchFamily="34" charset="0"/>
            </a:rPr>
            <a:t>Floralia</a:t>
          </a:r>
          <a:r>
            <a:rPr lang="es-CO" sz="1000" b="0" i="0" u="none" dirty="0" smtClean="0">
              <a:latin typeface="Arial" pitchFamily="34" charset="0"/>
              <a:cs typeface="Arial" pitchFamily="34" charset="0"/>
            </a:rPr>
            <a:t>, en el Municipio de Fusagasugá</a:t>
          </a:r>
          <a:endParaRPr lang="es-CO" sz="1000" strike="sngStrike" dirty="0">
            <a:latin typeface="Arial" pitchFamily="34" charset="0"/>
            <a:cs typeface="Arial" pitchFamily="34" charset="0"/>
          </a:endParaRPr>
        </a:p>
      </dgm:t>
    </dgm:pt>
    <dgm:pt modelId="{05E88A50-C4F1-400C-AB0D-D8E8322B4CB6}" type="parTrans" cxnId="{A60F5272-BC08-42C0-891F-0148D9D65464}">
      <dgm:prSet/>
      <dgm:spPr/>
      <dgm:t>
        <a:bodyPr/>
        <a:lstStyle/>
        <a:p>
          <a:endParaRPr lang="es-CO" sz="2400">
            <a:latin typeface="Arial" pitchFamily="34" charset="0"/>
            <a:cs typeface="Arial" pitchFamily="34" charset="0"/>
          </a:endParaRPr>
        </a:p>
      </dgm:t>
    </dgm:pt>
    <dgm:pt modelId="{627886EB-5366-4927-AB8C-7077206FEF0E}" type="sibTrans" cxnId="{A60F5272-BC08-42C0-891F-0148D9D65464}">
      <dgm:prSet/>
      <dgm:spPr/>
      <dgm:t>
        <a:bodyPr/>
        <a:lstStyle/>
        <a:p>
          <a:endParaRPr lang="es-CO" sz="2400">
            <a:latin typeface="Arial" pitchFamily="34" charset="0"/>
            <a:cs typeface="Arial" pitchFamily="34" charset="0"/>
          </a:endParaRPr>
        </a:p>
      </dgm:t>
    </dgm:pt>
    <dgm:pt modelId="{CA86598C-8DE5-4B07-8481-2DC7F90FEC19}">
      <dgm:prSet phldrT="[Texto]" custT="1"/>
      <dgm:spPr/>
      <dgm:t>
        <a:bodyPr/>
        <a:lstStyle/>
        <a:p>
          <a:r>
            <a:rPr lang="es-CO" sz="2000" b="1" dirty="0" smtClean="0">
              <a:solidFill>
                <a:schemeClr val="accent1"/>
              </a:solidFill>
              <a:latin typeface="Century Gothic" pitchFamily="34" charset="0"/>
              <a:cs typeface="Arial" pitchFamily="34" charset="0"/>
            </a:rPr>
            <a:t>SUSPENDIDOS</a:t>
          </a:r>
          <a:endParaRPr lang="es-CO" sz="2000" b="1" dirty="0">
            <a:solidFill>
              <a:schemeClr val="accent1"/>
            </a:solidFill>
            <a:latin typeface="Century Gothic" pitchFamily="34" charset="0"/>
            <a:cs typeface="Arial" pitchFamily="34" charset="0"/>
          </a:endParaRPr>
        </a:p>
      </dgm:t>
    </dgm:pt>
    <dgm:pt modelId="{0E96AA5A-C1A2-4C1D-BFAF-2CC5C4FACAF4}" type="sibTrans" cxnId="{26C07AD4-4BB2-4A56-9808-A69CB0F3EC4C}">
      <dgm:prSet/>
      <dgm:spPr/>
      <dgm:t>
        <a:bodyPr/>
        <a:lstStyle/>
        <a:p>
          <a:endParaRPr lang="es-CO" sz="2400">
            <a:latin typeface="Arial" pitchFamily="34" charset="0"/>
            <a:cs typeface="Arial" pitchFamily="34" charset="0"/>
          </a:endParaRPr>
        </a:p>
      </dgm:t>
    </dgm:pt>
    <dgm:pt modelId="{47C70A1E-A676-40DB-8242-226ABAE1A8D4}" type="parTrans" cxnId="{26C07AD4-4BB2-4A56-9808-A69CB0F3EC4C}">
      <dgm:prSet/>
      <dgm:spPr/>
      <dgm:t>
        <a:bodyPr/>
        <a:lstStyle/>
        <a:p>
          <a:endParaRPr lang="es-CO" sz="2400">
            <a:latin typeface="Arial" pitchFamily="34" charset="0"/>
            <a:cs typeface="Arial" pitchFamily="34" charset="0"/>
          </a:endParaRPr>
        </a:p>
      </dgm:t>
    </dgm:pt>
    <dgm:pt modelId="{BB74849A-C356-4575-9042-B47618DDFB0A}">
      <dgm:prSet phldrT="[Texto]" custT="1"/>
      <dgm:spPr/>
      <dgm:t>
        <a:bodyPr/>
        <a:lstStyle/>
        <a:p>
          <a:r>
            <a:rPr lang="es-CO" sz="1000" dirty="0" smtClean="0">
              <a:latin typeface="Arial" pitchFamily="34" charset="0"/>
              <a:cs typeface="Arial" pitchFamily="34" charset="0"/>
            </a:rPr>
            <a:t>Construcción del recinto gastronómico y artesanal, </a:t>
          </a:r>
          <a:r>
            <a:rPr lang="es-CO" sz="1000" dirty="0" err="1" smtClean="0">
              <a:latin typeface="Arial" pitchFamily="34" charset="0"/>
              <a:cs typeface="Arial" pitchFamily="34" charset="0"/>
            </a:rPr>
            <a:t>Salento</a:t>
          </a:r>
          <a:endParaRPr lang="es-CO" sz="1000" dirty="0">
            <a:latin typeface="Arial" pitchFamily="34" charset="0"/>
            <a:cs typeface="Arial" pitchFamily="34" charset="0"/>
          </a:endParaRPr>
        </a:p>
      </dgm:t>
    </dgm:pt>
    <dgm:pt modelId="{C52BE935-52FA-4556-9928-E8F1622E4916}">
      <dgm:prSet phldrT="[Texto]" custT="1"/>
      <dgm:spPr/>
      <dgm:t>
        <a:bodyPr/>
        <a:lstStyle/>
        <a:p>
          <a:r>
            <a:rPr lang="es-CO" sz="2000" b="1" dirty="0" smtClean="0">
              <a:solidFill>
                <a:schemeClr val="accent1">
                  <a:lumMod val="50000"/>
                </a:schemeClr>
              </a:solidFill>
              <a:latin typeface="Century Gothic" pitchFamily="34" charset="0"/>
              <a:cs typeface="Arial" pitchFamily="34" charset="0"/>
            </a:rPr>
            <a:t>CONTRATACIÓN</a:t>
          </a:r>
          <a:endParaRPr lang="es-CO" sz="2000" b="1" dirty="0">
            <a:solidFill>
              <a:schemeClr val="accent1">
                <a:lumMod val="50000"/>
              </a:schemeClr>
            </a:solidFill>
            <a:latin typeface="Century Gothic" pitchFamily="34" charset="0"/>
            <a:cs typeface="Arial" pitchFamily="34" charset="0"/>
          </a:endParaRPr>
        </a:p>
      </dgm:t>
    </dgm:pt>
    <dgm:pt modelId="{6688333B-A8EA-44EB-90DB-CA4097D1D4E3}" type="sibTrans" cxnId="{FFB5A776-56C9-42F5-8B05-43BE6BA1A767}">
      <dgm:prSet/>
      <dgm:spPr/>
      <dgm:t>
        <a:bodyPr/>
        <a:lstStyle/>
        <a:p>
          <a:endParaRPr lang="es-CO" sz="2400">
            <a:latin typeface="Arial" pitchFamily="34" charset="0"/>
            <a:cs typeface="Arial" pitchFamily="34" charset="0"/>
          </a:endParaRPr>
        </a:p>
      </dgm:t>
    </dgm:pt>
    <dgm:pt modelId="{27993322-5847-4619-A4C5-A271E30C7B67}" type="parTrans" cxnId="{FFB5A776-56C9-42F5-8B05-43BE6BA1A767}">
      <dgm:prSet/>
      <dgm:spPr/>
      <dgm:t>
        <a:bodyPr/>
        <a:lstStyle/>
        <a:p>
          <a:endParaRPr lang="es-CO" sz="2400">
            <a:latin typeface="Arial" pitchFamily="34" charset="0"/>
            <a:cs typeface="Arial" pitchFamily="34" charset="0"/>
          </a:endParaRPr>
        </a:p>
      </dgm:t>
    </dgm:pt>
    <dgm:pt modelId="{869FC3D2-62F6-4805-922B-700656C5D8A4}" type="sibTrans" cxnId="{F3192285-A13E-4E34-814B-90EA15C66AAF}">
      <dgm:prSet/>
      <dgm:spPr/>
      <dgm:t>
        <a:bodyPr/>
        <a:lstStyle/>
        <a:p>
          <a:endParaRPr lang="es-CO" sz="2400">
            <a:latin typeface="Arial" pitchFamily="34" charset="0"/>
            <a:cs typeface="Arial" pitchFamily="34" charset="0"/>
          </a:endParaRPr>
        </a:p>
      </dgm:t>
    </dgm:pt>
    <dgm:pt modelId="{21158239-53DF-4BA3-8282-142D220E8BAA}" type="parTrans" cxnId="{F3192285-A13E-4E34-814B-90EA15C66AAF}">
      <dgm:prSet/>
      <dgm:spPr/>
      <dgm:t>
        <a:bodyPr/>
        <a:lstStyle/>
        <a:p>
          <a:endParaRPr lang="es-CO" sz="2400">
            <a:latin typeface="Arial" pitchFamily="34" charset="0"/>
            <a:cs typeface="Arial" pitchFamily="34" charset="0"/>
          </a:endParaRPr>
        </a:p>
      </dgm:t>
    </dgm:pt>
    <dgm:pt modelId="{8A047882-6A09-4974-9803-1EB99DC27779}">
      <dgm:prSet phldrT="[Texto]" custT="1"/>
      <dgm:spPr/>
      <dgm:t>
        <a:bodyPr/>
        <a:lstStyle/>
        <a:p>
          <a:r>
            <a:rPr lang="es-CO" sz="1000" dirty="0" smtClean="0">
              <a:latin typeface="Arial" pitchFamily="34" charset="0"/>
              <a:cs typeface="Arial" pitchFamily="34" charset="0"/>
            </a:rPr>
            <a:t>Infraestructura turística para la consolidación de la serranía alto del nudo</a:t>
          </a:r>
          <a:endParaRPr lang="es-CO" sz="1000" dirty="0">
            <a:latin typeface="Arial" pitchFamily="34" charset="0"/>
            <a:cs typeface="Arial" pitchFamily="34" charset="0"/>
          </a:endParaRPr>
        </a:p>
      </dgm:t>
    </dgm:pt>
    <dgm:pt modelId="{60A32EE9-128F-4623-AFB8-E8AA0A2EEC86}" type="parTrans" cxnId="{9AFD3B6E-8E90-49FC-8A16-BC599A9818D7}">
      <dgm:prSet/>
      <dgm:spPr/>
      <dgm:t>
        <a:bodyPr/>
        <a:lstStyle/>
        <a:p>
          <a:endParaRPr lang="es-CO" sz="2400">
            <a:latin typeface="Arial" pitchFamily="34" charset="0"/>
            <a:cs typeface="Arial" pitchFamily="34" charset="0"/>
          </a:endParaRPr>
        </a:p>
      </dgm:t>
    </dgm:pt>
    <dgm:pt modelId="{91B8AE48-5ED7-4F86-B878-072EBDC2291F}" type="sibTrans" cxnId="{9AFD3B6E-8E90-49FC-8A16-BC599A9818D7}">
      <dgm:prSet/>
      <dgm:spPr/>
      <dgm:t>
        <a:bodyPr/>
        <a:lstStyle/>
        <a:p>
          <a:endParaRPr lang="es-CO" sz="2400">
            <a:latin typeface="Arial" pitchFamily="34" charset="0"/>
            <a:cs typeface="Arial" pitchFamily="34" charset="0"/>
          </a:endParaRPr>
        </a:p>
      </dgm:t>
    </dgm:pt>
    <dgm:pt modelId="{3CB41938-5372-40CB-A986-01A6EA9EE4B5}">
      <dgm:prSet phldrT="[Texto]" custT="1"/>
      <dgm:spPr/>
      <dgm:t>
        <a:bodyPr/>
        <a:lstStyle/>
        <a:p>
          <a:r>
            <a:rPr lang="es-CO" sz="1000" dirty="0" smtClean="0">
              <a:latin typeface="Arial" pitchFamily="34" charset="0"/>
              <a:cs typeface="Arial" pitchFamily="34" charset="0"/>
            </a:rPr>
            <a:t>Muelle de Puerto Colombia</a:t>
          </a:r>
          <a:endParaRPr lang="es-CO" sz="1000" dirty="0">
            <a:latin typeface="Arial" pitchFamily="34" charset="0"/>
            <a:cs typeface="Arial" pitchFamily="34" charset="0"/>
          </a:endParaRPr>
        </a:p>
      </dgm:t>
    </dgm:pt>
    <dgm:pt modelId="{32BA2612-D8E3-4185-9FF7-F3252E38C4D9}" type="parTrans" cxnId="{7DCB3173-7019-4BD2-94C4-305725E9DD87}">
      <dgm:prSet/>
      <dgm:spPr/>
      <dgm:t>
        <a:bodyPr/>
        <a:lstStyle/>
        <a:p>
          <a:endParaRPr lang="es-CO" sz="2400">
            <a:latin typeface="Arial" pitchFamily="34" charset="0"/>
            <a:cs typeface="Arial" pitchFamily="34" charset="0"/>
          </a:endParaRPr>
        </a:p>
      </dgm:t>
    </dgm:pt>
    <dgm:pt modelId="{3C59BBF4-4D00-4485-A585-24A35724FBD3}" type="sibTrans" cxnId="{7DCB3173-7019-4BD2-94C4-305725E9DD87}">
      <dgm:prSet/>
      <dgm:spPr/>
      <dgm:t>
        <a:bodyPr/>
        <a:lstStyle/>
        <a:p>
          <a:endParaRPr lang="es-CO" sz="2400">
            <a:latin typeface="Arial" pitchFamily="34" charset="0"/>
            <a:cs typeface="Arial" pitchFamily="34" charset="0"/>
          </a:endParaRPr>
        </a:p>
      </dgm:t>
    </dgm:pt>
    <dgm:pt modelId="{3972B579-FC83-4CE3-9735-680586E156D0}">
      <dgm:prSet phldrT="[Texto]" custT="1"/>
      <dgm:spPr/>
      <dgm:t>
        <a:bodyPr/>
        <a:lstStyle/>
        <a:p>
          <a:r>
            <a:rPr lang="es-CO" sz="1000" dirty="0" smtClean="0">
              <a:latin typeface="Arial" pitchFamily="34" charset="0"/>
              <a:cs typeface="Arial" pitchFamily="34" charset="0"/>
            </a:rPr>
            <a:t>Centro de interpretación Madame </a:t>
          </a:r>
          <a:r>
            <a:rPr lang="es-CO" sz="1000" dirty="0" err="1" smtClean="0">
              <a:latin typeface="Arial" pitchFamily="34" charset="0"/>
              <a:cs typeface="Arial" pitchFamily="34" charset="0"/>
            </a:rPr>
            <a:t>Agustine</a:t>
          </a:r>
          <a:endParaRPr lang="es-CO" sz="1000" dirty="0">
            <a:latin typeface="Arial" pitchFamily="34" charset="0"/>
            <a:cs typeface="Arial" pitchFamily="34" charset="0"/>
          </a:endParaRPr>
        </a:p>
      </dgm:t>
    </dgm:pt>
    <dgm:pt modelId="{65A6858B-307B-494E-A96B-2B21C6940C94}" type="parTrans" cxnId="{66FD7646-B6B4-458E-BD99-FDC5DA63C288}">
      <dgm:prSet/>
      <dgm:spPr/>
      <dgm:t>
        <a:bodyPr/>
        <a:lstStyle/>
        <a:p>
          <a:endParaRPr lang="es-CO" sz="2400">
            <a:latin typeface="Arial" pitchFamily="34" charset="0"/>
            <a:cs typeface="Arial" pitchFamily="34" charset="0"/>
          </a:endParaRPr>
        </a:p>
      </dgm:t>
    </dgm:pt>
    <dgm:pt modelId="{62A5F34B-DCDB-4F62-8E52-CF014F1EE1AD}" type="sibTrans" cxnId="{66FD7646-B6B4-458E-BD99-FDC5DA63C288}">
      <dgm:prSet/>
      <dgm:spPr/>
      <dgm:t>
        <a:bodyPr/>
        <a:lstStyle/>
        <a:p>
          <a:endParaRPr lang="es-CO" sz="2400">
            <a:latin typeface="Arial" pitchFamily="34" charset="0"/>
            <a:cs typeface="Arial" pitchFamily="34" charset="0"/>
          </a:endParaRPr>
        </a:p>
      </dgm:t>
    </dgm:pt>
    <dgm:pt modelId="{CF75E7F6-7C20-4AAA-8A3F-A3A615153976}">
      <dgm:prSet custT="1"/>
      <dgm:spPr/>
      <dgm:t>
        <a:bodyPr/>
        <a:lstStyle/>
        <a:p>
          <a:r>
            <a:rPr lang="es-CO" sz="2000" b="1" dirty="0" smtClean="0">
              <a:solidFill>
                <a:srgbClr val="F56C05"/>
              </a:solidFill>
              <a:latin typeface="Century Gothic" pitchFamily="34" charset="0"/>
              <a:cs typeface="Arial" pitchFamily="34" charset="0"/>
            </a:rPr>
            <a:t>EN EJECUCIÓN</a:t>
          </a:r>
          <a:endParaRPr lang="es-CO" sz="2000" b="1" dirty="0">
            <a:solidFill>
              <a:srgbClr val="F56C05"/>
            </a:solidFill>
            <a:latin typeface="Century Gothic" pitchFamily="34" charset="0"/>
            <a:cs typeface="Arial" pitchFamily="34" charset="0"/>
          </a:endParaRPr>
        </a:p>
      </dgm:t>
    </dgm:pt>
    <dgm:pt modelId="{0E9DE05D-3AB5-42D0-B154-1220DFF2B3F3}" type="parTrans" cxnId="{03A12CB5-02C8-4ADA-8FB5-98C7B6EF436D}">
      <dgm:prSet/>
      <dgm:spPr/>
      <dgm:t>
        <a:bodyPr/>
        <a:lstStyle/>
        <a:p>
          <a:endParaRPr lang="es-CO" sz="2400">
            <a:latin typeface="Arial" pitchFamily="34" charset="0"/>
            <a:cs typeface="Arial" pitchFamily="34" charset="0"/>
          </a:endParaRPr>
        </a:p>
      </dgm:t>
    </dgm:pt>
    <dgm:pt modelId="{D5855F70-BA57-461F-86CA-7A9AE9234283}" type="sibTrans" cxnId="{03A12CB5-02C8-4ADA-8FB5-98C7B6EF436D}">
      <dgm:prSet/>
      <dgm:spPr/>
      <dgm:t>
        <a:bodyPr/>
        <a:lstStyle/>
        <a:p>
          <a:endParaRPr lang="es-CO" sz="2400">
            <a:latin typeface="Arial" pitchFamily="34" charset="0"/>
            <a:cs typeface="Arial" pitchFamily="34" charset="0"/>
          </a:endParaRPr>
        </a:p>
      </dgm:t>
    </dgm:pt>
    <dgm:pt modelId="{A7E0088A-E96D-4769-A17A-978CE5B3FBE8}">
      <dgm:prSet custT="1"/>
      <dgm:spPr/>
      <dgm:t>
        <a:bodyPr/>
        <a:lstStyle/>
        <a:p>
          <a:r>
            <a:rPr lang="es-CO" sz="1000" dirty="0" smtClean="0">
              <a:latin typeface="Arial" pitchFamily="34" charset="0"/>
              <a:cs typeface="Arial" pitchFamily="34" charset="0"/>
            </a:rPr>
            <a:t>Sendero Turístico </a:t>
          </a:r>
          <a:r>
            <a:rPr lang="es-CO" sz="1000" dirty="0" err="1" smtClean="0">
              <a:latin typeface="Arial" pitchFamily="34" charset="0"/>
              <a:cs typeface="Arial" pitchFamily="34" charset="0"/>
            </a:rPr>
            <a:t>Ecovía</a:t>
          </a:r>
          <a:r>
            <a:rPr lang="es-CO" sz="1000" dirty="0" smtClean="0">
              <a:latin typeface="Arial" pitchFamily="34" charset="0"/>
              <a:cs typeface="Arial" pitchFamily="34" charset="0"/>
            </a:rPr>
            <a:t> en Puerto Nariño Amazonas</a:t>
          </a:r>
          <a:endParaRPr lang="es-CO" sz="1000" dirty="0">
            <a:latin typeface="Arial" pitchFamily="34" charset="0"/>
            <a:cs typeface="Arial" pitchFamily="34" charset="0"/>
          </a:endParaRPr>
        </a:p>
      </dgm:t>
    </dgm:pt>
    <dgm:pt modelId="{D5B295B6-8787-4DC4-ACFF-927309C332F4}" type="parTrans" cxnId="{91CA819F-2A70-484B-933F-2EF62616FA38}">
      <dgm:prSet/>
      <dgm:spPr/>
      <dgm:t>
        <a:bodyPr/>
        <a:lstStyle/>
        <a:p>
          <a:endParaRPr lang="es-CO" sz="2400">
            <a:latin typeface="Arial" pitchFamily="34" charset="0"/>
            <a:cs typeface="Arial" pitchFamily="34" charset="0"/>
          </a:endParaRPr>
        </a:p>
      </dgm:t>
    </dgm:pt>
    <dgm:pt modelId="{149F8CB8-DB3B-4051-8C4E-DA90730E9D09}" type="sibTrans" cxnId="{91CA819F-2A70-484B-933F-2EF62616FA38}">
      <dgm:prSet/>
      <dgm:spPr/>
      <dgm:t>
        <a:bodyPr/>
        <a:lstStyle/>
        <a:p>
          <a:endParaRPr lang="es-CO" sz="2400">
            <a:latin typeface="Arial" pitchFamily="34" charset="0"/>
            <a:cs typeface="Arial" pitchFamily="34" charset="0"/>
          </a:endParaRPr>
        </a:p>
      </dgm:t>
    </dgm:pt>
    <dgm:pt modelId="{FB763B5B-E324-404A-B8B1-4798B2CF1506}">
      <dgm:prSet custT="1"/>
      <dgm:spPr/>
      <dgm:t>
        <a:bodyPr/>
        <a:lstStyle/>
        <a:p>
          <a:r>
            <a:rPr lang="es-CO" sz="1000" dirty="0" smtClean="0">
              <a:latin typeface="Arial" pitchFamily="34" charset="0"/>
              <a:cs typeface="Arial" pitchFamily="34" charset="0"/>
            </a:rPr>
            <a:t>Teatro Municipal del Municipio de El Jardín</a:t>
          </a:r>
          <a:endParaRPr lang="es-CO" sz="1000" dirty="0">
            <a:latin typeface="Arial" pitchFamily="34" charset="0"/>
            <a:cs typeface="Arial" pitchFamily="34" charset="0"/>
          </a:endParaRPr>
        </a:p>
      </dgm:t>
    </dgm:pt>
    <dgm:pt modelId="{56A9BB0A-8BBD-4EEC-B663-E96497D376C4}" type="parTrans" cxnId="{45300FCE-C990-4254-8E91-90ECC2033AAB}">
      <dgm:prSet/>
      <dgm:spPr/>
      <dgm:t>
        <a:bodyPr/>
        <a:lstStyle/>
        <a:p>
          <a:endParaRPr lang="es-CO" sz="2400">
            <a:latin typeface="Arial" pitchFamily="34" charset="0"/>
            <a:cs typeface="Arial" pitchFamily="34" charset="0"/>
          </a:endParaRPr>
        </a:p>
      </dgm:t>
    </dgm:pt>
    <dgm:pt modelId="{6A000895-C627-4F73-99AD-C3B541B4A720}" type="sibTrans" cxnId="{45300FCE-C990-4254-8E91-90ECC2033AAB}">
      <dgm:prSet/>
      <dgm:spPr/>
      <dgm:t>
        <a:bodyPr/>
        <a:lstStyle/>
        <a:p>
          <a:endParaRPr lang="es-CO" sz="2400">
            <a:latin typeface="Arial" pitchFamily="34" charset="0"/>
            <a:cs typeface="Arial" pitchFamily="34" charset="0"/>
          </a:endParaRPr>
        </a:p>
      </dgm:t>
    </dgm:pt>
    <dgm:pt modelId="{B4FA97E5-B27D-483D-A9FC-5E6EFB3EAD3A}">
      <dgm:prSet custT="1"/>
      <dgm:spPr/>
      <dgm:t>
        <a:bodyPr/>
        <a:lstStyle/>
        <a:p>
          <a:r>
            <a:rPr lang="es-CO" sz="1000" dirty="0" smtClean="0">
              <a:latin typeface="Arial" pitchFamily="34" charset="0"/>
              <a:cs typeface="Arial" pitchFamily="34" charset="0"/>
            </a:rPr>
            <a:t>Base Náutica Mixta en </a:t>
          </a:r>
          <a:r>
            <a:rPr lang="es-CO" sz="1000" dirty="0" err="1" smtClean="0">
              <a:latin typeface="Arial" pitchFamily="34" charset="0"/>
              <a:cs typeface="Arial" pitchFamily="34" charset="0"/>
            </a:rPr>
            <a:t>Necoclí</a:t>
          </a:r>
          <a:r>
            <a:rPr lang="es-CO" sz="1000" dirty="0" smtClean="0">
              <a:latin typeface="Arial" pitchFamily="34" charset="0"/>
              <a:cs typeface="Arial" pitchFamily="34" charset="0"/>
            </a:rPr>
            <a:t> </a:t>
          </a:r>
          <a:endParaRPr lang="es-CO" sz="1000" dirty="0">
            <a:latin typeface="Arial" pitchFamily="34" charset="0"/>
            <a:cs typeface="Arial" pitchFamily="34" charset="0"/>
          </a:endParaRPr>
        </a:p>
      </dgm:t>
    </dgm:pt>
    <dgm:pt modelId="{76B240FF-9F46-4C11-A740-D32704CCBB3C}" type="parTrans" cxnId="{37470655-CEC1-421A-91CC-6DA223B9EBD8}">
      <dgm:prSet/>
      <dgm:spPr/>
      <dgm:t>
        <a:bodyPr/>
        <a:lstStyle/>
        <a:p>
          <a:endParaRPr lang="es-CO" sz="2400">
            <a:latin typeface="Arial" pitchFamily="34" charset="0"/>
            <a:cs typeface="Arial" pitchFamily="34" charset="0"/>
          </a:endParaRPr>
        </a:p>
      </dgm:t>
    </dgm:pt>
    <dgm:pt modelId="{86DA28A7-C9A3-438A-9398-6AE0EE55CCC4}" type="sibTrans" cxnId="{37470655-CEC1-421A-91CC-6DA223B9EBD8}">
      <dgm:prSet/>
      <dgm:spPr/>
      <dgm:t>
        <a:bodyPr/>
        <a:lstStyle/>
        <a:p>
          <a:endParaRPr lang="es-CO" sz="2400">
            <a:latin typeface="Arial" pitchFamily="34" charset="0"/>
            <a:cs typeface="Arial" pitchFamily="34" charset="0"/>
          </a:endParaRPr>
        </a:p>
      </dgm:t>
    </dgm:pt>
    <dgm:pt modelId="{10D6F9E2-9459-4EE7-B5D8-70A39DD215E2}">
      <dgm:prSet custT="1"/>
      <dgm:spPr/>
      <dgm:t>
        <a:bodyPr/>
        <a:lstStyle/>
        <a:p>
          <a:r>
            <a:rPr lang="pt-BR" sz="1000" dirty="0" smtClean="0">
              <a:latin typeface="Arial" pitchFamily="34" charset="0"/>
              <a:cs typeface="Arial" pitchFamily="34" charset="0"/>
            </a:rPr>
            <a:t>Etapa III, Mirador Colina Iluminada </a:t>
          </a:r>
          <a:r>
            <a:rPr lang="pt-BR" sz="1000" dirty="0" err="1" smtClean="0">
              <a:latin typeface="Arial" pitchFamily="34" charset="0"/>
              <a:cs typeface="Arial" pitchFamily="34" charset="0"/>
            </a:rPr>
            <a:t>Salento</a:t>
          </a:r>
          <a:endParaRPr lang="es-CO" sz="1000" dirty="0">
            <a:latin typeface="Arial" pitchFamily="34" charset="0"/>
            <a:cs typeface="Arial" pitchFamily="34" charset="0"/>
          </a:endParaRPr>
        </a:p>
      </dgm:t>
    </dgm:pt>
    <dgm:pt modelId="{5B143413-51D1-412C-8608-DB54747BD705}" type="parTrans" cxnId="{591BD099-CF18-47C7-BFD3-0C819FE20E2A}">
      <dgm:prSet/>
      <dgm:spPr/>
      <dgm:t>
        <a:bodyPr/>
        <a:lstStyle/>
        <a:p>
          <a:endParaRPr lang="es-CO" sz="2400">
            <a:latin typeface="Arial" pitchFamily="34" charset="0"/>
            <a:cs typeface="Arial" pitchFamily="34" charset="0"/>
          </a:endParaRPr>
        </a:p>
      </dgm:t>
    </dgm:pt>
    <dgm:pt modelId="{930D2905-1313-4A9E-A874-EA1F47B53414}" type="sibTrans" cxnId="{591BD099-CF18-47C7-BFD3-0C819FE20E2A}">
      <dgm:prSet/>
      <dgm:spPr/>
      <dgm:t>
        <a:bodyPr/>
        <a:lstStyle/>
        <a:p>
          <a:endParaRPr lang="es-CO" sz="2400">
            <a:latin typeface="Arial" pitchFamily="34" charset="0"/>
            <a:cs typeface="Arial" pitchFamily="34" charset="0"/>
          </a:endParaRPr>
        </a:p>
      </dgm:t>
    </dgm:pt>
    <dgm:pt modelId="{283161C1-EF0D-44B7-8714-E5DAC073AE20}">
      <dgm:prSet phldrT="[Texto]" custT="1"/>
      <dgm:spPr/>
      <dgm:t>
        <a:bodyPr/>
        <a:lstStyle/>
        <a:p>
          <a:r>
            <a:rPr lang="es-CO" sz="1000" dirty="0" smtClean="0">
              <a:latin typeface="Arial" pitchFamily="34" charset="0"/>
              <a:cs typeface="Arial" pitchFamily="34" charset="0"/>
            </a:rPr>
            <a:t>Senderos ecológicos en el santuario de flora y fauna los colorados en el municipio de San Juan Nepomuceno</a:t>
          </a:r>
          <a:endParaRPr lang="es-CO" sz="1000" dirty="0">
            <a:latin typeface="Arial" pitchFamily="34" charset="0"/>
            <a:cs typeface="Arial" pitchFamily="34" charset="0"/>
          </a:endParaRPr>
        </a:p>
      </dgm:t>
    </dgm:pt>
    <dgm:pt modelId="{6FDD4142-ED5F-41EF-AD26-93C8F9B8A336}" type="sibTrans" cxnId="{C2038764-50B8-4D18-8BC8-B9A70ADA155F}">
      <dgm:prSet/>
      <dgm:spPr/>
      <dgm:t>
        <a:bodyPr/>
        <a:lstStyle/>
        <a:p>
          <a:endParaRPr lang="es-CO" sz="2400">
            <a:latin typeface="Arial" pitchFamily="34" charset="0"/>
            <a:cs typeface="Arial" pitchFamily="34" charset="0"/>
          </a:endParaRPr>
        </a:p>
      </dgm:t>
    </dgm:pt>
    <dgm:pt modelId="{64D3F66C-3773-4C8E-956E-E2799EDB049F}" type="parTrans" cxnId="{C2038764-50B8-4D18-8BC8-B9A70ADA155F}">
      <dgm:prSet/>
      <dgm:spPr/>
      <dgm:t>
        <a:bodyPr/>
        <a:lstStyle/>
        <a:p>
          <a:endParaRPr lang="es-CO" sz="2400">
            <a:latin typeface="Arial" pitchFamily="34" charset="0"/>
            <a:cs typeface="Arial" pitchFamily="34" charset="0"/>
          </a:endParaRPr>
        </a:p>
      </dgm:t>
    </dgm:pt>
    <dgm:pt modelId="{F716C194-6781-4DAB-8A81-4B8BCFF4FCEE}">
      <dgm:prSet phldrT="[Texto]" custT="1"/>
      <dgm:spPr/>
      <dgm:t>
        <a:bodyPr/>
        <a:lstStyle/>
        <a:p>
          <a:r>
            <a:rPr lang="es-CO" sz="1000" dirty="0" smtClean="0">
              <a:latin typeface="Arial" pitchFamily="34" charset="0"/>
              <a:cs typeface="Arial" pitchFamily="34" charset="0"/>
            </a:rPr>
            <a:t>Playa Blanca, Lago de Tota</a:t>
          </a:r>
          <a:endParaRPr lang="es-CO" sz="1000" dirty="0">
            <a:latin typeface="Arial" pitchFamily="34" charset="0"/>
            <a:cs typeface="Arial" pitchFamily="34" charset="0"/>
          </a:endParaRPr>
        </a:p>
      </dgm:t>
    </dgm:pt>
    <dgm:pt modelId="{2464D5D9-43C9-47D5-8BC2-096E14061A36}" type="sibTrans" cxnId="{DFA1820E-AAB7-4E66-BE4F-ADE4E5AEEFA5}">
      <dgm:prSet/>
      <dgm:spPr/>
      <dgm:t>
        <a:bodyPr/>
        <a:lstStyle/>
        <a:p>
          <a:endParaRPr lang="es-CO" sz="2400">
            <a:latin typeface="Arial" pitchFamily="34" charset="0"/>
            <a:cs typeface="Arial" pitchFamily="34" charset="0"/>
          </a:endParaRPr>
        </a:p>
      </dgm:t>
    </dgm:pt>
    <dgm:pt modelId="{BF65CF25-473A-4040-A7C4-0E519A8E188F}" type="parTrans" cxnId="{DFA1820E-AAB7-4E66-BE4F-ADE4E5AEEFA5}">
      <dgm:prSet/>
      <dgm:spPr/>
      <dgm:t>
        <a:bodyPr/>
        <a:lstStyle/>
        <a:p>
          <a:endParaRPr lang="es-CO" sz="2400">
            <a:latin typeface="Arial" pitchFamily="34" charset="0"/>
            <a:cs typeface="Arial" pitchFamily="34" charset="0"/>
          </a:endParaRPr>
        </a:p>
      </dgm:t>
    </dgm:pt>
    <dgm:pt modelId="{C630F139-582E-422E-A210-B681C4405E00}">
      <dgm:prSet phldrT="[Texto]" custT="1"/>
      <dgm:spPr/>
      <dgm:t>
        <a:bodyPr/>
        <a:lstStyle/>
        <a:p>
          <a:r>
            <a:rPr lang="es-CO" sz="1000" dirty="0" smtClean="0">
              <a:latin typeface="Arial" pitchFamily="34" charset="0"/>
              <a:cs typeface="Arial" pitchFamily="34" charset="0"/>
            </a:rPr>
            <a:t>Sendero ancestrales envigado.</a:t>
          </a:r>
          <a:endParaRPr lang="es-CO" sz="1000" dirty="0">
            <a:latin typeface="Arial" pitchFamily="34" charset="0"/>
            <a:cs typeface="Arial" pitchFamily="34" charset="0"/>
          </a:endParaRPr>
        </a:p>
      </dgm:t>
    </dgm:pt>
    <dgm:pt modelId="{45D20751-FAF6-4C89-999C-101AF4CEBEB6}" type="sibTrans" cxnId="{5DEBFA5C-640D-44A0-98AE-449517D59D25}">
      <dgm:prSet/>
      <dgm:spPr/>
      <dgm:t>
        <a:bodyPr/>
        <a:lstStyle/>
        <a:p>
          <a:endParaRPr lang="es-CO" sz="2400">
            <a:latin typeface="Arial" pitchFamily="34" charset="0"/>
            <a:cs typeface="Arial" pitchFamily="34" charset="0"/>
          </a:endParaRPr>
        </a:p>
      </dgm:t>
    </dgm:pt>
    <dgm:pt modelId="{F9E20E4A-63D9-4ED4-B902-F1CEE974E353}" type="parTrans" cxnId="{5DEBFA5C-640D-44A0-98AE-449517D59D25}">
      <dgm:prSet/>
      <dgm:spPr/>
      <dgm:t>
        <a:bodyPr/>
        <a:lstStyle/>
        <a:p>
          <a:endParaRPr lang="es-CO" sz="2400">
            <a:latin typeface="Arial" pitchFamily="34" charset="0"/>
            <a:cs typeface="Arial" pitchFamily="34" charset="0"/>
          </a:endParaRPr>
        </a:p>
      </dgm:t>
    </dgm:pt>
    <dgm:pt modelId="{8F9A948D-4D3D-4FAE-B202-936AF6617373}">
      <dgm:prSet phldrT="[Texto]" custT="1"/>
      <dgm:spPr/>
      <dgm:t>
        <a:bodyPr/>
        <a:lstStyle/>
        <a:p>
          <a:r>
            <a:rPr lang="es-CO" sz="1000" dirty="0" smtClean="0">
              <a:latin typeface="Arial" pitchFamily="34" charset="0"/>
              <a:cs typeface="Arial" pitchFamily="34" charset="0"/>
            </a:rPr>
            <a:t>Embarcadero Lancheros y Plataforma flotante Johnny Cay</a:t>
          </a:r>
          <a:endParaRPr lang="es-CO" sz="1000" dirty="0">
            <a:latin typeface="Arial" pitchFamily="34" charset="0"/>
            <a:cs typeface="Arial" pitchFamily="34" charset="0"/>
          </a:endParaRPr>
        </a:p>
      </dgm:t>
    </dgm:pt>
    <dgm:pt modelId="{0E5F7B04-B303-4BB4-9020-2C3810405ADF}" type="sibTrans" cxnId="{F52C5754-DBD6-4A25-B1B1-61DE39F6E34F}">
      <dgm:prSet/>
      <dgm:spPr/>
      <dgm:t>
        <a:bodyPr/>
        <a:lstStyle/>
        <a:p>
          <a:endParaRPr lang="es-CO" sz="2400">
            <a:latin typeface="Arial" pitchFamily="34" charset="0"/>
            <a:cs typeface="Arial" pitchFamily="34" charset="0"/>
          </a:endParaRPr>
        </a:p>
      </dgm:t>
    </dgm:pt>
    <dgm:pt modelId="{33C05DF8-FF4E-49C2-BB21-EF352BD617E4}" type="parTrans" cxnId="{F52C5754-DBD6-4A25-B1B1-61DE39F6E34F}">
      <dgm:prSet/>
      <dgm:spPr/>
      <dgm:t>
        <a:bodyPr/>
        <a:lstStyle/>
        <a:p>
          <a:endParaRPr lang="es-CO" sz="2400">
            <a:latin typeface="Arial" pitchFamily="34" charset="0"/>
            <a:cs typeface="Arial" pitchFamily="34" charset="0"/>
          </a:endParaRPr>
        </a:p>
      </dgm:t>
    </dgm:pt>
    <dgm:pt modelId="{B3500C27-7F89-4189-9798-0902E302DF51}">
      <dgm:prSet phldrT="[Texto]" custT="1"/>
      <dgm:spPr/>
      <dgm:t>
        <a:bodyPr/>
        <a:lstStyle/>
        <a:p>
          <a:r>
            <a:rPr lang="es-CO" sz="1000" dirty="0" smtClean="0">
              <a:latin typeface="Arial" pitchFamily="34" charset="0"/>
              <a:cs typeface="Arial" pitchFamily="34" charset="0"/>
            </a:rPr>
            <a:t>Señalización turística peatonal del centro histórico de Popayán</a:t>
          </a:r>
          <a:endParaRPr lang="es-CO" sz="1000" dirty="0">
            <a:latin typeface="Arial" pitchFamily="34" charset="0"/>
            <a:cs typeface="Arial" pitchFamily="34" charset="0"/>
          </a:endParaRPr>
        </a:p>
      </dgm:t>
    </dgm:pt>
    <dgm:pt modelId="{74EE2D96-4DA1-45DA-BE79-B5EDC921B5D2}" type="sibTrans" cxnId="{EA26697B-1869-4CC1-BEC2-CE62DD4B186F}">
      <dgm:prSet/>
      <dgm:spPr/>
      <dgm:t>
        <a:bodyPr/>
        <a:lstStyle/>
        <a:p>
          <a:endParaRPr lang="es-CO" sz="2400">
            <a:latin typeface="Arial" pitchFamily="34" charset="0"/>
            <a:cs typeface="Arial" pitchFamily="34" charset="0"/>
          </a:endParaRPr>
        </a:p>
      </dgm:t>
    </dgm:pt>
    <dgm:pt modelId="{ED2D584C-5F5A-4294-90F0-D44C8C8B4B5B}" type="parTrans" cxnId="{EA26697B-1869-4CC1-BEC2-CE62DD4B186F}">
      <dgm:prSet/>
      <dgm:spPr/>
      <dgm:t>
        <a:bodyPr/>
        <a:lstStyle/>
        <a:p>
          <a:endParaRPr lang="es-CO" sz="2400">
            <a:latin typeface="Arial" pitchFamily="34" charset="0"/>
            <a:cs typeface="Arial" pitchFamily="34" charset="0"/>
          </a:endParaRPr>
        </a:p>
      </dgm:t>
    </dgm:pt>
    <dgm:pt modelId="{21D2678E-4B2A-46B7-AC15-98A1B2351017}">
      <dgm:prSet phldrT="[Texto]" custT="1"/>
      <dgm:spPr/>
      <dgm:t>
        <a:bodyPr/>
        <a:lstStyle/>
        <a:p>
          <a:r>
            <a:rPr lang="es-CO" sz="1000" dirty="0" smtClean="0">
              <a:latin typeface="Arial" pitchFamily="34" charset="0"/>
              <a:cs typeface="Arial" pitchFamily="34" charset="0"/>
            </a:rPr>
            <a:t>Centro de Danza y Coreografía del Valle del Cauca la Licorera en la Ciudad de Cali</a:t>
          </a:r>
          <a:endParaRPr lang="es-CO" sz="1000" dirty="0">
            <a:latin typeface="Arial" pitchFamily="34" charset="0"/>
            <a:cs typeface="Arial" pitchFamily="34" charset="0"/>
          </a:endParaRPr>
        </a:p>
      </dgm:t>
    </dgm:pt>
    <dgm:pt modelId="{7902E3D3-2D2A-4CEE-9336-79D108EF28F0}" type="parTrans" cxnId="{57BB52A3-AF75-4D68-9EB1-612347D8A98D}">
      <dgm:prSet/>
      <dgm:spPr/>
      <dgm:t>
        <a:bodyPr/>
        <a:lstStyle/>
        <a:p>
          <a:endParaRPr lang="es-CO" sz="2400">
            <a:latin typeface="Arial" pitchFamily="34" charset="0"/>
            <a:cs typeface="Arial" pitchFamily="34" charset="0"/>
          </a:endParaRPr>
        </a:p>
      </dgm:t>
    </dgm:pt>
    <dgm:pt modelId="{697C4743-F32C-4A3B-8AAB-5FB50883D8BD}" type="sibTrans" cxnId="{57BB52A3-AF75-4D68-9EB1-612347D8A98D}">
      <dgm:prSet/>
      <dgm:spPr/>
      <dgm:t>
        <a:bodyPr/>
        <a:lstStyle/>
        <a:p>
          <a:endParaRPr lang="es-CO" sz="2400">
            <a:latin typeface="Arial" pitchFamily="34" charset="0"/>
            <a:cs typeface="Arial" pitchFamily="34" charset="0"/>
          </a:endParaRPr>
        </a:p>
      </dgm:t>
    </dgm:pt>
    <dgm:pt modelId="{FA6A3729-7AC5-4D61-8DED-712A71B53E8C}">
      <dgm:prSet phldrT="[Texto]" custT="1"/>
      <dgm:spPr/>
      <dgm:t>
        <a:bodyPr/>
        <a:lstStyle/>
        <a:p>
          <a:r>
            <a:rPr lang="es-CO" sz="1000" dirty="0" smtClean="0">
              <a:latin typeface="Arial" pitchFamily="34" charset="0"/>
              <a:cs typeface="Arial" pitchFamily="34" charset="0"/>
            </a:rPr>
            <a:t>Plaza Central Parque Centenario de Ciénaga </a:t>
          </a:r>
          <a:endParaRPr lang="es-CO" sz="1000" dirty="0">
            <a:latin typeface="Arial" pitchFamily="34" charset="0"/>
            <a:cs typeface="Arial" pitchFamily="34" charset="0"/>
          </a:endParaRPr>
        </a:p>
      </dgm:t>
    </dgm:pt>
    <dgm:pt modelId="{E13490C0-FD40-4D1D-A627-030515817CA4}" type="parTrans" cxnId="{6BCA183A-B6E7-4C50-97F0-52D8F392DF81}">
      <dgm:prSet/>
      <dgm:spPr/>
      <dgm:t>
        <a:bodyPr/>
        <a:lstStyle/>
        <a:p>
          <a:endParaRPr lang="es-CO" sz="2400">
            <a:latin typeface="Arial" pitchFamily="34" charset="0"/>
            <a:cs typeface="Arial" pitchFamily="34" charset="0"/>
          </a:endParaRPr>
        </a:p>
      </dgm:t>
    </dgm:pt>
    <dgm:pt modelId="{3731E03A-CC96-46C7-9F51-5BEECAC98214}" type="sibTrans" cxnId="{6BCA183A-B6E7-4C50-97F0-52D8F392DF81}">
      <dgm:prSet/>
      <dgm:spPr/>
      <dgm:t>
        <a:bodyPr/>
        <a:lstStyle/>
        <a:p>
          <a:endParaRPr lang="es-CO" sz="2400">
            <a:latin typeface="Arial" pitchFamily="34" charset="0"/>
            <a:cs typeface="Arial" pitchFamily="34" charset="0"/>
          </a:endParaRPr>
        </a:p>
      </dgm:t>
    </dgm:pt>
    <dgm:pt modelId="{C41FDD9E-C411-4526-BE9D-AE61CF6C3CD6}">
      <dgm:prSet phldrT="[Texto]" custT="1"/>
      <dgm:spPr/>
      <dgm:t>
        <a:bodyPr/>
        <a:lstStyle/>
        <a:p>
          <a:r>
            <a:rPr lang="es-CO" sz="1000" dirty="0" smtClean="0">
              <a:latin typeface="Arial" pitchFamily="34" charset="0"/>
              <a:cs typeface="Arial" pitchFamily="34" charset="0"/>
            </a:rPr>
            <a:t>Senderos para avistamiento de aves para  </a:t>
          </a:r>
          <a:r>
            <a:rPr lang="es-CO" sz="1000" dirty="0" err="1" smtClean="0">
              <a:latin typeface="Arial" pitchFamily="34" charset="0"/>
              <a:cs typeface="Arial" pitchFamily="34" charset="0"/>
            </a:rPr>
            <a:t>Bioparque</a:t>
          </a:r>
          <a:r>
            <a:rPr lang="es-CO" sz="1000" dirty="0" smtClean="0">
              <a:latin typeface="Arial" pitchFamily="34" charset="0"/>
              <a:cs typeface="Arial" pitchFamily="34" charset="0"/>
            </a:rPr>
            <a:t> Municipio de </a:t>
          </a:r>
          <a:r>
            <a:rPr lang="es-CO" sz="1000" dirty="0" err="1" smtClean="0">
              <a:latin typeface="Arial" pitchFamily="34" charset="0"/>
              <a:cs typeface="Arial" pitchFamily="34" charset="0"/>
            </a:rPr>
            <a:t>Tame</a:t>
          </a:r>
          <a:endParaRPr lang="es-CO" sz="1000" dirty="0">
            <a:latin typeface="Arial" pitchFamily="34" charset="0"/>
            <a:cs typeface="Arial" pitchFamily="34" charset="0"/>
          </a:endParaRPr>
        </a:p>
      </dgm:t>
    </dgm:pt>
    <dgm:pt modelId="{E7CEB99B-CDC2-40B4-89B8-48A0D96A8FC5}" type="parTrans" cxnId="{7D647A67-6D81-498B-8903-92F4BA9E91A7}">
      <dgm:prSet/>
      <dgm:spPr/>
      <dgm:t>
        <a:bodyPr/>
        <a:lstStyle/>
        <a:p>
          <a:endParaRPr lang="es-CO" sz="2400">
            <a:latin typeface="Arial" pitchFamily="34" charset="0"/>
            <a:cs typeface="Arial" pitchFamily="34" charset="0"/>
          </a:endParaRPr>
        </a:p>
      </dgm:t>
    </dgm:pt>
    <dgm:pt modelId="{EC1EB2D4-5320-4BB4-80FF-4C8F8D0122CE}" type="sibTrans" cxnId="{7D647A67-6D81-498B-8903-92F4BA9E91A7}">
      <dgm:prSet/>
      <dgm:spPr/>
      <dgm:t>
        <a:bodyPr/>
        <a:lstStyle/>
        <a:p>
          <a:endParaRPr lang="es-CO" sz="2400">
            <a:latin typeface="Arial" pitchFamily="34" charset="0"/>
            <a:cs typeface="Arial" pitchFamily="34" charset="0"/>
          </a:endParaRPr>
        </a:p>
      </dgm:t>
    </dgm:pt>
    <dgm:pt modelId="{3149BAEF-FACA-4915-81D9-55BA25D782AE}">
      <dgm:prSet phldrT="[Texto]" custT="1"/>
      <dgm:spPr/>
      <dgm:t>
        <a:bodyPr/>
        <a:lstStyle/>
        <a:p>
          <a:r>
            <a:rPr lang="es-CO" sz="1000" dirty="0" smtClean="0">
              <a:latin typeface="Arial" pitchFamily="34" charset="0"/>
              <a:cs typeface="Arial" pitchFamily="34" charset="0"/>
            </a:rPr>
            <a:t>Embarcadero Turístico en la Represa de Salvajina Cauca</a:t>
          </a:r>
          <a:endParaRPr lang="es-CO" sz="1000" dirty="0">
            <a:latin typeface="Arial" pitchFamily="34" charset="0"/>
            <a:cs typeface="Arial" pitchFamily="34" charset="0"/>
          </a:endParaRPr>
        </a:p>
      </dgm:t>
    </dgm:pt>
    <dgm:pt modelId="{5D3DA845-654D-44CE-B04F-783016EDAC5B}" type="parTrans" cxnId="{09140C58-A81C-47C7-BC3E-E7A73C722CC0}">
      <dgm:prSet/>
      <dgm:spPr/>
      <dgm:t>
        <a:bodyPr/>
        <a:lstStyle/>
        <a:p>
          <a:endParaRPr lang="es-CO" sz="2400">
            <a:latin typeface="Arial" pitchFamily="34" charset="0"/>
            <a:cs typeface="Arial" pitchFamily="34" charset="0"/>
          </a:endParaRPr>
        </a:p>
      </dgm:t>
    </dgm:pt>
    <dgm:pt modelId="{C3942C17-827F-4C50-8F6D-DCDCE8C525A3}" type="sibTrans" cxnId="{09140C58-A81C-47C7-BC3E-E7A73C722CC0}">
      <dgm:prSet/>
      <dgm:spPr/>
      <dgm:t>
        <a:bodyPr/>
        <a:lstStyle/>
        <a:p>
          <a:endParaRPr lang="es-CO" sz="2400">
            <a:latin typeface="Arial" pitchFamily="34" charset="0"/>
            <a:cs typeface="Arial" pitchFamily="34" charset="0"/>
          </a:endParaRPr>
        </a:p>
      </dgm:t>
    </dgm:pt>
    <dgm:pt modelId="{85C96FA7-635C-4557-AEEB-6FFFC69DE5AE}">
      <dgm:prSet phldrT="[Texto]" custT="1"/>
      <dgm:spPr/>
      <dgm:t>
        <a:bodyPr/>
        <a:lstStyle/>
        <a:p>
          <a:r>
            <a:rPr lang="es-CO" sz="1000" dirty="0" smtClean="0">
              <a:latin typeface="Arial" pitchFamily="34" charset="0"/>
              <a:cs typeface="Arial" pitchFamily="34" charset="0"/>
            </a:rPr>
            <a:t>Sendero y Centro de Visitantes </a:t>
          </a:r>
          <a:r>
            <a:rPr lang="es-CO" sz="1000" dirty="0" err="1" smtClean="0">
              <a:latin typeface="Arial" pitchFamily="34" charset="0"/>
              <a:cs typeface="Arial" pitchFamily="34" charset="0"/>
            </a:rPr>
            <a:t>Tutunendo</a:t>
          </a:r>
          <a:r>
            <a:rPr lang="es-CO" sz="1000" dirty="0" smtClean="0">
              <a:latin typeface="Arial" pitchFamily="34" charset="0"/>
              <a:cs typeface="Arial" pitchFamily="34" charset="0"/>
            </a:rPr>
            <a:t> Choco</a:t>
          </a:r>
          <a:endParaRPr lang="es-CO" sz="1000" dirty="0">
            <a:latin typeface="Arial" pitchFamily="34" charset="0"/>
            <a:cs typeface="Arial" pitchFamily="34" charset="0"/>
          </a:endParaRPr>
        </a:p>
      </dgm:t>
    </dgm:pt>
    <dgm:pt modelId="{2B79F315-33FF-4879-B65F-E0FB9887F7C2}" type="parTrans" cxnId="{3D5AC743-4977-452D-AC46-8EFAA2E72A00}">
      <dgm:prSet/>
      <dgm:spPr/>
      <dgm:t>
        <a:bodyPr/>
        <a:lstStyle/>
        <a:p>
          <a:endParaRPr lang="es-CO" sz="2400">
            <a:latin typeface="Arial" pitchFamily="34" charset="0"/>
            <a:cs typeface="Arial" pitchFamily="34" charset="0"/>
          </a:endParaRPr>
        </a:p>
      </dgm:t>
    </dgm:pt>
    <dgm:pt modelId="{75414602-E9E2-4D5A-8C7B-625E106CED3C}" type="sibTrans" cxnId="{3D5AC743-4977-452D-AC46-8EFAA2E72A00}">
      <dgm:prSet/>
      <dgm:spPr/>
      <dgm:t>
        <a:bodyPr/>
        <a:lstStyle/>
        <a:p>
          <a:endParaRPr lang="es-CO" sz="2400">
            <a:latin typeface="Arial" pitchFamily="34" charset="0"/>
            <a:cs typeface="Arial" pitchFamily="34" charset="0"/>
          </a:endParaRPr>
        </a:p>
      </dgm:t>
    </dgm:pt>
    <dgm:pt modelId="{A1CC44F3-1FD7-4CD3-A9C3-A1724834B3CD}">
      <dgm:prSet phldrT="[Texto]" custT="1"/>
      <dgm:spPr/>
      <dgm:t>
        <a:bodyPr/>
        <a:lstStyle/>
        <a:p>
          <a:r>
            <a:rPr lang="es-CO" sz="1000" dirty="0" smtClean="0">
              <a:latin typeface="Arial" pitchFamily="34" charset="0"/>
              <a:cs typeface="Arial" pitchFamily="34" charset="0"/>
            </a:rPr>
            <a:t>Infraestructura Ecoturística del Santuario de Flora Isla de la Corota </a:t>
          </a:r>
          <a:endParaRPr lang="es-CO" sz="1000" dirty="0">
            <a:latin typeface="Arial" pitchFamily="34" charset="0"/>
            <a:cs typeface="Arial" pitchFamily="34" charset="0"/>
          </a:endParaRPr>
        </a:p>
      </dgm:t>
    </dgm:pt>
    <dgm:pt modelId="{45AE8CBD-AC01-4A70-89AF-238C43CCA15E}" type="parTrans" cxnId="{AFCDA250-7AE5-4CE9-B83D-F3A0E25670F4}">
      <dgm:prSet/>
      <dgm:spPr/>
      <dgm:t>
        <a:bodyPr/>
        <a:lstStyle/>
        <a:p>
          <a:endParaRPr lang="es-CO" sz="2400">
            <a:latin typeface="Arial" pitchFamily="34" charset="0"/>
            <a:cs typeface="Arial" pitchFamily="34" charset="0"/>
          </a:endParaRPr>
        </a:p>
      </dgm:t>
    </dgm:pt>
    <dgm:pt modelId="{A890E490-7052-45AD-B14E-359BDFEFF89A}" type="sibTrans" cxnId="{AFCDA250-7AE5-4CE9-B83D-F3A0E25670F4}">
      <dgm:prSet/>
      <dgm:spPr/>
      <dgm:t>
        <a:bodyPr/>
        <a:lstStyle/>
        <a:p>
          <a:endParaRPr lang="es-CO" sz="2400">
            <a:latin typeface="Arial" pitchFamily="34" charset="0"/>
            <a:cs typeface="Arial" pitchFamily="34" charset="0"/>
          </a:endParaRPr>
        </a:p>
      </dgm:t>
    </dgm:pt>
    <dgm:pt modelId="{8A95D328-8328-4896-81B3-8F7ED88A981A}">
      <dgm:prSet custT="1"/>
      <dgm:spPr/>
      <dgm:t>
        <a:bodyPr/>
        <a:lstStyle/>
        <a:p>
          <a:r>
            <a:rPr lang="es-CO" sz="1000" b="0" i="0" u="none" dirty="0" smtClean="0">
              <a:latin typeface="Arial" pitchFamily="34" charset="0"/>
              <a:cs typeface="Arial" pitchFamily="34" charset="0"/>
            </a:rPr>
            <a:t>Parque Temático Lineal y el Monumento Alusivo a la Batalla del </a:t>
          </a:r>
          <a:r>
            <a:rPr lang="es-CO" sz="1000" b="0" i="0" u="none" dirty="0" err="1" smtClean="0">
              <a:latin typeface="Arial" pitchFamily="34" charset="0"/>
              <a:cs typeface="Arial" pitchFamily="34" charset="0"/>
            </a:rPr>
            <a:t>Pientá</a:t>
          </a:r>
          <a:endParaRPr lang="es-CO" sz="1000" dirty="0">
            <a:latin typeface="Arial" pitchFamily="34" charset="0"/>
            <a:cs typeface="Arial" pitchFamily="34" charset="0"/>
          </a:endParaRPr>
        </a:p>
      </dgm:t>
    </dgm:pt>
    <dgm:pt modelId="{57036952-3D3E-497B-9199-01CFF853BC40}" type="parTrans" cxnId="{827BCB86-A227-4E43-AEC8-0ACE8730D0A4}">
      <dgm:prSet/>
      <dgm:spPr/>
      <dgm:t>
        <a:bodyPr/>
        <a:lstStyle/>
        <a:p>
          <a:endParaRPr lang="es-CO" sz="2400">
            <a:latin typeface="Arial" pitchFamily="34" charset="0"/>
            <a:cs typeface="Arial" pitchFamily="34" charset="0"/>
          </a:endParaRPr>
        </a:p>
      </dgm:t>
    </dgm:pt>
    <dgm:pt modelId="{05D02D25-7E31-487E-B77A-CADB83CFB5BB}" type="sibTrans" cxnId="{827BCB86-A227-4E43-AEC8-0ACE8730D0A4}">
      <dgm:prSet/>
      <dgm:spPr/>
      <dgm:t>
        <a:bodyPr/>
        <a:lstStyle/>
        <a:p>
          <a:endParaRPr lang="es-CO" sz="2400">
            <a:latin typeface="Arial" pitchFamily="34" charset="0"/>
            <a:cs typeface="Arial" pitchFamily="34" charset="0"/>
          </a:endParaRPr>
        </a:p>
      </dgm:t>
    </dgm:pt>
    <dgm:pt modelId="{95BD4F43-1521-4F1F-8E3A-822DD4FCEB9A}">
      <dgm:prSet custT="1"/>
      <dgm:spPr/>
      <dgm:t>
        <a:bodyPr/>
        <a:lstStyle/>
        <a:p>
          <a:r>
            <a:rPr lang="es-CO" sz="1000" b="0" i="0" u="none" dirty="0" smtClean="0">
              <a:latin typeface="Arial" pitchFamily="34" charset="0"/>
              <a:cs typeface="Arial" pitchFamily="34" charset="0"/>
            </a:rPr>
            <a:t>Embarcadero Playa Blanca Barú </a:t>
          </a:r>
          <a:endParaRPr lang="es-CO" sz="1000" dirty="0">
            <a:latin typeface="Arial" pitchFamily="34" charset="0"/>
            <a:cs typeface="Arial" pitchFamily="34" charset="0"/>
          </a:endParaRPr>
        </a:p>
      </dgm:t>
    </dgm:pt>
    <dgm:pt modelId="{4E626907-011B-43B6-944A-A64CBB0B77BC}" type="parTrans" cxnId="{40885603-098A-4BD5-AF28-621A4D4E0820}">
      <dgm:prSet/>
      <dgm:spPr/>
      <dgm:t>
        <a:bodyPr/>
        <a:lstStyle/>
        <a:p>
          <a:endParaRPr lang="es-CO" sz="2400">
            <a:latin typeface="Arial" pitchFamily="34" charset="0"/>
            <a:cs typeface="Arial" pitchFamily="34" charset="0"/>
          </a:endParaRPr>
        </a:p>
      </dgm:t>
    </dgm:pt>
    <dgm:pt modelId="{7CB894C1-E1F1-4D47-AACE-19472E92E454}" type="sibTrans" cxnId="{40885603-098A-4BD5-AF28-621A4D4E0820}">
      <dgm:prSet/>
      <dgm:spPr/>
      <dgm:t>
        <a:bodyPr/>
        <a:lstStyle/>
        <a:p>
          <a:endParaRPr lang="es-CO" sz="2400">
            <a:latin typeface="Arial" pitchFamily="34" charset="0"/>
            <a:cs typeface="Arial" pitchFamily="34" charset="0"/>
          </a:endParaRPr>
        </a:p>
      </dgm:t>
    </dgm:pt>
    <dgm:pt modelId="{EC31CCCC-8BD4-413D-BE4A-7597DBB2A19C}">
      <dgm:prSet custT="1"/>
      <dgm:spPr/>
      <dgm:t>
        <a:bodyPr/>
        <a:lstStyle/>
        <a:p>
          <a:r>
            <a:rPr lang="es-CO" sz="1000" b="0" i="0" u="none" dirty="0" smtClean="0">
              <a:latin typeface="Arial" pitchFamily="34" charset="0"/>
              <a:cs typeface="Arial" pitchFamily="34" charset="0"/>
            </a:rPr>
            <a:t>Recuperación del Frente Marino SMR</a:t>
          </a:r>
          <a:endParaRPr lang="es-CO" sz="1000" dirty="0">
            <a:latin typeface="Arial" pitchFamily="34" charset="0"/>
            <a:cs typeface="Arial" pitchFamily="34" charset="0"/>
          </a:endParaRPr>
        </a:p>
      </dgm:t>
    </dgm:pt>
    <dgm:pt modelId="{5D485F22-8EC0-4ACC-836F-959B467CA40F}" type="parTrans" cxnId="{C83C7EE8-0FD3-4537-8296-8BE0AACE78F5}">
      <dgm:prSet/>
      <dgm:spPr/>
      <dgm:t>
        <a:bodyPr/>
        <a:lstStyle/>
        <a:p>
          <a:endParaRPr lang="es-CO" sz="2400">
            <a:latin typeface="Arial" pitchFamily="34" charset="0"/>
            <a:cs typeface="Arial" pitchFamily="34" charset="0"/>
          </a:endParaRPr>
        </a:p>
      </dgm:t>
    </dgm:pt>
    <dgm:pt modelId="{E736C7A4-69E6-478D-8FF4-646A18ADEA40}" type="sibTrans" cxnId="{C83C7EE8-0FD3-4537-8296-8BE0AACE78F5}">
      <dgm:prSet/>
      <dgm:spPr/>
      <dgm:t>
        <a:bodyPr/>
        <a:lstStyle/>
        <a:p>
          <a:endParaRPr lang="es-CO" sz="2400">
            <a:latin typeface="Arial" pitchFamily="34" charset="0"/>
            <a:cs typeface="Arial" pitchFamily="34" charset="0"/>
          </a:endParaRPr>
        </a:p>
      </dgm:t>
    </dgm:pt>
    <dgm:pt modelId="{E63A3C9A-8921-423B-86F7-EE6B0BE0BEC5}">
      <dgm:prSet custT="1"/>
      <dgm:spPr/>
      <dgm:t>
        <a:bodyPr/>
        <a:lstStyle/>
        <a:p>
          <a:r>
            <a:rPr lang="es-CO" sz="1000" b="0" i="0" u="none" smtClean="0">
              <a:latin typeface="Arial" pitchFamily="34" charset="0"/>
              <a:cs typeface="Arial" pitchFamily="34" charset="0"/>
            </a:rPr>
            <a:t>Reorganización arquitectónica y urbanística del Parque natural Jhonny Cay en San Andres</a:t>
          </a:r>
          <a:endParaRPr lang="es-CO" sz="1000">
            <a:latin typeface="Arial" pitchFamily="34" charset="0"/>
            <a:cs typeface="Arial" pitchFamily="34" charset="0"/>
          </a:endParaRPr>
        </a:p>
      </dgm:t>
    </dgm:pt>
    <dgm:pt modelId="{A9980916-9914-4A6B-9946-F87AECA97BD5}" type="parTrans" cxnId="{FB8DFCC8-9602-44F9-9B61-DBDD9C4DD108}">
      <dgm:prSet/>
      <dgm:spPr/>
      <dgm:t>
        <a:bodyPr/>
        <a:lstStyle/>
        <a:p>
          <a:endParaRPr lang="es-CO" sz="2400">
            <a:latin typeface="Arial" pitchFamily="34" charset="0"/>
            <a:cs typeface="Arial" pitchFamily="34" charset="0"/>
          </a:endParaRPr>
        </a:p>
      </dgm:t>
    </dgm:pt>
    <dgm:pt modelId="{AC4F3412-9707-4353-B242-CC2F90AAA271}" type="sibTrans" cxnId="{FB8DFCC8-9602-44F9-9B61-DBDD9C4DD108}">
      <dgm:prSet/>
      <dgm:spPr/>
      <dgm:t>
        <a:bodyPr/>
        <a:lstStyle/>
        <a:p>
          <a:endParaRPr lang="es-CO" sz="2400">
            <a:latin typeface="Arial" pitchFamily="34" charset="0"/>
            <a:cs typeface="Arial" pitchFamily="34" charset="0"/>
          </a:endParaRPr>
        </a:p>
      </dgm:t>
    </dgm:pt>
    <dgm:pt modelId="{66804FC5-5E2C-4D8E-AFB2-CE0E02C3D101}">
      <dgm:prSet custT="1"/>
      <dgm:spPr/>
      <dgm:t>
        <a:bodyPr/>
        <a:lstStyle/>
        <a:p>
          <a:r>
            <a:rPr lang="es-CO" sz="1000" b="0" i="0" u="none" dirty="0" smtClean="0">
              <a:latin typeface="Arial" pitchFamily="34" charset="0"/>
              <a:cs typeface="Arial" pitchFamily="34" charset="0"/>
            </a:rPr>
            <a:t>Centro De Interpretación Reserva de la Biosfera Sea </a:t>
          </a:r>
          <a:r>
            <a:rPr lang="es-CO" sz="1000" b="0" i="0" u="none" dirty="0" err="1" smtClean="0">
              <a:latin typeface="Arial" pitchFamily="34" charset="0"/>
              <a:cs typeface="Arial" pitchFamily="34" charset="0"/>
            </a:rPr>
            <a:t>Flowers</a:t>
          </a:r>
          <a:r>
            <a:rPr lang="es-CO" sz="1000" b="0" i="0" u="none" dirty="0" smtClean="0">
              <a:latin typeface="Arial" pitchFamily="34" charset="0"/>
              <a:cs typeface="Arial" pitchFamily="34" charset="0"/>
            </a:rPr>
            <a:t> </a:t>
          </a:r>
          <a:endParaRPr lang="es-CO" sz="1000" dirty="0">
            <a:latin typeface="Arial" pitchFamily="34" charset="0"/>
            <a:cs typeface="Arial" pitchFamily="34" charset="0"/>
          </a:endParaRPr>
        </a:p>
      </dgm:t>
    </dgm:pt>
    <dgm:pt modelId="{E1123CE1-CEA9-4AD5-8049-7B53FD4850F0}" type="parTrans" cxnId="{A741CCBC-E3D7-408A-B1CF-B6F23239CE70}">
      <dgm:prSet/>
      <dgm:spPr/>
      <dgm:t>
        <a:bodyPr/>
        <a:lstStyle/>
        <a:p>
          <a:endParaRPr lang="es-CO" sz="2400">
            <a:latin typeface="Arial" pitchFamily="34" charset="0"/>
            <a:cs typeface="Arial" pitchFamily="34" charset="0"/>
          </a:endParaRPr>
        </a:p>
      </dgm:t>
    </dgm:pt>
    <dgm:pt modelId="{778D0C9F-F260-46CC-8444-CBE7AD677516}" type="sibTrans" cxnId="{A741CCBC-E3D7-408A-B1CF-B6F23239CE70}">
      <dgm:prSet/>
      <dgm:spPr/>
      <dgm:t>
        <a:bodyPr/>
        <a:lstStyle/>
        <a:p>
          <a:endParaRPr lang="es-CO" sz="2400">
            <a:latin typeface="Arial" pitchFamily="34" charset="0"/>
            <a:cs typeface="Arial" pitchFamily="34" charset="0"/>
          </a:endParaRPr>
        </a:p>
      </dgm:t>
    </dgm:pt>
    <dgm:pt modelId="{670D2C46-0AD9-43AB-85E6-2C4AF72329F9}">
      <dgm:prSet custT="1"/>
      <dgm:spPr/>
      <dgm:t>
        <a:bodyPr/>
        <a:lstStyle/>
        <a:p>
          <a:r>
            <a:rPr lang="es-CO" sz="1000" b="0" i="0" u="none" dirty="0" smtClean="0">
              <a:latin typeface="Arial" pitchFamily="34" charset="0"/>
              <a:cs typeface="Arial" pitchFamily="34" charset="0"/>
            </a:rPr>
            <a:t>Parque </a:t>
          </a:r>
          <a:r>
            <a:rPr lang="es-CO" sz="1000" b="0" i="0" u="none" dirty="0" err="1" smtClean="0">
              <a:latin typeface="Arial" pitchFamily="34" charset="0"/>
              <a:cs typeface="Arial" pitchFamily="34" charset="0"/>
            </a:rPr>
            <a:t>Ecoturístico</a:t>
          </a:r>
          <a:r>
            <a:rPr lang="es-CO" sz="1000" b="0" i="0" u="none" dirty="0" smtClean="0">
              <a:latin typeface="Arial" pitchFamily="34" charset="0"/>
              <a:cs typeface="Arial" pitchFamily="34" charset="0"/>
            </a:rPr>
            <a:t> </a:t>
          </a:r>
          <a:r>
            <a:rPr lang="es-CO" sz="1000" b="0" i="0" u="none" dirty="0" err="1" smtClean="0">
              <a:latin typeface="Arial" pitchFamily="34" charset="0"/>
              <a:cs typeface="Arial" pitchFamily="34" charset="0"/>
            </a:rPr>
            <a:t>Ecolosó</a:t>
          </a:r>
          <a:r>
            <a:rPr lang="es-CO" sz="1000" b="0" i="0" u="none" dirty="0" smtClean="0">
              <a:latin typeface="Arial" pitchFamily="34" charset="0"/>
              <a:cs typeface="Arial" pitchFamily="34" charset="0"/>
            </a:rPr>
            <a:t> -Sucre</a:t>
          </a:r>
          <a:endParaRPr lang="es-CO" sz="1000" dirty="0">
            <a:latin typeface="Arial" pitchFamily="34" charset="0"/>
            <a:cs typeface="Arial" pitchFamily="34" charset="0"/>
          </a:endParaRPr>
        </a:p>
      </dgm:t>
    </dgm:pt>
    <dgm:pt modelId="{25532D0B-E4D9-4968-A018-0ED5BDA2D91E}" type="parTrans" cxnId="{117CE8B6-9068-4553-B906-63BCEC296454}">
      <dgm:prSet/>
      <dgm:spPr/>
      <dgm:t>
        <a:bodyPr/>
        <a:lstStyle/>
        <a:p>
          <a:endParaRPr lang="es-CO" sz="2400">
            <a:latin typeface="Arial" pitchFamily="34" charset="0"/>
            <a:cs typeface="Arial" pitchFamily="34" charset="0"/>
          </a:endParaRPr>
        </a:p>
      </dgm:t>
    </dgm:pt>
    <dgm:pt modelId="{05F7ED10-C567-4833-AE3B-579AC290D184}" type="sibTrans" cxnId="{117CE8B6-9068-4553-B906-63BCEC296454}">
      <dgm:prSet/>
      <dgm:spPr/>
      <dgm:t>
        <a:bodyPr/>
        <a:lstStyle/>
        <a:p>
          <a:endParaRPr lang="es-CO" sz="2400">
            <a:latin typeface="Arial" pitchFamily="34" charset="0"/>
            <a:cs typeface="Arial" pitchFamily="34" charset="0"/>
          </a:endParaRPr>
        </a:p>
      </dgm:t>
    </dgm:pt>
    <dgm:pt modelId="{C1B72A25-86D8-46AA-BCDF-1A4619A58372}">
      <dgm:prSet custT="1"/>
      <dgm:spPr/>
      <dgm:t>
        <a:bodyPr/>
        <a:lstStyle/>
        <a:p>
          <a:r>
            <a:rPr lang="es-CO" sz="1000" dirty="0" smtClean="0">
              <a:latin typeface="Arial" pitchFamily="34" charset="0"/>
              <a:cs typeface="Arial" pitchFamily="34" charset="0"/>
            </a:rPr>
            <a:t>Primera fase Parque San Agustín </a:t>
          </a:r>
          <a:r>
            <a:rPr lang="es-CO" sz="1000" dirty="0" err="1" smtClean="0">
              <a:latin typeface="Arial" pitchFamily="34" charset="0"/>
              <a:cs typeface="Arial" pitchFamily="34" charset="0"/>
            </a:rPr>
            <a:t>Isnos</a:t>
          </a:r>
          <a:endParaRPr lang="es-CO" sz="1000" dirty="0">
            <a:latin typeface="Arial" pitchFamily="34" charset="0"/>
            <a:cs typeface="Arial" pitchFamily="34" charset="0"/>
          </a:endParaRPr>
        </a:p>
      </dgm:t>
    </dgm:pt>
    <dgm:pt modelId="{294C3FC3-5183-4D3C-A44C-F2771D42274F}" type="parTrans" cxnId="{73144E99-C5B4-4FFA-B7EA-4C39F72CC0DC}">
      <dgm:prSet/>
      <dgm:spPr/>
      <dgm:t>
        <a:bodyPr/>
        <a:lstStyle/>
        <a:p>
          <a:endParaRPr lang="es-CO" sz="2400">
            <a:latin typeface="Arial" pitchFamily="34" charset="0"/>
            <a:cs typeface="Arial" pitchFamily="34" charset="0"/>
          </a:endParaRPr>
        </a:p>
      </dgm:t>
    </dgm:pt>
    <dgm:pt modelId="{3E0B3DAF-7F24-41AC-B61B-F333C4998D82}" type="sibTrans" cxnId="{73144E99-C5B4-4FFA-B7EA-4C39F72CC0DC}">
      <dgm:prSet/>
      <dgm:spPr/>
      <dgm:t>
        <a:bodyPr/>
        <a:lstStyle/>
        <a:p>
          <a:endParaRPr lang="es-CO" sz="2400">
            <a:latin typeface="Arial" pitchFamily="34" charset="0"/>
            <a:cs typeface="Arial" pitchFamily="34" charset="0"/>
          </a:endParaRPr>
        </a:p>
      </dgm:t>
    </dgm:pt>
    <dgm:pt modelId="{F7C29C75-B69F-48AE-AAE5-F4E2617C0C1C}">
      <dgm:prSet custT="1"/>
      <dgm:spPr/>
      <dgm:t>
        <a:bodyPr/>
        <a:lstStyle/>
        <a:p>
          <a:r>
            <a:rPr lang="es-CO" sz="1000" dirty="0" smtClean="0">
              <a:latin typeface="Arial" pitchFamily="34" charset="0"/>
              <a:cs typeface="Arial" pitchFamily="34" charset="0"/>
            </a:rPr>
            <a:t>Centro de Convenciones de Bucaramanga – </a:t>
          </a:r>
          <a:r>
            <a:rPr lang="es-CO" sz="1000" dirty="0" err="1" smtClean="0">
              <a:latin typeface="Arial" pitchFamily="34" charset="0"/>
              <a:cs typeface="Arial" pitchFamily="34" charset="0"/>
            </a:rPr>
            <a:t>Neomundo</a:t>
          </a:r>
          <a:endParaRPr lang="es-CO" sz="1000" dirty="0">
            <a:latin typeface="Arial" pitchFamily="34" charset="0"/>
            <a:cs typeface="Arial" pitchFamily="34" charset="0"/>
          </a:endParaRPr>
        </a:p>
      </dgm:t>
    </dgm:pt>
    <dgm:pt modelId="{AD8689F3-5C45-4B55-83C5-A5E26BFBBF75}" type="parTrans" cxnId="{506DC1FA-5648-4FC7-84C7-DB2628715923}">
      <dgm:prSet/>
      <dgm:spPr/>
      <dgm:t>
        <a:bodyPr/>
        <a:lstStyle/>
        <a:p>
          <a:endParaRPr lang="es-CO" sz="2400">
            <a:latin typeface="Arial" pitchFamily="34" charset="0"/>
            <a:cs typeface="Arial" pitchFamily="34" charset="0"/>
          </a:endParaRPr>
        </a:p>
      </dgm:t>
    </dgm:pt>
    <dgm:pt modelId="{7D70B579-88FA-421A-942D-544E48FAAD4B}" type="sibTrans" cxnId="{506DC1FA-5648-4FC7-84C7-DB2628715923}">
      <dgm:prSet/>
      <dgm:spPr/>
      <dgm:t>
        <a:bodyPr/>
        <a:lstStyle/>
        <a:p>
          <a:endParaRPr lang="es-CO" sz="2400">
            <a:latin typeface="Arial" pitchFamily="34" charset="0"/>
            <a:cs typeface="Arial" pitchFamily="34" charset="0"/>
          </a:endParaRPr>
        </a:p>
      </dgm:t>
    </dgm:pt>
    <dgm:pt modelId="{EEB6908E-823B-4245-9CE6-C7B5077E30B7}">
      <dgm:prSet custT="1"/>
      <dgm:spPr/>
      <dgm:t>
        <a:bodyPr/>
        <a:lstStyle/>
        <a:p>
          <a:r>
            <a:rPr lang="es-CO" sz="1000" dirty="0" smtClean="0">
              <a:latin typeface="Arial" pitchFamily="34" charset="0"/>
              <a:cs typeface="Arial" pitchFamily="34" charset="0"/>
            </a:rPr>
            <a:t>Señalización Turística Peatonal CTG</a:t>
          </a:r>
          <a:endParaRPr lang="es-CO" sz="1000" dirty="0">
            <a:latin typeface="Arial" pitchFamily="34" charset="0"/>
            <a:cs typeface="Arial" pitchFamily="34" charset="0"/>
          </a:endParaRPr>
        </a:p>
      </dgm:t>
    </dgm:pt>
    <dgm:pt modelId="{20274CF7-61E5-4105-B572-C864701815AF}" type="parTrans" cxnId="{E2A348B7-F2FE-449A-A94B-EEDE0C099E3B}">
      <dgm:prSet/>
      <dgm:spPr/>
      <dgm:t>
        <a:bodyPr/>
        <a:lstStyle/>
        <a:p>
          <a:endParaRPr lang="es-CO" sz="2400">
            <a:latin typeface="Arial" pitchFamily="34" charset="0"/>
            <a:cs typeface="Arial" pitchFamily="34" charset="0"/>
          </a:endParaRPr>
        </a:p>
      </dgm:t>
    </dgm:pt>
    <dgm:pt modelId="{F02FBAD6-9116-4236-A93E-72080FD3350D}" type="sibTrans" cxnId="{E2A348B7-F2FE-449A-A94B-EEDE0C099E3B}">
      <dgm:prSet/>
      <dgm:spPr/>
      <dgm:t>
        <a:bodyPr/>
        <a:lstStyle/>
        <a:p>
          <a:endParaRPr lang="es-CO" sz="2400">
            <a:latin typeface="Arial" pitchFamily="34" charset="0"/>
            <a:cs typeface="Arial" pitchFamily="34" charset="0"/>
          </a:endParaRPr>
        </a:p>
      </dgm:t>
    </dgm:pt>
    <dgm:pt modelId="{8F49CD90-2769-4818-AAAB-5BB3A84ECC3F}">
      <dgm:prSet custT="1"/>
      <dgm:spPr/>
      <dgm:t>
        <a:bodyPr/>
        <a:lstStyle/>
        <a:p>
          <a:r>
            <a:rPr lang="es-CO" sz="1000" dirty="0" smtClean="0">
              <a:latin typeface="Arial" pitchFamily="34" charset="0"/>
              <a:cs typeface="Arial" pitchFamily="34" charset="0"/>
            </a:rPr>
            <a:t>Muelle de Embarque y Desembarque - Pueblos Palafitos</a:t>
          </a:r>
          <a:endParaRPr lang="es-CO" sz="1000" dirty="0">
            <a:latin typeface="Arial" pitchFamily="34" charset="0"/>
            <a:cs typeface="Arial" pitchFamily="34" charset="0"/>
          </a:endParaRPr>
        </a:p>
      </dgm:t>
    </dgm:pt>
    <dgm:pt modelId="{221B71D3-4843-492C-AA7F-551DEA6DC44B}" type="parTrans" cxnId="{CACD95A8-A4B6-4BFB-9D5E-04E792C0DB68}">
      <dgm:prSet/>
      <dgm:spPr/>
      <dgm:t>
        <a:bodyPr/>
        <a:lstStyle/>
        <a:p>
          <a:endParaRPr lang="es-CO" sz="2400">
            <a:latin typeface="Arial" pitchFamily="34" charset="0"/>
            <a:cs typeface="Arial" pitchFamily="34" charset="0"/>
          </a:endParaRPr>
        </a:p>
      </dgm:t>
    </dgm:pt>
    <dgm:pt modelId="{3AFABC07-24EB-4B0A-A444-159909545799}" type="sibTrans" cxnId="{CACD95A8-A4B6-4BFB-9D5E-04E792C0DB68}">
      <dgm:prSet/>
      <dgm:spPr/>
      <dgm:t>
        <a:bodyPr/>
        <a:lstStyle/>
        <a:p>
          <a:endParaRPr lang="es-CO" sz="2400">
            <a:latin typeface="Arial" pitchFamily="34" charset="0"/>
            <a:cs typeface="Arial" pitchFamily="34" charset="0"/>
          </a:endParaRPr>
        </a:p>
      </dgm:t>
    </dgm:pt>
    <dgm:pt modelId="{A8727F04-50E9-4B0E-A1C0-8412FE8201E6}">
      <dgm:prSet custT="1"/>
      <dgm:spPr/>
      <dgm:t>
        <a:bodyPr/>
        <a:lstStyle/>
        <a:p>
          <a:r>
            <a:rPr lang="es-CO" sz="1000" dirty="0" smtClean="0">
              <a:latin typeface="Arial" pitchFamily="34" charset="0"/>
              <a:cs typeface="Arial" pitchFamily="34" charset="0"/>
            </a:rPr>
            <a:t>Restauración del Teatro Santa Marta</a:t>
          </a:r>
          <a:endParaRPr lang="es-CO" sz="1000" dirty="0">
            <a:latin typeface="Arial" pitchFamily="34" charset="0"/>
            <a:cs typeface="Arial" pitchFamily="34" charset="0"/>
          </a:endParaRPr>
        </a:p>
      </dgm:t>
    </dgm:pt>
    <dgm:pt modelId="{1210BF69-ABB6-4BB7-9393-6A54D9947AAA}" type="parTrans" cxnId="{8EB71415-EF9E-425E-B10F-84D57D73B60C}">
      <dgm:prSet/>
      <dgm:spPr/>
      <dgm:t>
        <a:bodyPr/>
        <a:lstStyle/>
        <a:p>
          <a:endParaRPr lang="es-CO" sz="2400">
            <a:latin typeface="Arial" pitchFamily="34" charset="0"/>
            <a:cs typeface="Arial" pitchFamily="34" charset="0"/>
          </a:endParaRPr>
        </a:p>
      </dgm:t>
    </dgm:pt>
    <dgm:pt modelId="{2049841A-8571-43C8-B362-4424ED544B9B}" type="sibTrans" cxnId="{8EB71415-EF9E-425E-B10F-84D57D73B60C}">
      <dgm:prSet/>
      <dgm:spPr/>
      <dgm:t>
        <a:bodyPr/>
        <a:lstStyle/>
        <a:p>
          <a:endParaRPr lang="es-CO" sz="2400">
            <a:latin typeface="Arial" pitchFamily="34" charset="0"/>
            <a:cs typeface="Arial" pitchFamily="34" charset="0"/>
          </a:endParaRPr>
        </a:p>
      </dgm:t>
    </dgm:pt>
    <dgm:pt modelId="{33D4E966-DA8D-4BBF-B9C7-0569756D9595}">
      <dgm:prSet custT="1"/>
      <dgm:spPr/>
      <dgm:t>
        <a:bodyPr/>
        <a:lstStyle/>
        <a:p>
          <a:r>
            <a:rPr lang="es-CO" sz="1000" dirty="0" smtClean="0">
              <a:latin typeface="Arial" pitchFamily="34" charset="0"/>
              <a:cs typeface="Arial" pitchFamily="34" charset="0"/>
            </a:rPr>
            <a:t>Sendero Caño Cristales</a:t>
          </a:r>
          <a:endParaRPr lang="es-CO" sz="1000" dirty="0">
            <a:latin typeface="Arial" pitchFamily="34" charset="0"/>
            <a:cs typeface="Arial" pitchFamily="34" charset="0"/>
          </a:endParaRPr>
        </a:p>
      </dgm:t>
    </dgm:pt>
    <dgm:pt modelId="{A3A8B2FF-28CA-4869-A629-BA71DDDB5742}" type="parTrans" cxnId="{481ACAF4-6ED1-4F6F-8911-09BE001DA53D}">
      <dgm:prSet/>
      <dgm:spPr/>
      <dgm:t>
        <a:bodyPr/>
        <a:lstStyle/>
        <a:p>
          <a:endParaRPr lang="es-CO" sz="2400">
            <a:latin typeface="Arial" pitchFamily="34" charset="0"/>
            <a:cs typeface="Arial" pitchFamily="34" charset="0"/>
          </a:endParaRPr>
        </a:p>
      </dgm:t>
    </dgm:pt>
    <dgm:pt modelId="{BF3D075F-27DF-4DD6-A378-8D4830E1CD0B}" type="sibTrans" cxnId="{481ACAF4-6ED1-4F6F-8911-09BE001DA53D}">
      <dgm:prSet/>
      <dgm:spPr/>
      <dgm:t>
        <a:bodyPr/>
        <a:lstStyle/>
        <a:p>
          <a:endParaRPr lang="es-CO" sz="2400">
            <a:latin typeface="Arial" pitchFamily="34" charset="0"/>
            <a:cs typeface="Arial" pitchFamily="34" charset="0"/>
          </a:endParaRPr>
        </a:p>
      </dgm:t>
    </dgm:pt>
    <dgm:pt modelId="{A5D51054-3B16-46CD-BE40-3298E4548A93}">
      <dgm:prSet custT="1"/>
      <dgm:spPr/>
      <dgm:t>
        <a:bodyPr/>
        <a:lstStyle/>
        <a:p>
          <a:r>
            <a:rPr lang="es-CO" sz="1000" dirty="0" smtClean="0">
              <a:latin typeface="Arial" pitchFamily="34" charset="0"/>
              <a:cs typeface="Arial" pitchFamily="34" charset="0"/>
            </a:rPr>
            <a:t>Embarcadero Turístico de Capurganá</a:t>
          </a:r>
          <a:endParaRPr lang="es-CO" sz="1000" dirty="0">
            <a:latin typeface="Arial" pitchFamily="34" charset="0"/>
            <a:cs typeface="Arial" pitchFamily="34" charset="0"/>
          </a:endParaRPr>
        </a:p>
      </dgm:t>
    </dgm:pt>
    <dgm:pt modelId="{B522A541-7B72-4F1C-BA5E-C0539AC27787}" type="parTrans" cxnId="{32E50094-A3E7-4F82-B789-E7A92C184842}">
      <dgm:prSet/>
      <dgm:spPr/>
      <dgm:t>
        <a:bodyPr/>
        <a:lstStyle/>
        <a:p>
          <a:endParaRPr lang="es-CO" sz="2400">
            <a:latin typeface="Arial" pitchFamily="34" charset="0"/>
            <a:cs typeface="Arial" pitchFamily="34" charset="0"/>
          </a:endParaRPr>
        </a:p>
      </dgm:t>
    </dgm:pt>
    <dgm:pt modelId="{40FED7F3-C299-4FB6-9407-46833E3CE29B}" type="sibTrans" cxnId="{32E50094-A3E7-4F82-B789-E7A92C184842}">
      <dgm:prSet/>
      <dgm:spPr/>
      <dgm:t>
        <a:bodyPr/>
        <a:lstStyle/>
        <a:p>
          <a:endParaRPr lang="es-CO" sz="2400">
            <a:latin typeface="Arial" pitchFamily="34" charset="0"/>
            <a:cs typeface="Arial" pitchFamily="34" charset="0"/>
          </a:endParaRPr>
        </a:p>
      </dgm:t>
    </dgm:pt>
    <dgm:pt modelId="{226EFFCD-D478-4DF7-90B9-F4CB2F6594AA}">
      <dgm:prSet custT="1"/>
      <dgm:spPr/>
      <dgm:t>
        <a:bodyPr/>
        <a:lstStyle/>
        <a:p>
          <a:r>
            <a:rPr lang="it-IT" sz="1000" dirty="0" smtClean="0">
              <a:latin typeface="Arial" pitchFamily="34" charset="0"/>
              <a:cs typeface="Arial" pitchFamily="34" charset="0"/>
            </a:rPr>
            <a:t>Sendero eco turístico San Cipriano Buenaventura</a:t>
          </a:r>
          <a:endParaRPr lang="es-CO" sz="1000" dirty="0">
            <a:latin typeface="Arial" pitchFamily="34" charset="0"/>
            <a:cs typeface="Arial" pitchFamily="34" charset="0"/>
          </a:endParaRPr>
        </a:p>
      </dgm:t>
    </dgm:pt>
    <dgm:pt modelId="{99C869DD-9823-41BA-836A-3E67DA2206A6}" type="parTrans" cxnId="{DD832CC3-26F7-4C1D-ABEA-BA7E78069CAC}">
      <dgm:prSet/>
      <dgm:spPr/>
      <dgm:t>
        <a:bodyPr/>
        <a:lstStyle/>
        <a:p>
          <a:endParaRPr lang="es-CO" sz="2400">
            <a:latin typeface="Arial" pitchFamily="34" charset="0"/>
            <a:cs typeface="Arial" pitchFamily="34" charset="0"/>
          </a:endParaRPr>
        </a:p>
      </dgm:t>
    </dgm:pt>
    <dgm:pt modelId="{CEA90ED2-006B-4502-A7B9-132C829D07B1}" type="sibTrans" cxnId="{DD832CC3-26F7-4C1D-ABEA-BA7E78069CAC}">
      <dgm:prSet/>
      <dgm:spPr/>
      <dgm:t>
        <a:bodyPr/>
        <a:lstStyle/>
        <a:p>
          <a:endParaRPr lang="es-CO" sz="2400">
            <a:latin typeface="Arial" pitchFamily="34" charset="0"/>
            <a:cs typeface="Arial" pitchFamily="34" charset="0"/>
          </a:endParaRPr>
        </a:p>
      </dgm:t>
    </dgm:pt>
    <dgm:pt modelId="{2EF29E7A-B7B6-4EE1-AB89-772DF0C4E7DE}">
      <dgm:prSet custT="1"/>
      <dgm:spPr/>
      <dgm:t>
        <a:bodyPr/>
        <a:lstStyle/>
        <a:p>
          <a:r>
            <a:rPr lang="es-CO" sz="1000" dirty="0" smtClean="0">
              <a:latin typeface="Arial" pitchFamily="34" charset="0"/>
              <a:cs typeface="Arial" pitchFamily="34" charset="0"/>
            </a:rPr>
            <a:t>Renovación y transformación integral del espacio público de la plaza de mercado José Hilario López </a:t>
          </a:r>
          <a:r>
            <a:rPr lang="it-IT" sz="1000" dirty="0" smtClean="0">
              <a:latin typeface="Arial" pitchFamily="34" charset="0"/>
              <a:cs typeface="Arial" pitchFamily="34" charset="0"/>
            </a:rPr>
            <a:t>Buenaventura</a:t>
          </a:r>
          <a:r>
            <a:rPr lang="es-CO" sz="1000" dirty="0" smtClean="0">
              <a:latin typeface="Arial" pitchFamily="34" charset="0"/>
              <a:cs typeface="Arial" pitchFamily="34" charset="0"/>
            </a:rPr>
            <a:t> </a:t>
          </a:r>
          <a:endParaRPr lang="es-CO" sz="1000" dirty="0">
            <a:latin typeface="Arial" pitchFamily="34" charset="0"/>
            <a:cs typeface="Arial" pitchFamily="34" charset="0"/>
          </a:endParaRPr>
        </a:p>
      </dgm:t>
    </dgm:pt>
    <dgm:pt modelId="{6399489C-6C5F-4F47-ADB6-305485CDDD00}" type="parTrans" cxnId="{B05E0A90-4ED6-4F87-9391-BE271D18D687}">
      <dgm:prSet/>
      <dgm:spPr/>
      <dgm:t>
        <a:bodyPr/>
        <a:lstStyle/>
        <a:p>
          <a:endParaRPr lang="es-CO" sz="2400">
            <a:latin typeface="Arial" pitchFamily="34" charset="0"/>
            <a:cs typeface="Arial" pitchFamily="34" charset="0"/>
          </a:endParaRPr>
        </a:p>
      </dgm:t>
    </dgm:pt>
    <dgm:pt modelId="{E08A86D9-8813-4F37-A370-33B7A7AF6D26}" type="sibTrans" cxnId="{B05E0A90-4ED6-4F87-9391-BE271D18D687}">
      <dgm:prSet/>
      <dgm:spPr/>
      <dgm:t>
        <a:bodyPr/>
        <a:lstStyle/>
        <a:p>
          <a:endParaRPr lang="es-CO" sz="2400">
            <a:latin typeface="Arial" pitchFamily="34" charset="0"/>
            <a:cs typeface="Arial" pitchFamily="34" charset="0"/>
          </a:endParaRPr>
        </a:p>
      </dgm:t>
    </dgm:pt>
    <dgm:pt modelId="{8440A0E0-5B7C-4947-832F-92FC26D6DC5B}">
      <dgm:prSet phldrT="[Texto]" custT="1"/>
      <dgm:spPr/>
      <dgm:t>
        <a:bodyPr/>
        <a:lstStyle/>
        <a:p>
          <a:r>
            <a:rPr lang="es-CO" sz="1000" dirty="0" smtClean="0">
              <a:latin typeface="Arial" pitchFamily="34" charset="0"/>
              <a:cs typeface="Arial" pitchFamily="34" charset="0"/>
            </a:rPr>
            <a:t>Embarcadero Turístico de Guapi</a:t>
          </a:r>
          <a:endParaRPr lang="es-CO" sz="1000" dirty="0">
            <a:latin typeface="Arial" pitchFamily="34" charset="0"/>
            <a:cs typeface="Arial" pitchFamily="34" charset="0"/>
          </a:endParaRPr>
        </a:p>
      </dgm:t>
    </dgm:pt>
    <dgm:pt modelId="{C597E0A5-61C5-459F-B4F3-93131BC537B0}" type="parTrans" cxnId="{532E61F2-2519-4387-9D55-3D2E6F81A894}">
      <dgm:prSet/>
      <dgm:spPr/>
      <dgm:t>
        <a:bodyPr/>
        <a:lstStyle/>
        <a:p>
          <a:endParaRPr lang="es-CO" sz="1600">
            <a:latin typeface="Arial" pitchFamily="34" charset="0"/>
            <a:cs typeface="Arial" pitchFamily="34" charset="0"/>
          </a:endParaRPr>
        </a:p>
      </dgm:t>
    </dgm:pt>
    <dgm:pt modelId="{A5971D2A-8821-4515-9B8D-A96C9B36E853}" type="sibTrans" cxnId="{532E61F2-2519-4387-9D55-3D2E6F81A894}">
      <dgm:prSet/>
      <dgm:spPr/>
      <dgm:t>
        <a:bodyPr/>
        <a:lstStyle/>
        <a:p>
          <a:endParaRPr lang="es-CO" sz="1600">
            <a:latin typeface="Arial" pitchFamily="34" charset="0"/>
            <a:cs typeface="Arial" pitchFamily="34" charset="0"/>
          </a:endParaRPr>
        </a:p>
      </dgm:t>
    </dgm:pt>
    <dgm:pt modelId="{63EE417E-7738-4C47-908F-7552A2065A92}" type="pres">
      <dgm:prSet presAssocID="{E6A380F3-7A23-491F-BB04-02A97F1CDEB6}" presName="layout" presStyleCnt="0">
        <dgm:presLayoutVars>
          <dgm:chMax/>
          <dgm:chPref/>
          <dgm:dir/>
          <dgm:resizeHandles/>
        </dgm:presLayoutVars>
      </dgm:prSet>
      <dgm:spPr/>
      <dgm:t>
        <a:bodyPr/>
        <a:lstStyle/>
        <a:p>
          <a:endParaRPr lang="es-CO"/>
        </a:p>
      </dgm:t>
    </dgm:pt>
    <dgm:pt modelId="{8C6ED160-26FB-4716-B705-A07DCAF06684}" type="pres">
      <dgm:prSet presAssocID="{88CF2BA4-6D45-4754-8576-EBCD0A551FC5}" presName="root" presStyleCnt="0">
        <dgm:presLayoutVars>
          <dgm:chMax/>
          <dgm:chPref/>
        </dgm:presLayoutVars>
      </dgm:prSet>
      <dgm:spPr/>
    </dgm:pt>
    <dgm:pt modelId="{2EB072FD-CB8D-426B-9F16-FA57AE390718}" type="pres">
      <dgm:prSet presAssocID="{88CF2BA4-6D45-4754-8576-EBCD0A551FC5}" presName="rootComposite" presStyleCnt="0">
        <dgm:presLayoutVars/>
      </dgm:prSet>
      <dgm:spPr/>
    </dgm:pt>
    <dgm:pt modelId="{133029ED-2100-4C11-94EB-B2E59F8102FE}" type="pres">
      <dgm:prSet presAssocID="{88CF2BA4-6D45-4754-8576-EBCD0A551FC5}" presName="ParentAccent" presStyleLbl="alignNode1" presStyleIdx="0" presStyleCnt="4" custScaleX="106034" custLinFactNeighborX="-22658" custLinFactNeighborY="-13114"/>
      <dgm:spPr>
        <a:solidFill>
          <a:schemeClr val="accent5">
            <a:lumMod val="50000"/>
          </a:schemeClr>
        </a:solidFill>
        <a:ln>
          <a:noFill/>
        </a:ln>
      </dgm:spPr>
      <dgm:t>
        <a:bodyPr/>
        <a:lstStyle/>
        <a:p>
          <a:endParaRPr lang="es-CO"/>
        </a:p>
      </dgm:t>
    </dgm:pt>
    <dgm:pt modelId="{1B33A5F9-46A3-4DC7-AC68-9A5B3F5A6E65}" type="pres">
      <dgm:prSet presAssocID="{88CF2BA4-6D45-4754-8576-EBCD0A551FC5}" presName="ParentSmallAccent" presStyleLbl="fgAcc1" presStyleIdx="0" presStyleCnt="4" custLinFactX="-101501" custLinFactNeighborX="-200000" custLinFactNeighborY="-45670"/>
      <dgm:spPr/>
    </dgm:pt>
    <dgm:pt modelId="{A8342197-7B5C-41A0-B956-1E9321BA47EA}" type="pres">
      <dgm:prSet presAssocID="{88CF2BA4-6D45-4754-8576-EBCD0A551FC5}" presName="Parent" presStyleLbl="revTx" presStyleIdx="0" presStyleCnt="41" custScaleX="107370" custLinFactNeighborX="-21020" custLinFactNeighborY="-10893">
        <dgm:presLayoutVars>
          <dgm:chMax/>
          <dgm:chPref val="4"/>
          <dgm:bulletEnabled val="1"/>
        </dgm:presLayoutVars>
      </dgm:prSet>
      <dgm:spPr/>
      <dgm:t>
        <a:bodyPr/>
        <a:lstStyle/>
        <a:p>
          <a:endParaRPr lang="es-CO"/>
        </a:p>
      </dgm:t>
    </dgm:pt>
    <dgm:pt modelId="{056CD4D2-A2C7-41CE-A5E4-E549276C44CF}" type="pres">
      <dgm:prSet presAssocID="{88CF2BA4-6D45-4754-8576-EBCD0A551FC5}" presName="childShape" presStyleCnt="0">
        <dgm:presLayoutVars>
          <dgm:chMax val="0"/>
          <dgm:chPref val="0"/>
        </dgm:presLayoutVars>
      </dgm:prSet>
      <dgm:spPr/>
    </dgm:pt>
    <dgm:pt modelId="{F188629B-E1FC-4D06-94F0-406DDAF43406}" type="pres">
      <dgm:prSet presAssocID="{C630F139-582E-422E-A210-B681C4405E00}" presName="childComposite" presStyleCnt="0">
        <dgm:presLayoutVars>
          <dgm:chMax val="0"/>
          <dgm:chPref val="0"/>
        </dgm:presLayoutVars>
      </dgm:prSet>
      <dgm:spPr/>
    </dgm:pt>
    <dgm:pt modelId="{AE914382-1FA6-467C-B4DD-A22A58E81E78}" type="pres">
      <dgm:prSet presAssocID="{C630F139-582E-422E-A210-B681C4405E00}" presName="ChildAccent" presStyleLbl="solidFgAcc1" presStyleIdx="0" presStyleCnt="37" custLinFactX="-100000" custLinFactNeighborX="-157670" custLinFactNeighborY="-64053"/>
      <dgm:spPr/>
    </dgm:pt>
    <dgm:pt modelId="{206A089D-01CE-47EE-A765-5776DAC4C89E}" type="pres">
      <dgm:prSet presAssocID="{C630F139-582E-422E-A210-B681C4405E00}" presName="Child" presStyleLbl="revTx" presStyleIdx="1" presStyleCnt="41" custLinFactNeighborX="-18788" custLinFactNeighborY="-18766">
        <dgm:presLayoutVars>
          <dgm:chMax val="0"/>
          <dgm:chPref val="0"/>
          <dgm:bulletEnabled val="1"/>
        </dgm:presLayoutVars>
      </dgm:prSet>
      <dgm:spPr/>
      <dgm:t>
        <a:bodyPr/>
        <a:lstStyle/>
        <a:p>
          <a:endParaRPr lang="es-CO"/>
        </a:p>
      </dgm:t>
    </dgm:pt>
    <dgm:pt modelId="{867589C2-7B6D-4E57-89F6-4531DE5DD534}" type="pres">
      <dgm:prSet presAssocID="{F716C194-6781-4DAB-8A81-4B8BCFF4FCEE}" presName="childComposite" presStyleCnt="0">
        <dgm:presLayoutVars>
          <dgm:chMax val="0"/>
          <dgm:chPref val="0"/>
        </dgm:presLayoutVars>
      </dgm:prSet>
      <dgm:spPr/>
    </dgm:pt>
    <dgm:pt modelId="{FC8E285F-3F0F-490A-A678-514F49BFFAA6}" type="pres">
      <dgm:prSet presAssocID="{F716C194-6781-4DAB-8A81-4B8BCFF4FCEE}" presName="ChildAccent" presStyleLbl="solidFgAcc1" presStyleIdx="1" presStyleCnt="37" custLinFactX="-100000" custLinFactNeighborX="-157670" custLinFactNeighborY="-77267"/>
      <dgm:spPr/>
    </dgm:pt>
    <dgm:pt modelId="{8C2EFA4F-A8B6-45F3-88B7-FFE606504151}" type="pres">
      <dgm:prSet presAssocID="{F716C194-6781-4DAB-8A81-4B8BCFF4FCEE}" presName="Child" presStyleLbl="revTx" presStyleIdx="2" presStyleCnt="41" custLinFactNeighborX="-18266" custLinFactNeighborY="-24434">
        <dgm:presLayoutVars>
          <dgm:chMax val="0"/>
          <dgm:chPref val="0"/>
          <dgm:bulletEnabled val="1"/>
        </dgm:presLayoutVars>
      </dgm:prSet>
      <dgm:spPr/>
      <dgm:t>
        <a:bodyPr/>
        <a:lstStyle/>
        <a:p>
          <a:endParaRPr lang="es-CO"/>
        </a:p>
      </dgm:t>
    </dgm:pt>
    <dgm:pt modelId="{B5EDE97A-A277-4E50-8EA2-BCEC8D206FDB}" type="pres">
      <dgm:prSet presAssocID="{283161C1-EF0D-44B7-8714-E5DAC073AE20}" presName="childComposite" presStyleCnt="0">
        <dgm:presLayoutVars>
          <dgm:chMax val="0"/>
          <dgm:chPref val="0"/>
        </dgm:presLayoutVars>
      </dgm:prSet>
      <dgm:spPr/>
    </dgm:pt>
    <dgm:pt modelId="{ADA1FEF5-19C3-4DE6-9A2F-CBE6E9387319}" type="pres">
      <dgm:prSet presAssocID="{283161C1-EF0D-44B7-8714-E5DAC073AE20}" presName="ChildAccent" presStyleLbl="solidFgAcc1" presStyleIdx="2" presStyleCnt="37" custLinFactX="-100000" custLinFactNeighborX="-157670" custLinFactNeighborY="-57446"/>
      <dgm:spPr/>
    </dgm:pt>
    <dgm:pt modelId="{55EACE7F-B28D-45D3-B433-6733542DF296}" type="pres">
      <dgm:prSet presAssocID="{283161C1-EF0D-44B7-8714-E5DAC073AE20}" presName="Child" presStyleLbl="revTx" presStyleIdx="3" presStyleCnt="41" custScaleX="100549" custScaleY="159171" custLinFactNeighborX="-17222" custLinFactNeighborY="-22675">
        <dgm:presLayoutVars>
          <dgm:chMax val="0"/>
          <dgm:chPref val="0"/>
          <dgm:bulletEnabled val="1"/>
        </dgm:presLayoutVars>
      </dgm:prSet>
      <dgm:spPr/>
      <dgm:t>
        <a:bodyPr/>
        <a:lstStyle/>
        <a:p>
          <a:endParaRPr lang="es-CO"/>
        </a:p>
      </dgm:t>
    </dgm:pt>
    <dgm:pt modelId="{E0E7C62B-9ACC-40B8-B53F-03A45DE5C62D}" type="pres">
      <dgm:prSet presAssocID="{8F9A948D-4D3D-4FAE-B202-936AF6617373}" presName="childComposite" presStyleCnt="0">
        <dgm:presLayoutVars>
          <dgm:chMax val="0"/>
          <dgm:chPref val="0"/>
        </dgm:presLayoutVars>
      </dgm:prSet>
      <dgm:spPr/>
    </dgm:pt>
    <dgm:pt modelId="{29CEBF63-225A-4AA9-9FDD-D4722A9BA776}" type="pres">
      <dgm:prSet presAssocID="{8F9A948D-4D3D-4FAE-B202-936AF6617373}" presName="ChildAccent" presStyleLbl="solidFgAcc1" presStyleIdx="3" presStyleCnt="37" custLinFactX="-100000" custLinFactNeighborX="-157670" custLinFactNeighborY="2017"/>
      <dgm:spPr/>
    </dgm:pt>
    <dgm:pt modelId="{6FF7377E-1D1F-45A7-A287-3F86BEBDC214}" type="pres">
      <dgm:prSet presAssocID="{8F9A948D-4D3D-4FAE-B202-936AF6617373}" presName="Child" presStyleLbl="revTx" presStyleIdx="4" presStyleCnt="41" custLinFactNeighborX="-17745" custLinFactNeighborY="5669">
        <dgm:presLayoutVars>
          <dgm:chMax val="0"/>
          <dgm:chPref val="0"/>
          <dgm:bulletEnabled val="1"/>
        </dgm:presLayoutVars>
      </dgm:prSet>
      <dgm:spPr/>
      <dgm:t>
        <a:bodyPr/>
        <a:lstStyle/>
        <a:p>
          <a:endParaRPr lang="es-CO"/>
        </a:p>
      </dgm:t>
    </dgm:pt>
    <dgm:pt modelId="{B83A95DB-5AA9-43FB-856B-5CBC6BC3A84B}" type="pres">
      <dgm:prSet presAssocID="{B3500C27-7F89-4189-9798-0902E302DF51}" presName="childComposite" presStyleCnt="0">
        <dgm:presLayoutVars>
          <dgm:chMax val="0"/>
          <dgm:chPref val="0"/>
        </dgm:presLayoutVars>
      </dgm:prSet>
      <dgm:spPr/>
    </dgm:pt>
    <dgm:pt modelId="{FA96DCBF-542A-4DA0-9490-5ADBEF1FF5E6}" type="pres">
      <dgm:prSet presAssocID="{B3500C27-7F89-4189-9798-0902E302DF51}" presName="ChildAccent" presStyleLbl="solidFgAcc1" presStyleIdx="4" presStyleCnt="37" custLinFactX="-100000" custLinFactNeighborX="-157670" custLinFactNeighborY="41659"/>
      <dgm:spPr/>
    </dgm:pt>
    <dgm:pt modelId="{F4E4316C-DFB1-446A-AEB6-14A065A369BE}" type="pres">
      <dgm:prSet presAssocID="{B3500C27-7F89-4189-9798-0902E302DF51}" presName="Child" presStyleLbl="revTx" presStyleIdx="5" presStyleCnt="41" custLinFactNeighborX="-17222" custLinFactNeighborY="20944">
        <dgm:presLayoutVars>
          <dgm:chMax val="0"/>
          <dgm:chPref val="0"/>
          <dgm:bulletEnabled val="1"/>
        </dgm:presLayoutVars>
      </dgm:prSet>
      <dgm:spPr/>
      <dgm:t>
        <a:bodyPr/>
        <a:lstStyle/>
        <a:p>
          <a:endParaRPr lang="es-CO"/>
        </a:p>
      </dgm:t>
    </dgm:pt>
    <dgm:pt modelId="{0E127FC8-838B-4105-92D8-4C6EB5046873}" type="pres">
      <dgm:prSet presAssocID="{21D2678E-4B2A-46B7-AC15-98A1B2351017}" presName="childComposite" presStyleCnt="0">
        <dgm:presLayoutVars>
          <dgm:chMax val="0"/>
          <dgm:chPref val="0"/>
        </dgm:presLayoutVars>
      </dgm:prSet>
      <dgm:spPr/>
    </dgm:pt>
    <dgm:pt modelId="{A27F2E37-7960-4A09-83A5-1B3BE6A97B7B}" type="pres">
      <dgm:prSet presAssocID="{21D2678E-4B2A-46B7-AC15-98A1B2351017}" presName="ChildAccent" presStyleLbl="solidFgAcc1" presStyleIdx="5" presStyleCnt="37" custLinFactX="-100000" custLinFactNeighborX="-157670" custLinFactNeighborY="81301"/>
      <dgm:spPr/>
    </dgm:pt>
    <dgm:pt modelId="{DC882EF6-CDA0-4566-81DE-3725379DBEBB}" type="pres">
      <dgm:prSet presAssocID="{21D2678E-4B2A-46B7-AC15-98A1B2351017}" presName="Child" presStyleLbl="revTx" presStyleIdx="6" presStyleCnt="41" custLinFactNeighborX="-16700" custLinFactNeighborY="45630">
        <dgm:presLayoutVars>
          <dgm:chMax val="0"/>
          <dgm:chPref val="0"/>
          <dgm:bulletEnabled val="1"/>
        </dgm:presLayoutVars>
      </dgm:prSet>
      <dgm:spPr/>
      <dgm:t>
        <a:bodyPr/>
        <a:lstStyle/>
        <a:p>
          <a:endParaRPr lang="es-CO"/>
        </a:p>
      </dgm:t>
    </dgm:pt>
    <dgm:pt modelId="{4F1B8134-6E72-4C66-A5B8-2805300A933E}" type="pres">
      <dgm:prSet presAssocID="{8440A0E0-5B7C-4947-832F-92FC26D6DC5B}" presName="childComposite" presStyleCnt="0">
        <dgm:presLayoutVars>
          <dgm:chMax val="0"/>
          <dgm:chPref val="0"/>
        </dgm:presLayoutVars>
      </dgm:prSet>
      <dgm:spPr/>
    </dgm:pt>
    <dgm:pt modelId="{398FE2C6-ED6D-48BB-AA84-370B1C999E35}" type="pres">
      <dgm:prSet presAssocID="{8440A0E0-5B7C-4947-832F-92FC26D6DC5B}" presName="ChildAccent" presStyleLbl="solidFgAcc1" presStyleIdx="6" presStyleCnt="37" custLinFactX="-100000" custLinFactY="67190" custLinFactNeighborX="-156574" custLinFactNeighborY="100000"/>
      <dgm:spPr/>
    </dgm:pt>
    <dgm:pt modelId="{54883F49-DF71-4409-A601-9E9BED451A39}" type="pres">
      <dgm:prSet presAssocID="{8440A0E0-5B7C-4947-832F-92FC26D6DC5B}" presName="Child" presStyleLbl="revTx" presStyleIdx="7" presStyleCnt="41" custLinFactNeighborX="-16701" custLinFactNeighborY="76528">
        <dgm:presLayoutVars>
          <dgm:chMax val="0"/>
          <dgm:chPref val="0"/>
          <dgm:bulletEnabled val="1"/>
        </dgm:presLayoutVars>
      </dgm:prSet>
      <dgm:spPr/>
      <dgm:t>
        <a:bodyPr/>
        <a:lstStyle/>
        <a:p>
          <a:endParaRPr lang="es-CO"/>
        </a:p>
      </dgm:t>
    </dgm:pt>
    <dgm:pt modelId="{8E7E58ED-B98E-493C-A327-A904DB076E3D}" type="pres">
      <dgm:prSet presAssocID="{C52BE935-52FA-4556-9928-E8F1622E4916}" presName="root" presStyleCnt="0">
        <dgm:presLayoutVars>
          <dgm:chMax/>
          <dgm:chPref/>
        </dgm:presLayoutVars>
      </dgm:prSet>
      <dgm:spPr/>
    </dgm:pt>
    <dgm:pt modelId="{6BD5278F-372E-44F6-9332-9B232EB9B7BF}" type="pres">
      <dgm:prSet presAssocID="{C52BE935-52FA-4556-9928-E8F1622E4916}" presName="rootComposite" presStyleCnt="0">
        <dgm:presLayoutVars/>
      </dgm:prSet>
      <dgm:spPr/>
    </dgm:pt>
    <dgm:pt modelId="{6C533670-71E4-4C04-8C55-CE9A3B594270}" type="pres">
      <dgm:prSet presAssocID="{C52BE935-52FA-4556-9928-E8F1622E4916}" presName="ParentAccent" presStyleLbl="alignNode1" presStyleIdx="1" presStyleCnt="4" custLinFactNeighborX="-953" custLinFactNeighborY="-3304"/>
      <dgm:spPr>
        <a:solidFill>
          <a:schemeClr val="accent1">
            <a:lumMod val="50000"/>
          </a:schemeClr>
        </a:solidFill>
        <a:ln>
          <a:noFill/>
        </a:ln>
      </dgm:spPr>
      <dgm:t>
        <a:bodyPr/>
        <a:lstStyle/>
        <a:p>
          <a:endParaRPr lang="es-CO"/>
        </a:p>
      </dgm:t>
    </dgm:pt>
    <dgm:pt modelId="{8D76E95B-4571-41C0-91A1-8496DD34336E}" type="pres">
      <dgm:prSet presAssocID="{C52BE935-52FA-4556-9928-E8F1622E4916}" presName="ParentSmallAccent" presStyleLbl="fgAcc1" presStyleIdx="1" presStyleCnt="4" custLinFactNeighborX="20117" custLinFactNeighborY="-34827"/>
      <dgm:spPr/>
    </dgm:pt>
    <dgm:pt modelId="{CC21664D-233A-48D2-91F2-33A1AAC04754}" type="pres">
      <dgm:prSet presAssocID="{C52BE935-52FA-4556-9928-E8F1622E4916}" presName="Parent" presStyleLbl="revTx" presStyleIdx="8" presStyleCnt="41" custLinFactNeighborX="7275">
        <dgm:presLayoutVars>
          <dgm:chMax/>
          <dgm:chPref val="4"/>
          <dgm:bulletEnabled val="1"/>
        </dgm:presLayoutVars>
      </dgm:prSet>
      <dgm:spPr/>
      <dgm:t>
        <a:bodyPr/>
        <a:lstStyle/>
        <a:p>
          <a:endParaRPr lang="es-CO"/>
        </a:p>
      </dgm:t>
    </dgm:pt>
    <dgm:pt modelId="{F81FFAF2-BC1E-40E6-A146-ABB689870770}" type="pres">
      <dgm:prSet presAssocID="{C52BE935-52FA-4556-9928-E8F1622E4916}" presName="childShape" presStyleCnt="0">
        <dgm:presLayoutVars>
          <dgm:chMax val="0"/>
          <dgm:chPref val="0"/>
        </dgm:presLayoutVars>
      </dgm:prSet>
      <dgm:spPr/>
    </dgm:pt>
    <dgm:pt modelId="{2CD70186-D62E-4F2C-8705-C6296537C77A}" type="pres">
      <dgm:prSet presAssocID="{BB74849A-C356-4575-9042-B47618DDFB0A}" presName="childComposite" presStyleCnt="0">
        <dgm:presLayoutVars>
          <dgm:chMax val="0"/>
          <dgm:chPref val="0"/>
        </dgm:presLayoutVars>
      </dgm:prSet>
      <dgm:spPr/>
    </dgm:pt>
    <dgm:pt modelId="{951249ED-431A-4EAE-9473-2FB32EB40D17}" type="pres">
      <dgm:prSet presAssocID="{BB74849A-C356-4575-9042-B47618DDFB0A}" presName="ChildAccent" presStyleLbl="solidFgAcc1" presStyleIdx="7" presStyleCnt="37" custLinFactNeighborY="-6607"/>
      <dgm:spPr/>
    </dgm:pt>
    <dgm:pt modelId="{95DCCF03-C95F-4D9F-8296-4B795912963E}" type="pres">
      <dgm:prSet presAssocID="{BB74849A-C356-4575-9042-B47618DDFB0A}" presName="Child" presStyleLbl="revTx" presStyleIdx="9" presStyleCnt="41">
        <dgm:presLayoutVars>
          <dgm:chMax val="0"/>
          <dgm:chPref val="0"/>
          <dgm:bulletEnabled val="1"/>
        </dgm:presLayoutVars>
      </dgm:prSet>
      <dgm:spPr/>
      <dgm:t>
        <a:bodyPr/>
        <a:lstStyle/>
        <a:p>
          <a:endParaRPr lang="es-CO"/>
        </a:p>
      </dgm:t>
    </dgm:pt>
    <dgm:pt modelId="{0E0BE4CB-3101-47D7-8FD0-2199DF84AA46}" type="pres">
      <dgm:prSet presAssocID="{93B9B324-D023-4417-9832-F87A6DE643CA}" presName="childComposite" presStyleCnt="0">
        <dgm:presLayoutVars>
          <dgm:chMax val="0"/>
          <dgm:chPref val="0"/>
        </dgm:presLayoutVars>
      </dgm:prSet>
      <dgm:spPr/>
    </dgm:pt>
    <dgm:pt modelId="{840724B6-9EE4-4B3B-B97E-ABCBB79028A4}" type="pres">
      <dgm:prSet presAssocID="{93B9B324-D023-4417-9832-F87A6DE643CA}" presName="ChildAccent" presStyleLbl="solidFgAcc1" presStyleIdx="8" presStyleCnt="37" custLinFactNeighborY="19821"/>
      <dgm:spPr/>
    </dgm:pt>
    <dgm:pt modelId="{5E9D50ED-79E7-4F4C-8B9B-62C2245FE978}" type="pres">
      <dgm:prSet presAssocID="{93B9B324-D023-4417-9832-F87A6DE643CA}" presName="Child" presStyleLbl="revTx" presStyleIdx="10" presStyleCnt="41" custLinFactNeighborY="14170">
        <dgm:presLayoutVars>
          <dgm:chMax val="0"/>
          <dgm:chPref val="0"/>
          <dgm:bulletEnabled val="1"/>
        </dgm:presLayoutVars>
      </dgm:prSet>
      <dgm:spPr/>
      <dgm:t>
        <a:bodyPr/>
        <a:lstStyle/>
        <a:p>
          <a:endParaRPr lang="es-CO"/>
        </a:p>
      </dgm:t>
    </dgm:pt>
    <dgm:pt modelId="{DF26773C-3CD1-47D3-8258-65ADF415AE41}" type="pres">
      <dgm:prSet presAssocID="{8A047882-6A09-4974-9803-1EB99DC27779}" presName="childComposite" presStyleCnt="0">
        <dgm:presLayoutVars>
          <dgm:chMax val="0"/>
          <dgm:chPref val="0"/>
        </dgm:presLayoutVars>
      </dgm:prSet>
      <dgm:spPr/>
    </dgm:pt>
    <dgm:pt modelId="{BFD2804B-4C6E-47D8-9B57-9F5622CB1A4B}" type="pres">
      <dgm:prSet presAssocID="{8A047882-6A09-4974-9803-1EB99DC27779}" presName="ChildAccent" presStyleLbl="solidFgAcc1" presStyleIdx="9" presStyleCnt="37" custLinFactNeighborY="59463"/>
      <dgm:spPr/>
    </dgm:pt>
    <dgm:pt modelId="{6784A736-0C6A-4D69-A821-05F62489FB6D}" type="pres">
      <dgm:prSet presAssocID="{8A047882-6A09-4974-9803-1EB99DC27779}" presName="Child" presStyleLbl="revTx" presStyleIdx="11" presStyleCnt="41" custLinFactNeighborX="1547" custLinFactNeighborY="29597">
        <dgm:presLayoutVars>
          <dgm:chMax val="0"/>
          <dgm:chPref val="0"/>
          <dgm:bulletEnabled val="1"/>
        </dgm:presLayoutVars>
      </dgm:prSet>
      <dgm:spPr/>
      <dgm:t>
        <a:bodyPr/>
        <a:lstStyle/>
        <a:p>
          <a:endParaRPr lang="es-CO"/>
        </a:p>
      </dgm:t>
    </dgm:pt>
    <dgm:pt modelId="{7B421DF7-1225-40B1-8338-B83561BCCC01}" type="pres">
      <dgm:prSet presAssocID="{3CB41938-5372-40CB-A986-01A6EA9EE4B5}" presName="childComposite" presStyleCnt="0">
        <dgm:presLayoutVars>
          <dgm:chMax val="0"/>
          <dgm:chPref val="0"/>
        </dgm:presLayoutVars>
      </dgm:prSet>
      <dgm:spPr/>
    </dgm:pt>
    <dgm:pt modelId="{14992D2C-8646-4939-8EE2-059BA564D24C}" type="pres">
      <dgm:prSet presAssocID="{3CB41938-5372-40CB-A986-01A6EA9EE4B5}" presName="ChildAccent" presStyleLbl="solidFgAcc1" presStyleIdx="10" presStyleCnt="37" custLinFactNeighborX="-7911" custLinFactNeighborY="59462"/>
      <dgm:spPr/>
    </dgm:pt>
    <dgm:pt modelId="{1247DFAE-DC75-48A4-954D-EA1EA1DCEB95}" type="pres">
      <dgm:prSet presAssocID="{3CB41938-5372-40CB-A986-01A6EA9EE4B5}" presName="Child" presStyleLbl="revTx" presStyleIdx="12" presStyleCnt="41" custLinFactNeighborY="31174">
        <dgm:presLayoutVars>
          <dgm:chMax val="0"/>
          <dgm:chPref val="0"/>
          <dgm:bulletEnabled val="1"/>
        </dgm:presLayoutVars>
      </dgm:prSet>
      <dgm:spPr/>
      <dgm:t>
        <a:bodyPr/>
        <a:lstStyle/>
        <a:p>
          <a:endParaRPr lang="es-CO"/>
        </a:p>
      </dgm:t>
    </dgm:pt>
    <dgm:pt modelId="{A093B44E-CFE0-4676-B437-5822EFBBBC69}" type="pres">
      <dgm:prSet presAssocID="{3972B579-FC83-4CE3-9735-680586E156D0}" presName="childComposite" presStyleCnt="0">
        <dgm:presLayoutVars>
          <dgm:chMax val="0"/>
          <dgm:chPref val="0"/>
        </dgm:presLayoutVars>
      </dgm:prSet>
      <dgm:spPr/>
    </dgm:pt>
    <dgm:pt modelId="{B70BB8A1-16B8-4183-BA01-B182A26C1880}" type="pres">
      <dgm:prSet presAssocID="{3972B579-FC83-4CE3-9735-680586E156D0}" presName="ChildAccent" presStyleLbl="solidFgAcc1" presStyleIdx="11" presStyleCnt="37" custLinFactNeighborX="-7911" custLinFactNeighborY="85890"/>
      <dgm:spPr/>
    </dgm:pt>
    <dgm:pt modelId="{418C1D3D-908A-4BD4-B4BA-AB82A1F5E145}" type="pres">
      <dgm:prSet presAssocID="{3972B579-FC83-4CE3-9735-680586E156D0}" presName="Child" presStyleLbl="revTx" presStyleIdx="13" presStyleCnt="41" custLinFactNeighborY="31174">
        <dgm:presLayoutVars>
          <dgm:chMax val="0"/>
          <dgm:chPref val="0"/>
          <dgm:bulletEnabled val="1"/>
        </dgm:presLayoutVars>
      </dgm:prSet>
      <dgm:spPr/>
      <dgm:t>
        <a:bodyPr/>
        <a:lstStyle/>
        <a:p>
          <a:endParaRPr lang="es-CO"/>
        </a:p>
      </dgm:t>
    </dgm:pt>
    <dgm:pt modelId="{54D32BD6-7E0B-4452-850B-1232CA9C2A54}" type="pres">
      <dgm:prSet presAssocID="{FA6A3729-7AC5-4D61-8DED-712A71B53E8C}" presName="childComposite" presStyleCnt="0">
        <dgm:presLayoutVars>
          <dgm:chMax val="0"/>
          <dgm:chPref val="0"/>
        </dgm:presLayoutVars>
      </dgm:prSet>
      <dgm:spPr/>
    </dgm:pt>
    <dgm:pt modelId="{3821306F-5D65-4FC5-B8C7-A0F4F6FB1011}" type="pres">
      <dgm:prSet presAssocID="{FA6A3729-7AC5-4D61-8DED-712A71B53E8C}" presName="ChildAccent" presStyleLbl="solidFgAcc1" presStyleIdx="12" presStyleCnt="37" custLinFactY="5711" custLinFactNeighborX="-7911" custLinFactNeighborY="100000"/>
      <dgm:spPr/>
    </dgm:pt>
    <dgm:pt modelId="{91AC2DE9-19F0-404B-9888-95200568FBB8}" type="pres">
      <dgm:prSet presAssocID="{FA6A3729-7AC5-4D61-8DED-712A71B53E8C}" presName="Child" presStyleLbl="revTx" presStyleIdx="14" presStyleCnt="41" custLinFactNeighborY="42510">
        <dgm:presLayoutVars>
          <dgm:chMax val="0"/>
          <dgm:chPref val="0"/>
          <dgm:bulletEnabled val="1"/>
        </dgm:presLayoutVars>
      </dgm:prSet>
      <dgm:spPr/>
      <dgm:t>
        <a:bodyPr/>
        <a:lstStyle/>
        <a:p>
          <a:endParaRPr lang="es-CO"/>
        </a:p>
      </dgm:t>
    </dgm:pt>
    <dgm:pt modelId="{3EE32BD7-837C-4861-BAE7-33143A80B328}" type="pres">
      <dgm:prSet presAssocID="{C41FDD9E-C411-4526-BE9D-AE61CF6C3CD6}" presName="childComposite" presStyleCnt="0">
        <dgm:presLayoutVars>
          <dgm:chMax val="0"/>
          <dgm:chPref val="0"/>
        </dgm:presLayoutVars>
      </dgm:prSet>
      <dgm:spPr/>
    </dgm:pt>
    <dgm:pt modelId="{B819E004-F39B-4C89-9850-304CF1795358}" type="pres">
      <dgm:prSet presAssocID="{C41FDD9E-C411-4526-BE9D-AE61CF6C3CD6}" presName="ChildAccent" presStyleLbl="solidFgAcc1" presStyleIdx="13" presStyleCnt="37" custLinFactY="38746" custLinFactNeighborX="-7911" custLinFactNeighborY="100000"/>
      <dgm:spPr/>
    </dgm:pt>
    <dgm:pt modelId="{E36DA4DD-B7EC-4599-8CFA-58EF974C3939}" type="pres">
      <dgm:prSet presAssocID="{C41FDD9E-C411-4526-BE9D-AE61CF6C3CD6}" presName="Child" presStyleLbl="revTx" presStyleIdx="15" presStyleCnt="41" custLinFactNeighborY="59514">
        <dgm:presLayoutVars>
          <dgm:chMax val="0"/>
          <dgm:chPref val="0"/>
          <dgm:bulletEnabled val="1"/>
        </dgm:presLayoutVars>
      </dgm:prSet>
      <dgm:spPr/>
      <dgm:t>
        <a:bodyPr/>
        <a:lstStyle/>
        <a:p>
          <a:endParaRPr lang="es-CO"/>
        </a:p>
      </dgm:t>
    </dgm:pt>
    <dgm:pt modelId="{EE9AB98E-14DD-4218-A98A-76D8E5F52A07}" type="pres">
      <dgm:prSet presAssocID="{3149BAEF-FACA-4915-81D9-55BA25D782AE}" presName="childComposite" presStyleCnt="0">
        <dgm:presLayoutVars>
          <dgm:chMax val="0"/>
          <dgm:chPref val="0"/>
        </dgm:presLayoutVars>
      </dgm:prSet>
      <dgm:spPr/>
    </dgm:pt>
    <dgm:pt modelId="{464651B0-DD5C-4F49-8899-91B561B8FBE0}" type="pres">
      <dgm:prSet presAssocID="{3149BAEF-FACA-4915-81D9-55BA25D782AE}" presName="ChildAccent" presStyleLbl="solidFgAcc1" presStyleIdx="14" presStyleCnt="37" custLinFactY="78387" custLinFactNeighborX="-7911" custLinFactNeighborY="100000"/>
      <dgm:spPr/>
    </dgm:pt>
    <dgm:pt modelId="{0774B521-C795-4A58-8314-CE342901E5B9}" type="pres">
      <dgm:prSet presAssocID="{3149BAEF-FACA-4915-81D9-55BA25D782AE}" presName="Child" presStyleLbl="revTx" presStyleIdx="16" presStyleCnt="41" custLinFactNeighborY="76518">
        <dgm:presLayoutVars>
          <dgm:chMax val="0"/>
          <dgm:chPref val="0"/>
          <dgm:bulletEnabled val="1"/>
        </dgm:presLayoutVars>
      </dgm:prSet>
      <dgm:spPr/>
      <dgm:t>
        <a:bodyPr/>
        <a:lstStyle/>
        <a:p>
          <a:endParaRPr lang="es-CO"/>
        </a:p>
      </dgm:t>
    </dgm:pt>
    <dgm:pt modelId="{742959AB-164F-4A72-AD24-2A15E002459C}" type="pres">
      <dgm:prSet presAssocID="{85C96FA7-635C-4557-AEEB-6FFFC69DE5AE}" presName="childComposite" presStyleCnt="0">
        <dgm:presLayoutVars>
          <dgm:chMax val="0"/>
          <dgm:chPref val="0"/>
        </dgm:presLayoutVars>
      </dgm:prSet>
      <dgm:spPr/>
    </dgm:pt>
    <dgm:pt modelId="{71685533-6092-48B1-8404-7B2823FECAAB}" type="pres">
      <dgm:prSet presAssocID="{85C96FA7-635C-4557-AEEB-6FFFC69DE5AE}" presName="ChildAccent" presStyleLbl="solidFgAcc1" presStyleIdx="15" presStyleCnt="37" custLinFactY="100000" custLinFactNeighborX="-7911" custLinFactNeighborY="111422"/>
      <dgm:spPr/>
    </dgm:pt>
    <dgm:pt modelId="{F202CE7E-9F52-4AA7-9D0B-36DB9E08A71C}" type="pres">
      <dgm:prSet presAssocID="{85C96FA7-635C-4557-AEEB-6FFFC69DE5AE}" presName="Child" presStyleLbl="revTx" presStyleIdx="17" presStyleCnt="41" custLinFactNeighborY="85020">
        <dgm:presLayoutVars>
          <dgm:chMax val="0"/>
          <dgm:chPref val="0"/>
          <dgm:bulletEnabled val="1"/>
        </dgm:presLayoutVars>
      </dgm:prSet>
      <dgm:spPr/>
      <dgm:t>
        <a:bodyPr/>
        <a:lstStyle/>
        <a:p>
          <a:endParaRPr lang="es-CO"/>
        </a:p>
      </dgm:t>
    </dgm:pt>
    <dgm:pt modelId="{61B40342-07F8-4DFF-9417-387FF424AC7F}" type="pres">
      <dgm:prSet presAssocID="{A1CC44F3-1FD7-4CD3-A9C3-A1724834B3CD}" presName="childComposite" presStyleCnt="0">
        <dgm:presLayoutVars>
          <dgm:chMax val="0"/>
          <dgm:chPref val="0"/>
        </dgm:presLayoutVars>
      </dgm:prSet>
      <dgm:spPr/>
    </dgm:pt>
    <dgm:pt modelId="{54AEEF52-5B35-4149-9500-F267D37D7463}" type="pres">
      <dgm:prSet presAssocID="{A1CC44F3-1FD7-4CD3-A9C3-A1724834B3CD}" presName="ChildAccent" presStyleLbl="solidFgAcc1" presStyleIdx="16" presStyleCnt="37" custLinFactY="100000" custLinFactNeighborX="-7911" custLinFactNeighborY="137850"/>
      <dgm:spPr/>
    </dgm:pt>
    <dgm:pt modelId="{BD478C1F-9DA6-42B7-BC83-A7178BA6A7F7}" type="pres">
      <dgm:prSet presAssocID="{A1CC44F3-1FD7-4CD3-A9C3-A1724834B3CD}" presName="Child" presStyleLbl="revTx" presStyleIdx="18" presStyleCnt="41" custLinFactY="13360" custLinFactNeighborY="100000">
        <dgm:presLayoutVars>
          <dgm:chMax val="0"/>
          <dgm:chPref val="0"/>
          <dgm:bulletEnabled val="1"/>
        </dgm:presLayoutVars>
      </dgm:prSet>
      <dgm:spPr/>
      <dgm:t>
        <a:bodyPr/>
        <a:lstStyle/>
        <a:p>
          <a:endParaRPr lang="es-CO"/>
        </a:p>
      </dgm:t>
    </dgm:pt>
    <dgm:pt modelId="{8DAF29A0-78D0-44C9-97D2-9F0D79D8434E}" type="pres">
      <dgm:prSet presAssocID="{CA86598C-8DE5-4B07-8481-2DC7F90FEC19}" presName="root" presStyleCnt="0">
        <dgm:presLayoutVars>
          <dgm:chMax/>
          <dgm:chPref/>
        </dgm:presLayoutVars>
      </dgm:prSet>
      <dgm:spPr/>
    </dgm:pt>
    <dgm:pt modelId="{2158424B-44AA-412D-8340-5D2102731485}" type="pres">
      <dgm:prSet presAssocID="{CA86598C-8DE5-4B07-8481-2DC7F90FEC19}" presName="rootComposite" presStyleCnt="0">
        <dgm:presLayoutVars/>
      </dgm:prSet>
      <dgm:spPr/>
    </dgm:pt>
    <dgm:pt modelId="{AA20A672-1B70-42D8-BD6F-29A824CE5A94}" type="pres">
      <dgm:prSet presAssocID="{CA86598C-8DE5-4B07-8481-2DC7F90FEC19}" presName="ParentAccent" presStyleLbl="alignNode1" presStyleIdx="2" presStyleCnt="4" custLinFactNeighborX="13105" custLinFactNeighborY="-1156"/>
      <dgm:spPr>
        <a:solidFill>
          <a:schemeClr val="accent1"/>
        </a:solidFill>
        <a:ln>
          <a:noFill/>
        </a:ln>
      </dgm:spPr>
      <dgm:t>
        <a:bodyPr/>
        <a:lstStyle/>
        <a:p>
          <a:endParaRPr lang="es-CO"/>
        </a:p>
      </dgm:t>
    </dgm:pt>
    <dgm:pt modelId="{0DA07515-7651-4D87-A946-F08022D6B96E}" type="pres">
      <dgm:prSet presAssocID="{CA86598C-8DE5-4B07-8481-2DC7F90FEC19}" presName="ParentSmallAccent" presStyleLbl="fgAcc1" presStyleIdx="2" presStyleCnt="4" custLinFactX="100000" custLinFactNeighborX="111416" custLinFactNeighborY="-24722"/>
      <dgm:spPr/>
    </dgm:pt>
    <dgm:pt modelId="{DE1F2452-3C1A-49DA-8C7F-361F79260820}" type="pres">
      <dgm:prSet presAssocID="{CA86598C-8DE5-4B07-8481-2DC7F90FEC19}" presName="Parent" presStyleLbl="revTx" presStyleIdx="19" presStyleCnt="41" custLinFactNeighborX="23781" custLinFactNeighborY="5415">
        <dgm:presLayoutVars>
          <dgm:chMax/>
          <dgm:chPref val="4"/>
          <dgm:bulletEnabled val="1"/>
        </dgm:presLayoutVars>
      </dgm:prSet>
      <dgm:spPr/>
      <dgm:t>
        <a:bodyPr/>
        <a:lstStyle/>
        <a:p>
          <a:endParaRPr lang="es-CO"/>
        </a:p>
      </dgm:t>
    </dgm:pt>
    <dgm:pt modelId="{EDD2D6DC-6B8B-4DFF-A896-9B96FC933DC8}" type="pres">
      <dgm:prSet presAssocID="{CA86598C-8DE5-4B07-8481-2DC7F90FEC19}" presName="childShape" presStyleCnt="0">
        <dgm:presLayoutVars>
          <dgm:chMax val="0"/>
          <dgm:chPref val="0"/>
        </dgm:presLayoutVars>
      </dgm:prSet>
      <dgm:spPr/>
    </dgm:pt>
    <dgm:pt modelId="{E2AFE5B6-AFA6-44CD-B5FE-541B4FCEA4F9}" type="pres">
      <dgm:prSet presAssocID="{259175E0-B867-4375-88F2-B3A1B391E73C}" presName="childComposite" presStyleCnt="0">
        <dgm:presLayoutVars>
          <dgm:chMax val="0"/>
          <dgm:chPref val="0"/>
        </dgm:presLayoutVars>
      </dgm:prSet>
      <dgm:spPr/>
    </dgm:pt>
    <dgm:pt modelId="{C1CF4FC4-88BF-4485-93B2-6CBA42987AEB}" type="pres">
      <dgm:prSet presAssocID="{259175E0-B867-4375-88F2-B3A1B391E73C}" presName="ChildAccent" presStyleLbl="solidFgAcc1" presStyleIdx="17" presStyleCnt="37" custLinFactX="100000" custLinFactNeighborX="111422" custLinFactNeighborY="-24722"/>
      <dgm:spPr/>
      <dgm:t>
        <a:bodyPr/>
        <a:lstStyle/>
        <a:p>
          <a:endParaRPr lang="es-CO"/>
        </a:p>
      </dgm:t>
    </dgm:pt>
    <dgm:pt modelId="{9A425266-0D62-47F3-915B-E31A16387BD0}" type="pres">
      <dgm:prSet presAssocID="{259175E0-B867-4375-88F2-B3A1B391E73C}" presName="Child" presStyleLbl="revTx" presStyleIdx="20" presStyleCnt="41" custLinFactNeighborX="19675" custLinFactNeighborY="2710">
        <dgm:presLayoutVars>
          <dgm:chMax val="0"/>
          <dgm:chPref val="0"/>
          <dgm:bulletEnabled val="1"/>
        </dgm:presLayoutVars>
      </dgm:prSet>
      <dgm:spPr/>
      <dgm:t>
        <a:bodyPr/>
        <a:lstStyle/>
        <a:p>
          <a:endParaRPr lang="es-CO"/>
        </a:p>
      </dgm:t>
    </dgm:pt>
    <dgm:pt modelId="{102D1799-D1A9-4730-8FE0-A6BE45E75B43}" type="pres">
      <dgm:prSet presAssocID="{8A95D328-8328-4896-81B3-8F7ED88A981A}" presName="childComposite" presStyleCnt="0">
        <dgm:presLayoutVars>
          <dgm:chMax val="0"/>
          <dgm:chPref val="0"/>
        </dgm:presLayoutVars>
      </dgm:prSet>
      <dgm:spPr/>
    </dgm:pt>
    <dgm:pt modelId="{E6CA1C5D-6B5E-4742-A9B1-CDA4F27E89DE}" type="pres">
      <dgm:prSet presAssocID="{8A95D328-8328-4896-81B3-8F7ED88A981A}" presName="ChildAccent" presStyleLbl="solidFgAcc1" presStyleIdx="18" presStyleCnt="37" custLinFactX="100000" custLinFactNeighborX="111422" custLinFactNeighborY="43691"/>
      <dgm:spPr/>
    </dgm:pt>
    <dgm:pt modelId="{6BEE6A62-A4AB-4EA3-A2E8-2BEB368D1AA2}" type="pres">
      <dgm:prSet presAssocID="{8A95D328-8328-4896-81B3-8F7ED88A981A}" presName="Child" presStyleLbl="revTx" presStyleIdx="21" presStyleCnt="41" custLinFactNeighborX="19675" custLinFactNeighborY="25382">
        <dgm:presLayoutVars>
          <dgm:chMax val="0"/>
          <dgm:chPref val="0"/>
          <dgm:bulletEnabled val="1"/>
        </dgm:presLayoutVars>
      </dgm:prSet>
      <dgm:spPr/>
      <dgm:t>
        <a:bodyPr/>
        <a:lstStyle/>
        <a:p>
          <a:endParaRPr lang="es-CO"/>
        </a:p>
      </dgm:t>
    </dgm:pt>
    <dgm:pt modelId="{9717F40F-82A4-4A49-B15D-5693C3255E49}" type="pres">
      <dgm:prSet presAssocID="{95BD4F43-1521-4F1F-8E3A-822DD4FCEB9A}" presName="childComposite" presStyleCnt="0">
        <dgm:presLayoutVars>
          <dgm:chMax val="0"/>
          <dgm:chPref val="0"/>
        </dgm:presLayoutVars>
      </dgm:prSet>
      <dgm:spPr/>
    </dgm:pt>
    <dgm:pt modelId="{5661541E-A035-4F97-BF1C-8EBC9C3CF241}" type="pres">
      <dgm:prSet presAssocID="{95BD4F43-1521-4F1F-8E3A-822DD4FCEB9A}" presName="ChildAccent" presStyleLbl="solidFgAcc1" presStyleIdx="19" presStyleCnt="37" custLinFactX="100000" custLinFactNeighborX="111422" custLinFactNeighborY="80990"/>
      <dgm:spPr/>
    </dgm:pt>
    <dgm:pt modelId="{61CCDDD9-178B-4AA9-9C5F-F0CB133D4D35}" type="pres">
      <dgm:prSet presAssocID="{95BD4F43-1521-4F1F-8E3A-822DD4FCEB9A}" presName="Child" presStyleLbl="revTx" presStyleIdx="22" presStyleCnt="41" custLinFactNeighborX="19675" custLinFactNeighborY="28216">
        <dgm:presLayoutVars>
          <dgm:chMax val="0"/>
          <dgm:chPref val="0"/>
          <dgm:bulletEnabled val="1"/>
        </dgm:presLayoutVars>
      </dgm:prSet>
      <dgm:spPr/>
      <dgm:t>
        <a:bodyPr/>
        <a:lstStyle/>
        <a:p>
          <a:endParaRPr lang="es-CO"/>
        </a:p>
      </dgm:t>
    </dgm:pt>
    <dgm:pt modelId="{3B6440EB-F015-4D3D-9C15-6D16A592FDE9}" type="pres">
      <dgm:prSet presAssocID="{EC31CCCC-8BD4-413D-BE4A-7597DBB2A19C}" presName="childComposite" presStyleCnt="0">
        <dgm:presLayoutVars>
          <dgm:chMax val="0"/>
          <dgm:chPref val="0"/>
        </dgm:presLayoutVars>
      </dgm:prSet>
      <dgm:spPr/>
    </dgm:pt>
    <dgm:pt modelId="{2C41099C-6B26-48D0-844F-3FC03A7E26D3}" type="pres">
      <dgm:prSet presAssocID="{EC31CCCC-8BD4-413D-BE4A-7597DBB2A19C}" presName="ChildAccent" presStyleLbl="solidFgAcc1" presStyleIdx="20" presStyleCnt="37" custLinFactX="100000" custLinFactNeighborX="111422" custLinFactNeighborY="67776"/>
      <dgm:spPr/>
    </dgm:pt>
    <dgm:pt modelId="{23E2AF25-CAA6-4F1E-8CA7-1F0E2DC9ADEF}" type="pres">
      <dgm:prSet presAssocID="{EC31CCCC-8BD4-413D-BE4A-7597DBB2A19C}" presName="Child" presStyleLbl="revTx" presStyleIdx="23" presStyleCnt="41" custLinFactNeighborX="19675" custLinFactNeighborY="28216">
        <dgm:presLayoutVars>
          <dgm:chMax val="0"/>
          <dgm:chPref val="0"/>
          <dgm:bulletEnabled val="1"/>
        </dgm:presLayoutVars>
      </dgm:prSet>
      <dgm:spPr/>
      <dgm:t>
        <a:bodyPr/>
        <a:lstStyle/>
        <a:p>
          <a:endParaRPr lang="es-CO"/>
        </a:p>
      </dgm:t>
    </dgm:pt>
    <dgm:pt modelId="{DDA5C370-5E8A-456C-9057-356DD51C0456}" type="pres">
      <dgm:prSet presAssocID="{E63A3C9A-8921-423B-86F7-EE6B0BE0BEC5}" presName="childComposite" presStyleCnt="0">
        <dgm:presLayoutVars>
          <dgm:chMax val="0"/>
          <dgm:chPref val="0"/>
        </dgm:presLayoutVars>
      </dgm:prSet>
      <dgm:spPr/>
    </dgm:pt>
    <dgm:pt modelId="{100CF369-A9E2-4D73-95B1-B754997CC6D6}" type="pres">
      <dgm:prSet presAssocID="{E63A3C9A-8921-423B-86F7-EE6B0BE0BEC5}" presName="ChildAccent" presStyleLbl="solidFgAcc1" presStyleIdx="21" presStyleCnt="37" custLinFactX="100000" custLinFactY="20631" custLinFactNeighborX="118029" custLinFactNeighborY="100000"/>
      <dgm:spPr/>
    </dgm:pt>
    <dgm:pt modelId="{660EF9DC-2D16-46EB-99A3-9F3079D096DB}" type="pres">
      <dgm:prSet presAssocID="{E63A3C9A-8921-423B-86F7-EE6B0BE0BEC5}" presName="Child" presStyleLbl="revTx" presStyleIdx="24" presStyleCnt="41" custLinFactNeighborX="19675" custLinFactNeighborY="48054">
        <dgm:presLayoutVars>
          <dgm:chMax val="0"/>
          <dgm:chPref val="0"/>
          <dgm:bulletEnabled val="1"/>
        </dgm:presLayoutVars>
      </dgm:prSet>
      <dgm:spPr/>
      <dgm:t>
        <a:bodyPr/>
        <a:lstStyle/>
        <a:p>
          <a:endParaRPr lang="es-CO"/>
        </a:p>
      </dgm:t>
    </dgm:pt>
    <dgm:pt modelId="{6B8C1CED-2B04-4004-BCBC-8E0D2959B47D}" type="pres">
      <dgm:prSet presAssocID="{66804FC5-5E2C-4D8E-AFB2-CE0E02C3D101}" presName="childComposite" presStyleCnt="0">
        <dgm:presLayoutVars>
          <dgm:chMax val="0"/>
          <dgm:chPref val="0"/>
        </dgm:presLayoutVars>
      </dgm:prSet>
      <dgm:spPr/>
    </dgm:pt>
    <dgm:pt modelId="{23A408B1-E793-4B4B-B727-3D8A628A5AAE}" type="pres">
      <dgm:prSet presAssocID="{66804FC5-5E2C-4D8E-AFB2-CE0E02C3D101}" presName="ChildAccent" presStyleLbl="solidFgAcc1" presStyleIdx="22" presStyleCnt="37" custLinFactX="100000" custLinFactY="86700" custLinFactNeighborX="118029" custLinFactNeighborY="100000"/>
      <dgm:spPr/>
    </dgm:pt>
    <dgm:pt modelId="{F2C5E942-E148-497D-9BDF-037D2DE31CCD}" type="pres">
      <dgm:prSet presAssocID="{66804FC5-5E2C-4D8E-AFB2-CE0E02C3D101}" presName="Child" presStyleLbl="revTx" presStyleIdx="25" presStyleCnt="41" custLinFactNeighborX="19298" custLinFactNeighborY="81195">
        <dgm:presLayoutVars>
          <dgm:chMax val="0"/>
          <dgm:chPref val="0"/>
          <dgm:bulletEnabled val="1"/>
        </dgm:presLayoutVars>
      </dgm:prSet>
      <dgm:spPr/>
      <dgm:t>
        <a:bodyPr/>
        <a:lstStyle/>
        <a:p>
          <a:endParaRPr lang="es-CO"/>
        </a:p>
      </dgm:t>
    </dgm:pt>
    <dgm:pt modelId="{389B7317-9961-4FB2-AACB-FFE47F813094}" type="pres">
      <dgm:prSet presAssocID="{670D2C46-0AD9-43AB-85E6-2C4AF72329F9}" presName="childComposite" presStyleCnt="0">
        <dgm:presLayoutVars>
          <dgm:chMax val="0"/>
          <dgm:chPref val="0"/>
        </dgm:presLayoutVars>
      </dgm:prSet>
      <dgm:spPr/>
    </dgm:pt>
    <dgm:pt modelId="{C55B8361-7E07-468A-91ED-F95A4875D22B}" type="pres">
      <dgm:prSet presAssocID="{670D2C46-0AD9-43AB-85E6-2C4AF72329F9}" presName="ChildAccent" presStyleLbl="solidFgAcc1" presStyleIdx="23" presStyleCnt="37" custLinFactX="100000" custLinFactY="100000" custLinFactNeighborX="111422" custLinFactNeighborY="113127"/>
      <dgm:spPr/>
    </dgm:pt>
    <dgm:pt modelId="{DA5B4EEF-EFFD-494E-82D0-97148FE92266}" type="pres">
      <dgm:prSet presAssocID="{670D2C46-0AD9-43AB-85E6-2C4AF72329F9}" presName="Child" presStyleLbl="revTx" presStyleIdx="26" presStyleCnt="41" custLinFactNeighborX="19675" custLinFactNeighborY="96232">
        <dgm:presLayoutVars>
          <dgm:chMax val="0"/>
          <dgm:chPref val="0"/>
          <dgm:bulletEnabled val="1"/>
        </dgm:presLayoutVars>
      </dgm:prSet>
      <dgm:spPr/>
      <dgm:t>
        <a:bodyPr/>
        <a:lstStyle/>
        <a:p>
          <a:endParaRPr lang="es-CO"/>
        </a:p>
      </dgm:t>
    </dgm:pt>
    <dgm:pt modelId="{40EDF223-11C1-4C92-AECC-E1943C571050}" type="pres">
      <dgm:prSet presAssocID="{CF75E7F6-7C20-4AAA-8A3F-A3A615153976}" presName="root" presStyleCnt="0">
        <dgm:presLayoutVars>
          <dgm:chMax/>
          <dgm:chPref/>
        </dgm:presLayoutVars>
      </dgm:prSet>
      <dgm:spPr/>
    </dgm:pt>
    <dgm:pt modelId="{35DD9D32-68C8-432D-BDEF-C184CC79C07A}" type="pres">
      <dgm:prSet presAssocID="{CF75E7F6-7C20-4AAA-8A3F-A3A615153976}" presName="rootComposite" presStyleCnt="0">
        <dgm:presLayoutVars/>
      </dgm:prSet>
      <dgm:spPr/>
    </dgm:pt>
    <dgm:pt modelId="{5634AC66-6695-4AB8-9F5E-3831E73AF5DF}" type="pres">
      <dgm:prSet presAssocID="{CF75E7F6-7C20-4AAA-8A3F-A3A615153976}" presName="ParentAccent" presStyleLbl="alignNode1" presStyleIdx="3" presStyleCnt="4" custLinFactNeighborX="37370" custLinFactNeighborY="-5282"/>
      <dgm:spPr>
        <a:solidFill>
          <a:srgbClr val="F56C05"/>
        </a:solidFill>
        <a:ln>
          <a:noFill/>
        </a:ln>
      </dgm:spPr>
      <dgm:t>
        <a:bodyPr/>
        <a:lstStyle/>
        <a:p>
          <a:endParaRPr lang="es-ES"/>
        </a:p>
      </dgm:t>
    </dgm:pt>
    <dgm:pt modelId="{86DEC74A-F169-4AEA-BCC3-3D9AF73BB4EC}" type="pres">
      <dgm:prSet presAssocID="{CF75E7F6-7C20-4AAA-8A3F-A3A615153976}" presName="ParentSmallAccent" presStyleLbl="fgAcc1" presStyleIdx="3" presStyleCnt="4" custLinFactX="241755" custLinFactNeighborX="300000" custLinFactNeighborY="-34193"/>
      <dgm:spPr>
        <a:solidFill>
          <a:schemeClr val="bg1">
            <a:alpha val="90000"/>
          </a:schemeClr>
        </a:solidFill>
      </dgm:spPr>
      <dgm:t>
        <a:bodyPr/>
        <a:lstStyle/>
        <a:p>
          <a:endParaRPr lang="es-ES"/>
        </a:p>
      </dgm:t>
    </dgm:pt>
    <dgm:pt modelId="{BF6A5333-31C9-4FAF-9D32-FCE42146C337}" type="pres">
      <dgm:prSet presAssocID="{CF75E7F6-7C20-4AAA-8A3F-A3A615153976}" presName="Parent" presStyleLbl="revTx" presStyleIdx="27" presStyleCnt="41" custLinFactNeighborX="43183" custLinFactNeighborY="2297">
        <dgm:presLayoutVars>
          <dgm:chMax/>
          <dgm:chPref val="4"/>
          <dgm:bulletEnabled val="1"/>
        </dgm:presLayoutVars>
      </dgm:prSet>
      <dgm:spPr/>
      <dgm:t>
        <a:bodyPr/>
        <a:lstStyle/>
        <a:p>
          <a:endParaRPr lang="es-CO"/>
        </a:p>
      </dgm:t>
    </dgm:pt>
    <dgm:pt modelId="{E54BD075-15FA-4D1D-B194-88CD425F1F51}" type="pres">
      <dgm:prSet presAssocID="{CF75E7F6-7C20-4AAA-8A3F-A3A615153976}" presName="childShape" presStyleCnt="0">
        <dgm:presLayoutVars>
          <dgm:chMax val="0"/>
          <dgm:chPref val="0"/>
        </dgm:presLayoutVars>
      </dgm:prSet>
      <dgm:spPr/>
    </dgm:pt>
    <dgm:pt modelId="{65045DF3-1677-4C96-887E-68BAA10C9AAE}" type="pres">
      <dgm:prSet presAssocID="{A7E0088A-E96D-4769-A17A-978CE5B3FBE8}" presName="childComposite" presStyleCnt="0">
        <dgm:presLayoutVars>
          <dgm:chMax val="0"/>
          <dgm:chPref val="0"/>
        </dgm:presLayoutVars>
      </dgm:prSet>
      <dgm:spPr/>
    </dgm:pt>
    <dgm:pt modelId="{EEE98844-F15E-4EEE-8312-6FF73185CF6B}" type="pres">
      <dgm:prSet presAssocID="{A7E0088A-E96D-4769-A17A-978CE5B3FBE8}" presName="ChildAccent" presStyleLbl="solidFgAcc1" presStyleIdx="24" presStyleCnt="37" custLinFactX="235161" custLinFactNeighborX="300000" custLinFactNeighborY="-86118"/>
      <dgm:spPr/>
    </dgm:pt>
    <dgm:pt modelId="{BE43BACB-76BE-4DF0-B518-9EA46567DF55}" type="pres">
      <dgm:prSet presAssocID="{A7E0088A-E96D-4769-A17A-978CE5B3FBE8}" presName="Child" presStyleLbl="revTx" presStyleIdx="28" presStyleCnt="41" custScaleX="108053" custLinFactNeighborX="48536" custLinFactNeighborY="-24434">
        <dgm:presLayoutVars>
          <dgm:chMax val="0"/>
          <dgm:chPref val="0"/>
          <dgm:bulletEnabled val="1"/>
        </dgm:presLayoutVars>
      </dgm:prSet>
      <dgm:spPr/>
      <dgm:t>
        <a:bodyPr/>
        <a:lstStyle/>
        <a:p>
          <a:endParaRPr lang="es-CO"/>
        </a:p>
      </dgm:t>
    </dgm:pt>
    <dgm:pt modelId="{1DA6404F-C2B1-427D-84D6-3E372CD012C9}" type="pres">
      <dgm:prSet presAssocID="{FB763B5B-E324-404A-B8B1-4798B2CF1506}" presName="childComposite" presStyleCnt="0">
        <dgm:presLayoutVars>
          <dgm:chMax val="0"/>
          <dgm:chPref val="0"/>
        </dgm:presLayoutVars>
      </dgm:prSet>
      <dgm:spPr/>
    </dgm:pt>
    <dgm:pt modelId="{9EE0619A-E040-45A6-8FE8-724EC63558A5}" type="pres">
      <dgm:prSet presAssocID="{FB763B5B-E324-404A-B8B1-4798B2CF1506}" presName="ChildAccent" presStyleLbl="solidFgAcc1" presStyleIdx="25" presStyleCnt="37" custLinFactX="235161" custLinFactNeighborX="300000" custLinFactNeighborY="-79511"/>
      <dgm:spPr/>
    </dgm:pt>
    <dgm:pt modelId="{6AF357C8-4C68-4B26-ACF4-1F10C769ACE6}" type="pres">
      <dgm:prSet presAssocID="{FB763B5B-E324-404A-B8B1-4798B2CF1506}" presName="Child" presStyleLbl="revTx" presStyleIdx="29" presStyleCnt="41" custScaleX="108053" custLinFactNeighborX="48536" custLinFactNeighborY="-24434">
        <dgm:presLayoutVars>
          <dgm:chMax val="0"/>
          <dgm:chPref val="0"/>
          <dgm:bulletEnabled val="1"/>
        </dgm:presLayoutVars>
      </dgm:prSet>
      <dgm:spPr/>
      <dgm:t>
        <a:bodyPr/>
        <a:lstStyle/>
        <a:p>
          <a:endParaRPr lang="es-CO"/>
        </a:p>
      </dgm:t>
    </dgm:pt>
    <dgm:pt modelId="{ADAE53E4-CD6C-4556-B054-7A79FDE5967F}" type="pres">
      <dgm:prSet presAssocID="{B4FA97E5-B27D-483D-A9FC-5E6EFB3EAD3A}" presName="childComposite" presStyleCnt="0">
        <dgm:presLayoutVars>
          <dgm:chMax val="0"/>
          <dgm:chPref val="0"/>
        </dgm:presLayoutVars>
      </dgm:prSet>
      <dgm:spPr/>
    </dgm:pt>
    <dgm:pt modelId="{CCD560AD-99DE-4373-ABA0-A8D0B1EFAD84}" type="pres">
      <dgm:prSet presAssocID="{B4FA97E5-B27D-483D-A9FC-5E6EFB3EAD3A}" presName="ChildAccent" presStyleLbl="solidFgAcc1" presStyleIdx="26" presStyleCnt="37" custLinFactX="235161" custLinFactNeighborX="300000" custLinFactNeighborY="-66297"/>
      <dgm:spPr/>
    </dgm:pt>
    <dgm:pt modelId="{FBB4DF71-5DB8-430E-85C9-A514E504BEF4}" type="pres">
      <dgm:prSet presAssocID="{B4FA97E5-B27D-483D-A9FC-5E6EFB3EAD3A}" presName="Child" presStyleLbl="revTx" presStyleIdx="30" presStyleCnt="41" custScaleX="108053" custLinFactNeighborX="48536" custLinFactNeighborY="-24434">
        <dgm:presLayoutVars>
          <dgm:chMax val="0"/>
          <dgm:chPref val="0"/>
          <dgm:bulletEnabled val="1"/>
        </dgm:presLayoutVars>
      </dgm:prSet>
      <dgm:spPr/>
      <dgm:t>
        <a:bodyPr/>
        <a:lstStyle/>
        <a:p>
          <a:endParaRPr lang="es-CO"/>
        </a:p>
      </dgm:t>
    </dgm:pt>
    <dgm:pt modelId="{9D185EA8-A44E-482F-931D-CAF6431F63ED}" type="pres">
      <dgm:prSet presAssocID="{10D6F9E2-9459-4EE7-B5D8-70A39DD215E2}" presName="childComposite" presStyleCnt="0">
        <dgm:presLayoutVars>
          <dgm:chMax val="0"/>
          <dgm:chPref val="0"/>
        </dgm:presLayoutVars>
      </dgm:prSet>
      <dgm:spPr/>
    </dgm:pt>
    <dgm:pt modelId="{83D6C14F-19C1-4021-AD3C-68A4A9969DF7}" type="pres">
      <dgm:prSet presAssocID="{10D6F9E2-9459-4EE7-B5D8-70A39DD215E2}" presName="ChildAccent" presStyleLbl="solidFgAcc1" presStyleIdx="27" presStyleCnt="37" custLinFactX="235161" custLinFactNeighborX="300000" custLinFactNeighborY="-86118"/>
      <dgm:spPr/>
    </dgm:pt>
    <dgm:pt modelId="{DB989919-946B-42A2-8224-84F9A59E6628}" type="pres">
      <dgm:prSet presAssocID="{10D6F9E2-9459-4EE7-B5D8-70A39DD215E2}" presName="Child" presStyleLbl="revTx" presStyleIdx="31" presStyleCnt="41" custScaleX="108053" custLinFactNeighborX="48536" custLinFactNeighborY="-24434">
        <dgm:presLayoutVars>
          <dgm:chMax val="0"/>
          <dgm:chPref val="0"/>
          <dgm:bulletEnabled val="1"/>
        </dgm:presLayoutVars>
      </dgm:prSet>
      <dgm:spPr/>
      <dgm:t>
        <a:bodyPr/>
        <a:lstStyle/>
        <a:p>
          <a:endParaRPr lang="es-CO"/>
        </a:p>
      </dgm:t>
    </dgm:pt>
    <dgm:pt modelId="{6B7F7BD5-CFB2-49A4-941E-C9DAF687B923}" type="pres">
      <dgm:prSet presAssocID="{C1B72A25-86D8-46AA-BCDF-1A4619A58372}" presName="childComposite" presStyleCnt="0">
        <dgm:presLayoutVars>
          <dgm:chMax val="0"/>
          <dgm:chPref val="0"/>
        </dgm:presLayoutVars>
      </dgm:prSet>
      <dgm:spPr/>
    </dgm:pt>
    <dgm:pt modelId="{4D07A90A-C9C0-43AD-92B1-0CA664647885}" type="pres">
      <dgm:prSet presAssocID="{C1B72A25-86D8-46AA-BCDF-1A4619A58372}" presName="ChildAccent" presStyleLbl="solidFgAcc1" presStyleIdx="28" presStyleCnt="37" custLinFactX="235161" custLinFactNeighborX="300000" custLinFactNeighborY="-86118"/>
      <dgm:spPr/>
    </dgm:pt>
    <dgm:pt modelId="{CEF3006F-EF06-45BD-9346-F1E356E14CD2}" type="pres">
      <dgm:prSet presAssocID="{C1B72A25-86D8-46AA-BCDF-1A4619A58372}" presName="Child" presStyleLbl="revTx" presStyleIdx="32" presStyleCnt="41" custScaleX="108053" custLinFactNeighborX="48536" custLinFactNeighborY="-24434">
        <dgm:presLayoutVars>
          <dgm:chMax val="0"/>
          <dgm:chPref val="0"/>
          <dgm:bulletEnabled val="1"/>
        </dgm:presLayoutVars>
      </dgm:prSet>
      <dgm:spPr/>
      <dgm:t>
        <a:bodyPr/>
        <a:lstStyle/>
        <a:p>
          <a:endParaRPr lang="es-CO"/>
        </a:p>
      </dgm:t>
    </dgm:pt>
    <dgm:pt modelId="{A7810D4C-9A0D-45FB-B575-6E55B2E8B316}" type="pres">
      <dgm:prSet presAssocID="{F7C29C75-B69F-48AE-AAE5-F4E2617C0C1C}" presName="childComposite" presStyleCnt="0">
        <dgm:presLayoutVars>
          <dgm:chMax val="0"/>
          <dgm:chPref val="0"/>
        </dgm:presLayoutVars>
      </dgm:prSet>
      <dgm:spPr/>
    </dgm:pt>
    <dgm:pt modelId="{A06174D7-4BC1-468B-8FB8-0A36BB7F8193}" type="pres">
      <dgm:prSet presAssocID="{F7C29C75-B69F-48AE-AAE5-F4E2617C0C1C}" presName="ChildAccent" presStyleLbl="solidFgAcc1" presStyleIdx="29" presStyleCnt="37" custLinFactX="235161" custLinFactNeighborX="300000" custLinFactNeighborY="-86118"/>
      <dgm:spPr/>
    </dgm:pt>
    <dgm:pt modelId="{AD254356-7CED-48B1-B9E3-E562C9F119DA}" type="pres">
      <dgm:prSet presAssocID="{F7C29C75-B69F-48AE-AAE5-F4E2617C0C1C}" presName="Child" presStyleLbl="revTx" presStyleIdx="33" presStyleCnt="41" custScaleX="108053" custLinFactNeighborX="48536" custLinFactNeighborY="-24434">
        <dgm:presLayoutVars>
          <dgm:chMax val="0"/>
          <dgm:chPref val="0"/>
          <dgm:bulletEnabled val="1"/>
        </dgm:presLayoutVars>
      </dgm:prSet>
      <dgm:spPr/>
      <dgm:t>
        <a:bodyPr/>
        <a:lstStyle/>
        <a:p>
          <a:endParaRPr lang="es-CO"/>
        </a:p>
      </dgm:t>
    </dgm:pt>
    <dgm:pt modelId="{1EFC5251-6F4D-44A8-AB7C-2FC3C545D1C6}" type="pres">
      <dgm:prSet presAssocID="{EEB6908E-823B-4245-9CE6-C7B5077E30B7}" presName="childComposite" presStyleCnt="0">
        <dgm:presLayoutVars>
          <dgm:chMax val="0"/>
          <dgm:chPref val="0"/>
        </dgm:presLayoutVars>
      </dgm:prSet>
      <dgm:spPr/>
    </dgm:pt>
    <dgm:pt modelId="{FF99D871-491A-462A-8C26-EC12E72A5AF0}" type="pres">
      <dgm:prSet presAssocID="{EEB6908E-823B-4245-9CE6-C7B5077E30B7}" presName="ChildAccent" presStyleLbl="solidFgAcc1" presStyleIdx="30" presStyleCnt="37" custLinFactX="235161" custLinFactNeighborX="300000" custLinFactNeighborY="-86118"/>
      <dgm:spPr/>
    </dgm:pt>
    <dgm:pt modelId="{7E956C90-6102-4AAB-8D10-405D5A70106A}" type="pres">
      <dgm:prSet presAssocID="{EEB6908E-823B-4245-9CE6-C7B5077E30B7}" presName="Child" presStyleLbl="revTx" presStyleIdx="34" presStyleCnt="41" custScaleX="108053" custLinFactNeighborX="48536" custLinFactNeighborY="-24434">
        <dgm:presLayoutVars>
          <dgm:chMax val="0"/>
          <dgm:chPref val="0"/>
          <dgm:bulletEnabled val="1"/>
        </dgm:presLayoutVars>
      </dgm:prSet>
      <dgm:spPr/>
      <dgm:t>
        <a:bodyPr/>
        <a:lstStyle/>
        <a:p>
          <a:endParaRPr lang="es-CO"/>
        </a:p>
      </dgm:t>
    </dgm:pt>
    <dgm:pt modelId="{B89FD888-88A5-4A01-A1B1-7AAB2A934240}" type="pres">
      <dgm:prSet presAssocID="{8F49CD90-2769-4818-AAAB-5BB3A84ECC3F}" presName="childComposite" presStyleCnt="0">
        <dgm:presLayoutVars>
          <dgm:chMax val="0"/>
          <dgm:chPref val="0"/>
        </dgm:presLayoutVars>
      </dgm:prSet>
      <dgm:spPr/>
    </dgm:pt>
    <dgm:pt modelId="{312B3573-C462-4706-9EFE-A143AF5566E8}" type="pres">
      <dgm:prSet presAssocID="{8F49CD90-2769-4818-AAAB-5BB3A84ECC3F}" presName="ChildAccent" presStyleLbl="solidFgAcc1" presStyleIdx="31" presStyleCnt="37" custLinFactX="235161" custLinFactNeighborX="300000" custLinFactNeighborY="-92725"/>
      <dgm:spPr/>
    </dgm:pt>
    <dgm:pt modelId="{DCF64C9C-396B-40AF-A50D-405296785934}" type="pres">
      <dgm:prSet presAssocID="{8F49CD90-2769-4818-AAAB-5BB3A84ECC3F}" presName="Child" presStyleLbl="revTx" presStyleIdx="35" presStyleCnt="41" custScaleX="108053" custLinFactNeighborX="48536" custLinFactNeighborY="-24434">
        <dgm:presLayoutVars>
          <dgm:chMax val="0"/>
          <dgm:chPref val="0"/>
          <dgm:bulletEnabled val="1"/>
        </dgm:presLayoutVars>
      </dgm:prSet>
      <dgm:spPr/>
      <dgm:t>
        <a:bodyPr/>
        <a:lstStyle/>
        <a:p>
          <a:endParaRPr lang="es-CO"/>
        </a:p>
      </dgm:t>
    </dgm:pt>
    <dgm:pt modelId="{7E5C5D54-9952-41BE-9038-BF16E41F637E}" type="pres">
      <dgm:prSet presAssocID="{A8727F04-50E9-4B0E-A1C0-8412FE8201E6}" presName="childComposite" presStyleCnt="0">
        <dgm:presLayoutVars>
          <dgm:chMax val="0"/>
          <dgm:chPref val="0"/>
        </dgm:presLayoutVars>
      </dgm:prSet>
      <dgm:spPr/>
    </dgm:pt>
    <dgm:pt modelId="{7F6672C7-39DA-4AF9-A381-3C59518E0537}" type="pres">
      <dgm:prSet presAssocID="{A8727F04-50E9-4B0E-A1C0-8412FE8201E6}" presName="ChildAccent" presStyleLbl="solidFgAcc1" presStyleIdx="32" presStyleCnt="37" custLinFactX="235161" custLinFactNeighborX="300000" custLinFactNeighborY="-59690"/>
      <dgm:spPr/>
    </dgm:pt>
    <dgm:pt modelId="{A6E5F69B-B866-42DA-8045-06C066895884}" type="pres">
      <dgm:prSet presAssocID="{A8727F04-50E9-4B0E-A1C0-8412FE8201E6}" presName="Child" presStyleLbl="revTx" presStyleIdx="36" presStyleCnt="41" custScaleX="108053" custLinFactNeighborX="48536" custLinFactNeighborY="-24434">
        <dgm:presLayoutVars>
          <dgm:chMax val="0"/>
          <dgm:chPref val="0"/>
          <dgm:bulletEnabled val="1"/>
        </dgm:presLayoutVars>
      </dgm:prSet>
      <dgm:spPr/>
      <dgm:t>
        <a:bodyPr/>
        <a:lstStyle/>
        <a:p>
          <a:endParaRPr lang="es-CO"/>
        </a:p>
      </dgm:t>
    </dgm:pt>
    <dgm:pt modelId="{FE5A7C06-D46A-4413-9C3D-8191B0B3F8BC}" type="pres">
      <dgm:prSet presAssocID="{33D4E966-DA8D-4BBF-B9C7-0569756D9595}" presName="childComposite" presStyleCnt="0">
        <dgm:presLayoutVars>
          <dgm:chMax val="0"/>
          <dgm:chPref val="0"/>
        </dgm:presLayoutVars>
      </dgm:prSet>
      <dgm:spPr/>
    </dgm:pt>
    <dgm:pt modelId="{16695A10-3116-48CE-BBD6-1B6182A7D8CE}" type="pres">
      <dgm:prSet presAssocID="{33D4E966-DA8D-4BBF-B9C7-0569756D9595}" presName="ChildAccent" presStyleLbl="solidFgAcc1" presStyleIdx="33" presStyleCnt="37" custLinFactX="235161" custLinFactNeighborX="300000" custLinFactNeighborY="-79511"/>
      <dgm:spPr/>
    </dgm:pt>
    <dgm:pt modelId="{C4C6ED2F-4DE1-495B-B271-D4169342F20C}" type="pres">
      <dgm:prSet presAssocID="{33D4E966-DA8D-4BBF-B9C7-0569756D9595}" presName="Child" presStyleLbl="revTx" presStyleIdx="37" presStyleCnt="41" custScaleX="108053" custLinFactNeighborX="48536" custLinFactNeighborY="-24434">
        <dgm:presLayoutVars>
          <dgm:chMax val="0"/>
          <dgm:chPref val="0"/>
          <dgm:bulletEnabled val="1"/>
        </dgm:presLayoutVars>
      </dgm:prSet>
      <dgm:spPr/>
      <dgm:t>
        <a:bodyPr/>
        <a:lstStyle/>
        <a:p>
          <a:endParaRPr lang="es-CO"/>
        </a:p>
      </dgm:t>
    </dgm:pt>
    <dgm:pt modelId="{2B437947-47DA-4703-8DBB-C5D96FD5EFC6}" type="pres">
      <dgm:prSet presAssocID="{A5D51054-3B16-46CD-BE40-3298E4548A93}" presName="childComposite" presStyleCnt="0">
        <dgm:presLayoutVars>
          <dgm:chMax val="0"/>
          <dgm:chPref val="0"/>
        </dgm:presLayoutVars>
      </dgm:prSet>
      <dgm:spPr/>
    </dgm:pt>
    <dgm:pt modelId="{62C9C72C-FABE-4352-9BB3-1E24FCA2103B}" type="pres">
      <dgm:prSet presAssocID="{A5D51054-3B16-46CD-BE40-3298E4548A93}" presName="ChildAccent" presStyleLbl="solidFgAcc1" presStyleIdx="34" presStyleCnt="37" custLinFactX="235161" custLinFactNeighborX="300000" custLinFactNeighborY="-72904"/>
      <dgm:spPr/>
    </dgm:pt>
    <dgm:pt modelId="{4C233258-09BB-4DFD-9798-33C346D6888F}" type="pres">
      <dgm:prSet presAssocID="{A5D51054-3B16-46CD-BE40-3298E4548A93}" presName="Child" presStyleLbl="revTx" presStyleIdx="38" presStyleCnt="41" custScaleX="108053" custLinFactNeighborX="48536" custLinFactNeighborY="-24434">
        <dgm:presLayoutVars>
          <dgm:chMax val="0"/>
          <dgm:chPref val="0"/>
          <dgm:bulletEnabled val="1"/>
        </dgm:presLayoutVars>
      </dgm:prSet>
      <dgm:spPr/>
      <dgm:t>
        <a:bodyPr/>
        <a:lstStyle/>
        <a:p>
          <a:endParaRPr lang="es-CO"/>
        </a:p>
      </dgm:t>
    </dgm:pt>
    <dgm:pt modelId="{579428CF-26E0-4235-A29D-0D0B393D43DC}" type="pres">
      <dgm:prSet presAssocID="{226EFFCD-D478-4DF7-90B9-F4CB2F6594AA}" presName="childComposite" presStyleCnt="0">
        <dgm:presLayoutVars>
          <dgm:chMax val="0"/>
          <dgm:chPref val="0"/>
        </dgm:presLayoutVars>
      </dgm:prSet>
      <dgm:spPr/>
    </dgm:pt>
    <dgm:pt modelId="{8C3F6DEC-688D-48AE-9A79-3A8124F1DA20}" type="pres">
      <dgm:prSet presAssocID="{226EFFCD-D478-4DF7-90B9-F4CB2F6594AA}" presName="ChildAccent" presStyleLbl="solidFgAcc1" presStyleIdx="35" presStyleCnt="37" custLinFactX="235161" custLinFactNeighborX="300000" custLinFactNeighborY="-99332"/>
      <dgm:spPr/>
    </dgm:pt>
    <dgm:pt modelId="{6C44C793-4604-4940-B30B-228E4585726F}" type="pres">
      <dgm:prSet presAssocID="{226EFFCD-D478-4DF7-90B9-F4CB2F6594AA}" presName="Child" presStyleLbl="revTx" presStyleIdx="39" presStyleCnt="41" custScaleX="108053" custLinFactNeighborX="48536" custLinFactNeighborY="-41438">
        <dgm:presLayoutVars>
          <dgm:chMax val="0"/>
          <dgm:chPref val="0"/>
          <dgm:bulletEnabled val="1"/>
        </dgm:presLayoutVars>
      </dgm:prSet>
      <dgm:spPr/>
      <dgm:t>
        <a:bodyPr/>
        <a:lstStyle/>
        <a:p>
          <a:endParaRPr lang="es-CO"/>
        </a:p>
      </dgm:t>
    </dgm:pt>
    <dgm:pt modelId="{F9825F99-9727-468A-ADBC-CEF2F3F00E59}" type="pres">
      <dgm:prSet presAssocID="{2EF29E7A-B7B6-4EE1-AB89-772DF0C4E7DE}" presName="childComposite" presStyleCnt="0">
        <dgm:presLayoutVars>
          <dgm:chMax val="0"/>
          <dgm:chPref val="0"/>
        </dgm:presLayoutVars>
      </dgm:prSet>
      <dgm:spPr/>
    </dgm:pt>
    <dgm:pt modelId="{1526596E-9691-476F-9645-B209436F8DB1}" type="pres">
      <dgm:prSet presAssocID="{2EF29E7A-B7B6-4EE1-AB89-772DF0C4E7DE}" presName="ChildAccent" presStyleLbl="solidFgAcc1" presStyleIdx="36" presStyleCnt="37" custLinFactX="235161" custLinFactNeighborX="300000" custLinFactNeighborY="-6834"/>
      <dgm:spPr/>
    </dgm:pt>
    <dgm:pt modelId="{9B6CA499-F488-497E-AB39-57BAAC692EDA}" type="pres">
      <dgm:prSet presAssocID="{2EF29E7A-B7B6-4EE1-AB89-772DF0C4E7DE}" presName="Child" presStyleLbl="revTx" presStyleIdx="40" presStyleCnt="41" custScaleX="108053" custLinFactNeighborX="48536" custLinFactNeighborY="-7430">
        <dgm:presLayoutVars>
          <dgm:chMax val="0"/>
          <dgm:chPref val="0"/>
          <dgm:bulletEnabled val="1"/>
        </dgm:presLayoutVars>
      </dgm:prSet>
      <dgm:spPr/>
      <dgm:t>
        <a:bodyPr/>
        <a:lstStyle/>
        <a:p>
          <a:endParaRPr lang="es-CO"/>
        </a:p>
      </dgm:t>
    </dgm:pt>
  </dgm:ptLst>
  <dgm:cxnLst>
    <dgm:cxn modelId="{5DEBFA5C-640D-44A0-98AE-449517D59D25}" srcId="{88CF2BA4-6D45-4754-8576-EBCD0A551FC5}" destId="{C630F139-582E-422E-A210-B681C4405E00}" srcOrd="0" destOrd="0" parTransId="{F9E20E4A-63D9-4ED4-B902-F1CEE974E353}" sibTransId="{45D20751-FAF6-4C89-999C-101AF4CEBEB6}"/>
    <dgm:cxn modelId="{40885603-098A-4BD5-AF28-621A4D4E0820}" srcId="{CA86598C-8DE5-4B07-8481-2DC7F90FEC19}" destId="{95BD4F43-1521-4F1F-8E3A-822DD4FCEB9A}" srcOrd="2" destOrd="0" parTransId="{4E626907-011B-43B6-944A-A64CBB0B77BC}" sibTransId="{7CB894C1-E1F1-4D47-AACE-19472E92E454}"/>
    <dgm:cxn modelId="{C2038764-50B8-4D18-8BC8-B9A70ADA155F}" srcId="{88CF2BA4-6D45-4754-8576-EBCD0A551FC5}" destId="{283161C1-EF0D-44B7-8714-E5DAC073AE20}" srcOrd="2" destOrd="0" parTransId="{64D3F66C-3773-4C8E-956E-E2799EDB049F}" sibTransId="{6FDD4142-ED5F-41EF-AD26-93C8F9B8A336}"/>
    <dgm:cxn modelId="{481ACAF4-6ED1-4F6F-8911-09BE001DA53D}" srcId="{CF75E7F6-7C20-4AAA-8A3F-A3A615153976}" destId="{33D4E966-DA8D-4BBF-B9C7-0569756D9595}" srcOrd="9" destOrd="0" parTransId="{A3A8B2FF-28CA-4869-A629-BA71DDDB5742}" sibTransId="{BF3D075F-27DF-4DD6-A378-8D4830E1CD0B}"/>
    <dgm:cxn modelId="{F52C5754-DBD6-4A25-B1B1-61DE39F6E34F}" srcId="{88CF2BA4-6D45-4754-8576-EBCD0A551FC5}" destId="{8F9A948D-4D3D-4FAE-B202-936AF6617373}" srcOrd="3" destOrd="0" parTransId="{33C05DF8-FF4E-49C2-BB21-EF352BD617E4}" sibTransId="{0E5F7B04-B303-4BB4-9020-2C3810405ADF}"/>
    <dgm:cxn modelId="{0C50E93B-8AF4-42FB-9052-1D4376DF642B}" type="presOf" srcId="{F7C29C75-B69F-48AE-AAE5-F4E2617C0C1C}" destId="{AD254356-7CED-48B1-B9E3-E562C9F119DA}" srcOrd="0" destOrd="0" presId="urn:microsoft.com/office/officeart/2008/layout/SquareAccentList"/>
    <dgm:cxn modelId="{D0A616DB-4A3D-4C71-91EF-0E2C31C17FC2}" type="presOf" srcId="{33D4E966-DA8D-4BBF-B9C7-0569756D9595}" destId="{C4C6ED2F-4DE1-495B-B271-D4169342F20C}" srcOrd="0" destOrd="0" presId="urn:microsoft.com/office/officeart/2008/layout/SquareAccentList"/>
    <dgm:cxn modelId="{32E50094-A3E7-4F82-B789-E7A92C184842}" srcId="{CF75E7F6-7C20-4AAA-8A3F-A3A615153976}" destId="{A5D51054-3B16-46CD-BE40-3298E4548A93}" srcOrd="10" destOrd="0" parTransId="{B522A541-7B72-4F1C-BA5E-C0539AC27787}" sibTransId="{40FED7F3-C299-4FB6-9407-46833E3CE29B}"/>
    <dgm:cxn modelId="{FB8DFCC8-9602-44F9-9B61-DBDD9C4DD108}" srcId="{CA86598C-8DE5-4B07-8481-2DC7F90FEC19}" destId="{E63A3C9A-8921-423B-86F7-EE6B0BE0BEC5}" srcOrd="4" destOrd="0" parTransId="{A9980916-9914-4A6B-9946-F87AECA97BD5}" sibTransId="{AC4F3412-9707-4353-B242-CC2F90AAA271}"/>
    <dgm:cxn modelId="{12E5095E-300F-46A8-AB87-26F73ACB1BE8}" type="presOf" srcId="{8A047882-6A09-4974-9803-1EB99DC27779}" destId="{6784A736-0C6A-4D69-A821-05F62489FB6D}" srcOrd="0" destOrd="0" presId="urn:microsoft.com/office/officeart/2008/layout/SquareAccentList"/>
    <dgm:cxn modelId="{C83C7EE8-0FD3-4537-8296-8BE0AACE78F5}" srcId="{CA86598C-8DE5-4B07-8481-2DC7F90FEC19}" destId="{EC31CCCC-8BD4-413D-BE4A-7597DBB2A19C}" srcOrd="3" destOrd="0" parTransId="{5D485F22-8EC0-4ACC-836F-959B467CA40F}" sibTransId="{E736C7A4-69E6-478D-8FF4-646A18ADEA40}"/>
    <dgm:cxn modelId="{7D647A67-6D81-498B-8903-92F4BA9E91A7}" srcId="{C52BE935-52FA-4556-9928-E8F1622E4916}" destId="{C41FDD9E-C411-4526-BE9D-AE61CF6C3CD6}" srcOrd="6" destOrd="0" parTransId="{E7CEB99B-CDC2-40B4-89B8-48A0D96A8FC5}" sibTransId="{EC1EB2D4-5320-4BB4-80FF-4C8F8D0122CE}"/>
    <dgm:cxn modelId="{CDC6160D-46E1-4125-A65E-46E6BF1A8648}" type="presOf" srcId="{BB74849A-C356-4575-9042-B47618DDFB0A}" destId="{95DCCF03-C95F-4D9F-8296-4B795912963E}" srcOrd="0" destOrd="0" presId="urn:microsoft.com/office/officeart/2008/layout/SquareAccentList"/>
    <dgm:cxn modelId="{3182A6AB-6F14-47F1-831D-E1CE624B4B17}" type="presOf" srcId="{8A95D328-8328-4896-81B3-8F7ED88A981A}" destId="{6BEE6A62-A4AB-4EA3-A2E8-2BEB368D1AA2}" srcOrd="0" destOrd="0" presId="urn:microsoft.com/office/officeart/2008/layout/SquareAccentList"/>
    <dgm:cxn modelId="{3FF601B4-7D2E-40DA-A6D2-CF38998CDEFA}" type="presOf" srcId="{C41FDD9E-C411-4526-BE9D-AE61CF6C3CD6}" destId="{E36DA4DD-B7EC-4599-8CFA-58EF974C3939}" srcOrd="0" destOrd="0" presId="urn:microsoft.com/office/officeart/2008/layout/SquareAccentList"/>
    <dgm:cxn modelId="{F184474F-5FAE-4880-ACDC-E22C07C48B67}" type="presOf" srcId="{3972B579-FC83-4CE3-9735-680586E156D0}" destId="{418C1D3D-908A-4BD4-B4BA-AB82A1F5E145}" srcOrd="0" destOrd="0" presId="urn:microsoft.com/office/officeart/2008/layout/SquareAccentList"/>
    <dgm:cxn modelId="{7DCB3173-7019-4BD2-94C4-305725E9DD87}" srcId="{C52BE935-52FA-4556-9928-E8F1622E4916}" destId="{3CB41938-5372-40CB-A986-01A6EA9EE4B5}" srcOrd="3" destOrd="0" parTransId="{32BA2612-D8E3-4185-9FF7-F3252E38C4D9}" sibTransId="{3C59BBF4-4D00-4485-A585-24A35724FBD3}"/>
    <dgm:cxn modelId="{45300FCE-C990-4254-8E91-90ECC2033AAB}" srcId="{CF75E7F6-7C20-4AAA-8A3F-A3A615153976}" destId="{FB763B5B-E324-404A-B8B1-4798B2CF1506}" srcOrd="1" destOrd="0" parTransId="{56A9BB0A-8BBD-4EEC-B663-E96497D376C4}" sibTransId="{6A000895-C627-4F73-99AD-C3B541B4A720}"/>
    <dgm:cxn modelId="{2472C646-0EA4-4A92-9AEA-447A7D4A7E8C}" type="presOf" srcId="{B4FA97E5-B27D-483D-A9FC-5E6EFB3EAD3A}" destId="{FBB4DF71-5DB8-430E-85C9-A514E504BEF4}" srcOrd="0" destOrd="0" presId="urn:microsoft.com/office/officeart/2008/layout/SquareAccentList"/>
    <dgm:cxn modelId="{8EB71415-EF9E-425E-B10F-84D57D73B60C}" srcId="{CF75E7F6-7C20-4AAA-8A3F-A3A615153976}" destId="{A8727F04-50E9-4B0E-A1C0-8412FE8201E6}" srcOrd="8" destOrd="0" parTransId="{1210BF69-ABB6-4BB7-9393-6A54D9947AAA}" sibTransId="{2049841A-8571-43C8-B362-4424ED544B9B}"/>
    <dgm:cxn modelId="{57BB52A3-AF75-4D68-9EB1-612347D8A98D}" srcId="{88CF2BA4-6D45-4754-8576-EBCD0A551FC5}" destId="{21D2678E-4B2A-46B7-AC15-98A1B2351017}" srcOrd="5" destOrd="0" parTransId="{7902E3D3-2D2A-4CEE-9336-79D108EF28F0}" sibTransId="{697C4743-F32C-4A3B-8AAB-5FB50883D8BD}"/>
    <dgm:cxn modelId="{1456FD1F-35CE-4D83-8CCC-1153AAE36E85}" type="presOf" srcId="{F716C194-6781-4DAB-8A81-4B8BCFF4FCEE}" destId="{8C2EFA4F-A8B6-45F3-88B7-FFE606504151}" srcOrd="0" destOrd="0" presId="urn:microsoft.com/office/officeart/2008/layout/SquareAccentList"/>
    <dgm:cxn modelId="{FF9CC56D-EFC0-4754-8B0E-0C1ABF1DE370}" type="presOf" srcId="{CA86598C-8DE5-4B07-8481-2DC7F90FEC19}" destId="{DE1F2452-3C1A-49DA-8C7F-361F79260820}" srcOrd="0" destOrd="0" presId="urn:microsoft.com/office/officeart/2008/layout/SquareAccentList"/>
    <dgm:cxn modelId="{66FD7646-B6B4-458E-BD99-FDC5DA63C288}" srcId="{C52BE935-52FA-4556-9928-E8F1622E4916}" destId="{3972B579-FC83-4CE3-9735-680586E156D0}" srcOrd="4" destOrd="0" parTransId="{65A6858B-307B-494E-A96B-2B21C6940C94}" sibTransId="{62A5F34B-DCDB-4F62-8E52-CF014F1EE1AD}"/>
    <dgm:cxn modelId="{9AFD3B6E-8E90-49FC-8A16-BC599A9818D7}" srcId="{C52BE935-52FA-4556-9928-E8F1622E4916}" destId="{8A047882-6A09-4974-9803-1EB99DC27779}" srcOrd="2" destOrd="0" parTransId="{60A32EE9-128F-4623-AFB8-E8AA0A2EEC86}" sibTransId="{91B8AE48-5ED7-4F86-B878-072EBDC2291F}"/>
    <dgm:cxn modelId="{0799A932-4E23-4437-9E38-0947581CFDAD}" type="presOf" srcId="{95BD4F43-1521-4F1F-8E3A-822DD4FCEB9A}" destId="{61CCDDD9-178B-4AA9-9C5F-F0CB133D4D35}" srcOrd="0" destOrd="0" presId="urn:microsoft.com/office/officeart/2008/layout/SquareAccentList"/>
    <dgm:cxn modelId="{15DA936D-51D9-4F5C-AD8C-56FA495D4484}" type="presOf" srcId="{A1CC44F3-1FD7-4CD3-A9C3-A1724834B3CD}" destId="{BD478C1F-9DA6-42B7-BC83-A7178BA6A7F7}" srcOrd="0" destOrd="0" presId="urn:microsoft.com/office/officeart/2008/layout/SquareAccentList"/>
    <dgm:cxn modelId="{7D5E372B-FAF8-419C-86A1-66FE6381E801}" type="presOf" srcId="{EEB6908E-823B-4245-9CE6-C7B5077E30B7}" destId="{7E956C90-6102-4AAB-8D10-405D5A70106A}" srcOrd="0" destOrd="0" presId="urn:microsoft.com/office/officeart/2008/layout/SquareAccentList"/>
    <dgm:cxn modelId="{305B1D35-FBA0-4A08-8B07-57D8147FC0B5}" type="presOf" srcId="{66804FC5-5E2C-4D8E-AFB2-CE0E02C3D101}" destId="{F2C5E942-E148-497D-9BDF-037D2DE31CCD}" srcOrd="0" destOrd="0" presId="urn:microsoft.com/office/officeart/2008/layout/SquareAccentList"/>
    <dgm:cxn modelId="{E1BF7A59-5050-4FF0-927F-47214115622F}" type="presOf" srcId="{88CF2BA4-6D45-4754-8576-EBCD0A551FC5}" destId="{A8342197-7B5C-41A0-B956-1E9321BA47EA}" srcOrd="0" destOrd="0" presId="urn:microsoft.com/office/officeart/2008/layout/SquareAccentList"/>
    <dgm:cxn modelId="{F3192285-A13E-4E34-814B-90EA15C66AAF}" srcId="{C52BE935-52FA-4556-9928-E8F1622E4916}" destId="{BB74849A-C356-4575-9042-B47618DDFB0A}" srcOrd="0" destOrd="0" parTransId="{21158239-53DF-4BA3-8282-142D220E8BAA}" sibTransId="{869FC3D2-62F6-4805-922B-700656C5D8A4}"/>
    <dgm:cxn modelId="{17EC9334-E534-4391-8DB5-3111B533CD34}" type="presOf" srcId="{EC31CCCC-8BD4-413D-BE4A-7597DBB2A19C}" destId="{23E2AF25-CAA6-4F1E-8CA7-1F0E2DC9ADEF}" srcOrd="0" destOrd="0" presId="urn:microsoft.com/office/officeart/2008/layout/SquareAccentList"/>
    <dgm:cxn modelId="{AFCDA250-7AE5-4CE9-B83D-F3A0E25670F4}" srcId="{C52BE935-52FA-4556-9928-E8F1622E4916}" destId="{A1CC44F3-1FD7-4CD3-A9C3-A1724834B3CD}" srcOrd="9" destOrd="0" parTransId="{45AE8CBD-AC01-4A70-89AF-238C43CCA15E}" sibTransId="{A890E490-7052-45AD-B14E-359BDFEFF89A}"/>
    <dgm:cxn modelId="{42803154-7543-4D7B-92F5-41DDCA67C8D7}" type="presOf" srcId="{2EF29E7A-B7B6-4EE1-AB89-772DF0C4E7DE}" destId="{9B6CA499-F488-497E-AB39-57BAAC692EDA}" srcOrd="0" destOrd="0" presId="urn:microsoft.com/office/officeart/2008/layout/SquareAccentList"/>
    <dgm:cxn modelId="{CACD95A8-A4B6-4BFB-9D5E-04E792C0DB68}" srcId="{CF75E7F6-7C20-4AAA-8A3F-A3A615153976}" destId="{8F49CD90-2769-4818-AAAB-5BB3A84ECC3F}" srcOrd="7" destOrd="0" parTransId="{221B71D3-4843-492C-AA7F-551DEA6DC44B}" sibTransId="{3AFABC07-24EB-4B0A-A444-159909545799}"/>
    <dgm:cxn modelId="{827BCB86-A227-4E43-AEC8-0ACE8730D0A4}" srcId="{CA86598C-8DE5-4B07-8481-2DC7F90FEC19}" destId="{8A95D328-8328-4896-81B3-8F7ED88A981A}" srcOrd="1" destOrd="0" parTransId="{57036952-3D3E-497B-9199-01CFF853BC40}" sibTransId="{05D02D25-7E31-487E-B77A-CADB83CFB5BB}"/>
    <dgm:cxn modelId="{1B560C14-DB0C-419B-BD4F-E4214A27B053}" type="presOf" srcId="{A7E0088A-E96D-4769-A17A-978CE5B3FBE8}" destId="{BE43BACB-76BE-4DF0-B518-9EA46567DF55}" srcOrd="0" destOrd="0" presId="urn:microsoft.com/office/officeart/2008/layout/SquareAccentList"/>
    <dgm:cxn modelId="{09140C58-A81C-47C7-BC3E-E7A73C722CC0}" srcId="{C52BE935-52FA-4556-9928-E8F1622E4916}" destId="{3149BAEF-FACA-4915-81D9-55BA25D782AE}" srcOrd="7" destOrd="0" parTransId="{5D3DA845-654D-44CE-B04F-783016EDAC5B}" sibTransId="{C3942C17-827F-4C50-8F6D-DCDCE8C525A3}"/>
    <dgm:cxn modelId="{C5F4DD9A-34F1-4153-85B1-5EAFCBA9A94F}" type="presOf" srcId="{226EFFCD-D478-4DF7-90B9-F4CB2F6594AA}" destId="{6C44C793-4604-4940-B30B-228E4585726F}" srcOrd="0" destOrd="0" presId="urn:microsoft.com/office/officeart/2008/layout/SquareAccentList"/>
    <dgm:cxn modelId="{19DED06F-BA91-4418-9F81-F832AFBC8B3D}" srcId="{E6A380F3-7A23-491F-BB04-02A97F1CDEB6}" destId="{88CF2BA4-6D45-4754-8576-EBCD0A551FC5}" srcOrd="0" destOrd="0" parTransId="{899636EC-D619-4874-AF60-C9A142A74326}" sibTransId="{46518674-CD2D-4C0B-B3ED-B9768B40511F}"/>
    <dgm:cxn modelId="{34A8E8BE-9E33-4927-A13A-1DD628FADBB1}" type="presOf" srcId="{E63A3C9A-8921-423B-86F7-EE6B0BE0BEC5}" destId="{660EF9DC-2D16-46EB-99A3-9F3079D096DB}" srcOrd="0" destOrd="0" presId="urn:microsoft.com/office/officeart/2008/layout/SquareAccentList"/>
    <dgm:cxn modelId="{5B16504F-3A9E-4AF8-92DF-0E0CB579D81A}" type="presOf" srcId="{C630F139-582E-422E-A210-B681C4405E00}" destId="{206A089D-01CE-47EE-A765-5776DAC4C89E}" srcOrd="0" destOrd="0" presId="urn:microsoft.com/office/officeart/2008/layout/SquareAccentList"/>
    <dgm:cxn modelId="{568A65A7-9294-43A0-9444-31F1390F2CA8}" type="presOf" srcId="{283161C1-EF0D-44B7-8714-E5DAC073AE20}" destId="{55EACE7F-B28D-45D3-B433-6733542DF296}" srcOrd="0" destOrd="0" presId="urn:microsoft.com/office/officeart/2008/layout/SquareAccentList"/>
    <dgm:cxn modelId="{0DC34547-4C2B-4025-A991-8E71FCA39371}" type="presOf" srcId="{21D2678E-4B2A-46B7-AC15-98A1B2351017}" destId="{DC882EF6-CDA0-4566-81DE-3725379DBEBB}" srcOrd="0" destOrd="0" presId="urn:microsoft.com/office/officeart/2008/layout/SquareAccentList"/>
    <dgm:cxn modelId="{DFA1820E-AAB7-4E66-BE4F-ADE4E5AEEFA5}" srcId="{88CF2BA4-6D45-4754-8576-EBCD0A551FC5}" destId="{F716C194-6781-4DAB-8A81-4B8BCFF4FCEE}" srcOrd="1" destOrd="0" parTransId="{BF65CF25-473A-4040-A7C4-0E519A8E188F}" sibTransId="{2464D5D9-43C9-47D5-8BC2-096E14061A36}"/>
    <dgm:cxn modelId="{F2E41534-B9B8-412A-BD44-A35A01088C73}" type="presOf" srcId="{670D2C46-0AD9-43AB-85E6-2C4AF72329F9}" destId="{DA5B4EEF-EFFD-494E-82D0-97148FE92266}" srcOrd="0" destOrd="0" presId="urn:microsoft.com/office/officeart/2008/layout/SquareAccentList"/>
    <dgm:cxn modelId="{49E42455-DBD6-4236-861A-1CA30DB65268}" type="presOf" srcId="{A5D51054-3B16-46CD-BE40-3298E4548A93}" destId="{4C233258-09BB-4DFD-9798-33C346D6888F}" srcOrd="0" destOrd="0" presId="urn:microsoft.com/office/officeart/2008/layout/SquareAccentList"/>
    <dgm:cxn modelId="{2D7BE033-3C02-4E53-915D-1C6092EAF1A5}" type="presOf" srcId="{85C96FA7-635C-4557-AEEB-6FFFC69DE5AE}" destId="{F202CE7E-9F52-4AA7-9D0B-36DB9E08A71C}" srcOrd="0" destOrd="0" presId="urn:microsoft.com/office/officeart/2008/layout/SquareAccentList"/>
    <dgm:cxn modelId="{DD832CC3-26F7-4C1D-ABEA-BA7E78069CAC}" srcId="{CF75E7F6-7C20-4AAA-8A3F-A3A615153976}" destId="{226EFFCD-D478-4DF7-90B9-F4CB2F6594AA}" srcOrd="11" destOrd="0" parTransId="{99C869DD-9823-41BA-836A-3E67DA2206A6}" sibTransId="{CEA90ED2-006B-4502-A7B9-132C829D07B1}"/>
    <dgm:cxn modelId="{A741CCBC-E3D7-408A-B1CF-B6F23239CE70}" srcId="{CA86598C-8DE5-4B07-8481-2DC7F90FEC19}" destId="{66804FC5-5E2C-4D8E-AFB2-CE0E02C3D101}" srcOrd="5" destOrd="0" parTransId="{E1123CE1-CEA9-4AD5-8049-7B53FD4850F0}" sibTransId="{778D0C9F-F260-46CC-8444-CBE7AD677516}"/>
    <dgm:cxn modelId="{EA26697B-1869-4CC1-BEC2-CE62DD4B186F}" srcId="{88CF2BA4-6D45-4754-8576-EBCD0A551FC5}" destId="{B3500C27-7F89-4189-9798-0902E302DF51}" srcOrd="4" destOrd="0" parTransId="{ED2D584C-5F5A-4294-90F0-D44C8C8B4B5B}" sibTransId="{74EE2D96-4DA1-45DA-BE79-B5EDC921B5D2}"/>
    <dgm:cxn modelId="{617E0560-2A36-49A8-9EDF-65BD7C873B87}" type="presOf" srcId="{A8727F04-50E9-4B0E-A1C0-8412FE8201E6}" destId="{A6E5F69B-B866-42DA-8045-06C066895884}" srcOrd="0" destOrd="0" presId="urn:microsoft.com/office/officeart/2008/layout/SquareAccentList"/>
    <dgm:cxn modelId="{FFB5A776-56C9-42F5-8B05-43BE6BA1A767}" srcId="{E6A380F3-7A23-491F-BB04-02A97F1CDEB6}" destId="{C52BE935-52FA-4556-9928-E8F1622E4916}" srcOrd="1" destOrd="0" parTransId="{27993322-5847-4619-A4C5-A271E30C7B67}" sibTransId="{6688333B-A8EA-44EB-90DB-CA4097D1D4E3}"/>
    <dgm:cxn modelId="{3D5AC743-4977-452D-AC46-8EFAA2E72A00}" srcId="{C52BE935-52FA-4556-9928-E8F1622E4916}" destId="{85C96FA7-635C-4557-AEEB-6FFFC69DE5AE}" srcOrd="8" destOrd="0" parTransId="{2B79F315-33FF-4879-B65F-E0FB9887F7C2}" sibTransId="{75414602-E9E2-4D5A-8C7B-625E106CED3C}"/>
    <dgm:cxn modelId="{F10D0744-84F2-45C8-9531-D795739C7578}" type="presOf" srcId="{3149BAEF-FACA-4915-81D9-55BA25D782AE}" destId="{0774B521-C795-4A58-8314-CE342901E5B9}" srcOrd="0" destOrd="0" presId="urn:microsoft.com/office/officeart/2008/layout/SquareAccentList"/>
    <dgm:cxn modelId="{E2A348B7-F2FE-449A-A94B-EEDE0C099E3B}" srcId="{CF75E7F6-7C20-4AAA-8A3F-A3A615153976}" destId="{EEB6908E-823B-4245-9CE6-C7B5077E30B7}" srcOrd="6" destOrd="0" parTransId="{20274CF7-61E5-4105-B572-C864701815AF}" sibTransId="{F02FBAD6-9116-4236-A93E-72080FD3350D}"/>
    <dgm:cxn modelId="{6BCA183A-B6E7-4C50-97F0-52D8F392DF81}" srcId="{C52BE935-52FA-4556-9928-E8F1622E4916}" destId="{FA6A3729-7AC5-4D61-8DED-712A71B53E8C}" srcOrd="5" destOrd="0" parTransId="{E13490C0-FD40-4D1D-A627-030515817CA4}" sibTransId="{3731E03A-CC96-46C7-9F51-5BEECAC98214}"/>
    <dgm:cxn modelId="{25E11498-8D2B-46AB-9C18-2C00A1F3B8D6}" type="presOf" srcId="{8F9A948D-4D3D-4FAE-B202-936AF6617373}" destId="{6FF7377E-1D1F-45A7-A287-3F86BEBDC214}" srcOrd="0" destOrd="0" presId="urn:microsoft.com/office/officeart/2008/layout/SquareAccentList"/>
    <dgm:cxn modelId="{91CA819F-2A70-484B-933F-2EF62616FA38}" srcId="{CF75E7F6-7C20-4AAA-8A3F-A3A615153976}" destId="{A7E0088A-E96D-4769-A17A-978CE5B3FBE8}" srcOrd="0" destOrd="0" parTransId="{D5B295B6-8787-4DC4-ACFF-927309C332F4}" sibTransId="{149F8CB8-DB3B-4051-8C4E-DA90730E9D09}"/>
    <dgm:cxn modelId="{F5F07501-CFD7-42D1-A4B4-0CFB7B57566E}" type="presOf" srcId="{3CB41938-5372-40CB-A986-01A6EA9EE4B5}" destId="{1247DFAE-DC75-48A4-954D-EA1EA1DCEB95}" srcOrd="0" destOrd="0" presId="urn:microsoft.com/office/officeart/2008/layout/SquareAccentList"/>
    <dgm:cxn modelId="{532E61F2-2519-4387-9D55-3D2E6F81A894}" srcId="{88CF2BA4-6D45-4754-8576-EBCD0A551FC5}" destId="{8440A0E0-5B7C-4947-832F-92FC26D6DC5B}" srcOrd="6" destOrd="0" parTransId="{C597E0A5-61C5-459F-B4F3-93131BC537B0}" sibTransId="{A5971D2A-8821-4515-9B8D-A96C9B36E853}"/>
    <dgm:cxn modelId="{CF62DF3A-3A9B-4C7E-AA40-C11CE942678E}" type="presOf" srcId="{C52BE935-52FA-4556-9928-E8F1622E4916}" destId="{CC21664D-233A-48D2-91F2-33A1AAC04754}" srcOrd="0" destOrd="0" presId="urn:microsoft.com/office/officeart/2008/layout/SquareAccentList"/>
    <dgm:cxn modelId="{B1FE60ED-0D39-4F59-84D4-67AF5FAE3247}" type="presOf" srcId="{8440A0E0-5B7C-4947-832F-92FC26D6DC5B}" destId="{54883F49-DF71-4409-A601-9E9BED451A39}" srcOrd="0" destOrd="0" presId="urn:microsoft.com/office/officeart/2008/layout/SquareAccentList"/>
    <dgm:cxn modelId="{F02F1C63-3888-488C-AF94-3E7779BE67FA}" type="presOf" srcId="{10D6F9E2-9459-4EE7-B5D8-70A39DD215E2}" destId="{DB989919-946B-42A2-8224-84F9A59E6628}" srcOrd="0" destOrd="0" presId="urn:microsoft.com/office/officeart/2008/layout/SquareAccentList"/>
    <dgm:cxn modelId="{EE063B9D-EFEB-4C9F-8620-B304871204FA}" type="presOf" srcId="{E6A380F3-7A23-491F-BB04-02A97F1CDEB6}" destId="{63EE417E-7738-4C47-908F-7552A2065A92}" srcOrd="0" destOrd="0" presId="urn:microsoft.com/office/officeart/2008/layout/SquareAccentList"/>
    <dgm:cxn modelId="{506DC1FA-5648-4FC7-84C7-DB2628715923}" srcId="{CF75E7F6-7C20-4AAA-8A3F-A3A615153976}" destId="{F7C29C75-B69F-48AE-AAE5-F4E2617C0C1C}" srcOrd="5" destOrd="0" parTransId="{AD8689F3-5C45-4B55-83C5-A5E26BFBBF75}" sibTransId="{7D70B579-88FA-421A-942D-544E48FAAD4B}"/>
    <dgm:cxn modelId="{26C07AD4-4BB2-4A56-9808-A69CB0F3EC4C}" srcId="{E6A380F3-7A23-491F-BB04-02A97F1CDEB6}" destId="{CA86598C-8DE5-4B07-8481-2DC7F90FEC19}" srcOrd="2" destOrd="0" parTransId="{47C70A1E-A676-40DB-8242-226ABAE1A8D4}" sibTransId="{0E96AA5A-C1A2-4C1D-BFAF-2CC5C4FACAF4}"/>
    <dgm:cxn modelId="{591BD099-CF18-47C7-BFD3-0C819FE20E2A}" srcId="{CF75E7F6-7C20-4AAA-8A3F-A3A615153976}" destId="{10D6F9E2-9459-4EE7-B5D8-70A39DD215E2}" srcOrd="3" destOrd="0" parTransId="{5B143413-51D1-412C-8608-DB54747BD705}" sibTransId="{930D2905-1313-4A9E-A874-EA1F47B53414}"/>
    <dgm:cxn modelId="{03A12CB5-02C8-4ADA-8FB5-98C7B6EF436D}" srcId="{E6A380F3-7A23-491F-BB04-02A97F1CDEB6}" destId="{CF75E7F6-7C20-4AAA-8A3F-A3A615153976}" srcOrd="3" destOrd="0" parTransId="{0E9DE05D-3AB5-42D0-B154-1220DFF2B3F3}" sibTransId="{D5855F70-BA57-461F-86CA-7A9AE9234283}"/>
    <dgm:cxn modelId="{55FF8214-3E21-43E1-95DF-28BC69D11D30}" type="presOf" srcId="{B3500C27-7F89-4189-9798-0902E302DF51}" destId="{F4E4316C-DFB1-446A-AEB6-14A065A369BE}" srcOrd="0" destOrd="0" presId="urn:microsoft.com/office/officeart/2008/layout/SquareAccentList"/>
    <dgm:cxn modelId="{B570760E-6557-4E8A-98D6-E3172620B101}" type="presOf" srcId="{C1B72A25-86D8-46AA-BCDF-1A4619A58372}" destId="{CEF3006F-EF06-45BD-9346-F1E356E14CD2}" srcOrd="0" destOrd="0" presId="urn:microsoft.com/office/officeart/2008/layout/SquareAccentList"/>
    <dgm:cxn modelId="{29831935-0EDA-4D40-BF9B-726485866A93}" type="presOf" srcId="{259175E0-B867-4375-88F2-B3A1B391E73C}" destId="{9A425266-0D62-47F3-915B-E31A16387BD0}" srcOrd="0" destOrd="0" presId="urn:microsoft.com/office/officeart/2008/layout/SquareAccentList"/>
    <dgm:cxn modelId="{60DB7956-FE11-423B-B17E-FF87092228F8}" type="presOf" srcId="{93B9B324-D023-4417-9832-F87A6DE643CA}" destId="{5E9D50ED-79E7-4F4C-8B9B-62C2245FE978}" srcOrd="0" destOrd="0" presId="urn:microsoft.com/office/officeart/2008/layout/SquareAccentList"/>
    <dgm:cxn modelId="{B05E0A90-4ED6-4F87-9391-BE271D18D687}" srcId="{CF75E7F6-7C20-4AAA-8A3F-A3A615153976}" destId="{2EF29E7A-B7B6-4EE1-AB89-772DF0C4E7DE}" srcOrd="12" destOrd="0" parTransId="{6399489C-6C5F-4F47-ADB6-305485CDDD00}" sibTransId="{E08A86D9-8813-4F37-A370-33B7A7AF6D26}"/>
    <dgm:cxn modelId="{5A29BDB9-1579-4E74-BCF3-94748F85FC81}" type="presOf" srcId="{CF75E7F6-7C20-4AAA-8A3F-A3A615153976}" destId="{BF6A5333-31C9-4FAF-9D32-FCE42146C337}" srcOrd="0" destOrd="0" presId="urn:microsoft.com/office/officeart/2008/layout/SquareAccentList"/>
    <dgm:cxn modelId="{ECD61AD5-A2B9-4DE3-B3AC-551A8CFEA73C}" type="presOf" srcId="{FB763B5B-E324-404A-B8B1-4798B2CF1506}" destId="{6AF357C8-4C68-4B26-ACF4-1F10C769ACE6}" srcOrd="0" destOrd="0" presId="urn:microsoft.com/office/officeart/2008/layout/SquareAccentList"/>
    <dgm:cxn modelId="{A60F5272-BC08-42C0-891F-0148D9D65464}" srcId="{CA86598C-8DE5-4B07-8481-2DC7F90FEC19}" destId="{259175E0-B867-4375-88F2-B3A1B391E73C}" srcOrd="0" destOrd="0" parTransId="{05E88A50-C4F1-400C-AB0D-D8E8322B4CB6}" sibTransId="{627886EB-5366-4927-AB8C-7077206FEF0E}"/>
    <dgm:cxn modelId="{FD077A8E-5D86-469E-A807-59B9DC6826D5}" srcId="{C52BE935-52FA-4556-9928-E8F1622E4916}" destId="{93B9B324-D023-4417-9832-F87A6DE643CA}" srcOrd="1" destOrd="0" parTransId="{134BCE0A-9FFD-46F8-9299-F6178BD3AAC8}" sibTransId="{7794D337-AE87-4899-8E2A-7C7CDCF7BB5A}"/>
    <dgm:cxn modelId="{37470655-CEC1-421A-91CC-6DA223B9EBD8}" srcId="{CF75E7F6-7C20-4AAA-8A3F-A3A615153976}" destId="{B4FA97E5-B27D-483D-A9FC-5E6EFB3EAD3A}" srcOrd="2" destOrd="0" parTransId="{76B240FF-9F46-4C11-A740-D32704CCBB3C}" sibTransId="{86DA28A7-C9A3-438A-9398-6AE0EE55CCC4}"/>
    <dgm:cxn modelId="{73144E99-C5B4-4FFA-B7EA-4C39F72CC0DC}" srcId="{CF75E7F6-7C20-4AAA-8A3F-A3A615153976}" destId="{C1B72A25-86D8-46AA-BCDF-1A4619A58372}" srcOrd="4" destOrd="0" parTransId="{294C3FC3-5183-4D3C-A44C-F2771D42274F}" sibTransId="{3E0B3DAF-7F24-41AC-B61B-F333C4998D82}"/>
    <dgm:cxn modelId="{117CE8B6-9068-4553-B906-63BCEC296454}" srcId="{CA86598C-8DE5-4B07-8481-2DC7F90FEC19}" destId="{670D2C46-0AD9-43AB-85E6-2C4AF72329F9}" srcOrd="6" destOrd="0" parTransId="{25532D0B-E4D9-4968-A018-0ED5BDA2D91E}" sibTransId="{05F7ED10-C567-4833-AE3B-579AC290D184}"/>
    <dgm:cxn modelId="{06C6630F-9D3D-4B6E-91B8-247676E9062D}" type="presOf" srcId="{8F49CD90-2769-4818-AAAB-5BB3A84ECC3F}" destId="{DCF64C9C-396B-40AF-A50D-405296785934}" srcOrd="0" destOrd="0" presId="urn:microsoft.com/office/officeart/2008/layout/SquareAccentList"/>
    <dgm:cxn modelId="{38374553-C706-4E8A-8C0B-ADAD302E92C7}" type="presOf" srcId="{FA6A3729-7AC5-4D61-8DED-712A71B53E8C}" destId="{91AC2DE9-19F0-404B-9888-95200568FBB8}" srcOrd="0" destOrd="0" presId="urn:microsoft.com/office/officeart/2008/layout/SquareAccentList"/>
    <dgm:cxn modelId="{29A3C96E-3FBD-403D-8420-001943D05409}" type="presParOf" srcId="{63EE417E-7738-4C47-908F-7552A2065A92}" destId="{8C6ED160-26FB-4716-B705-A07DCAF06684}" srcOrd="0" destOrd="0" presId="urn:microsoft.com/office/officeart/2008/layout/SquareAccentList"/>
    <dgm:cxn modelId="{27815751-CE6C-42A1-A2B9-6D3D164730A3}" type="presParOf" srcId="{8C6ED160-26FB-4716-B705-A07DCAF06684}" destId="{2EB072FD-CB8D-426B-9F16-FA57AE390718}" srcOrd="0" destOrd="0" presId="urn:microsoft.com/office/officeart/2008/layout/SquareAccentList"/>
    <dgm:cxn modelId="{6368438D-6ADF-4FD3-B486-CBBA1F59246E}" type="presParOf" srcId="{2EB072FD-CB8D-426B-9F16-FA57AE390718}" destId="{133029ED-2100-4C11-94EB-B2E59F8102FE}" srcOrd="0" destOrd="0" presId="urn:microsoft.com/office/officeart/2008/layout/SquareAccentList"/>
    <dgm:cxn modelId="{814317BD-9E38-4408-A7BD-B49F2CD34260}" type="presParOf" srcId="{2EB072FD-CB8D-426B-9F16-FA57AE390718}" destId="{1B33A5F9-46A3-4DC7-AC68-9A5B3F5A6E65}" srcOrd="1" destOrd="0" presId="urn:microsoft.com/office/officeart/2008/layout/SquareAccentList"/>
    <dgm:cxn modelId="{7BFFFDF3-28E5-4DF7-9884-664ECFE1F7E6}" type="presParOf" srcId="{2EB072FD-CB8D-426B-9F16-FA57AE390718}" destId="{A8342197-7B5C-41A0-B956-1E9321BA47EA}" srcOrd="2" destOrd="0" presId="urn:microsoft.com/office/officeart/2008/layout/SquareAccentList"/>
    <dgm:cxn modelId="{3A244B47-F877-4ED0-BC61-6C4E0B1939C8}" type="presParOf" srcId="{8C6ED160-26FB-4716-B705-A07DCAF06684}" destId="{056CD4D2-A2C7-41CE-A5E4-E549276C44CF}" srcOrd="1" destOrd="0" presId="urn:microsoft.com/office/officeart/2008/layout/SquareAccentList"/>
    <dgm:cxn modelId="{90835436-1905-4314-AF5D-416A5664C7CC}" type="presParOf" srcId="{056CD4D2-A2C7-41CE-A5E4-E549276C44CF}" destId="{F188629B-E1FC-4D06-94F0-406DDAF43406}" srcOrd="0" destOrd="0" presId="urn:microsoft.com/office/officeart/2008/layout/SquareAccentList"/>
    <dgm:cxn modelId="{5B9EF808-10EE-4DF6-9952-6B10250AFFD8}" type="presParOf" srcId="{F188629B-E1FC-4D06-94F0-406DDAF43406}" destId="{AE914382-1FA6-467C-B4DD-A22A58E81E78}" srcOrd="0" destOrd="0" presId="urn:microsoft.com/office/officeart/2008/layout/SquareAccentList"/>
    <dgm:cxn modelId="{E0FEB606-E1BE-4068-B571-56948CB54F8D}" type="presParOf" srcId="{F188629B-E1FC-4D06-94F0-406DDAF43406}" destId="{206A089D-01CE-47EE-A765-5776DAC4C89E}" srcOrd="1" destOrd="0" presId="urn:microsoft.com/office/officeart/2008/layout/SquareAccentList"/>
    <dgm:cxn modelId="{91F0723F-CF54-4098-8132-6060721DA510}" type="presParOf" srcId="{056CD4D2-A2C7-41CE-A5E4-E549276C44CF}" destId="{867589C2-7B6D-4E57-89F6-4531DE5DD534}" srcOrd="1" destOrd="0" presId="urn:microsoft.com/office/officeart/2008/layout/SquareAccentList"/>
    <dgm:cxn modelId="{671FC0F4-0AB5-4BBA-AC20-9AD6EF30D6B3}" type="presParOf" srcId="{867589C2-7B6D-4E57-89F6-4531DE5DD534}" destId="{FC8E285F-3F0F-490A-A678-514F49BFFAA6}" srcOrd="0" destOrd="0" presId="urn:microsoft.com/office/officeart/2008/layout/SquareAccentList"/>
    <dgm:cxn modelId="{5DD5E2B9-D44E-4156-91BF-46D55C15282A}" type="presParOf" srcId="{867589C2-7B6D-4E57-89F6-4531DE5DD534}" destId="{8C2EFA4F-A8B6-45F3-88B7-FFE606504151}" srcOrd="1" destOrd="0" presId="urn:microsoft.com/office/officeart/2008/layout/SquareAccentList"/>
    <dgm:cxn modelId="{F9105278-8A45-4E3F-A1EC-49E227845CA1}" type="presParOf" srcId="{056CD4D2-A2C7-41CE-A5E4-E549276C44CF}" destId="{B5EDE97A-A277-4E50-8EA2-BCEC8D206FDB}" srcOrd="2" destOrd="0" presId="urn:microsoft.com/office/officeart/2008/layout/SquareAccentList"/>
    <dgm:cxn modelId="{19374AEE-66FD-4BB6-B494-BEFD8B1F8E79}" type="presParOf" srcId="{B5EDE97A-A277-4E50-8EA2-BCEC8D206FDB}" destId="{ADA1FEF5-19C3-4DE6-9A2F-CBE6E9387319}" srcOrd="0" destOrd="0" presId="urn:microsoft.com/office/officeart/2008/layout/SquareAccentList"/>
    <dgm:cxn modelId="{A68CE076-8C12-441D-8337-7E55ED283106}" type="presParOf" srcId="{B5EDE97A-A277-4E50-8EA2-BCEC8D206FDB}" destId="{55EACE7F-B28D-45D3-B433-6733542DF296}" srcOrd="1" destOrd="0" presId="urn:microsoft.com/office/officeart/2008/layout/SquareAccentList"/>
    <dgm:cxn modelId="{F9C2E9A5-91F5-4C51-9C79-9A00BA605331}" type="presParOf" srcId="{056CD4D2-A2C7-41CE-A5E4-E549276C44CF}" destId="{E0E7C62B-9ACC-40B8-B53F-03A45DE5C62D}" srcOrd="3" destOrd="0" presId="urn:microsoft.com/office/officeart/2008/layout/SquareAccentList"/>
    <dgm:cxn modelId="{8DA46A12-8C74-445E-B840-6292A1650B1F}" type="presParOf" srcId="{E0E7C62B-9ACC-40B8-B53F-03A45DE5C62D}" destId="{29CEBF63-225A-4AA9-9FDD-D4722A9BA776}" srcOrd="0" destOrd="0" presId="urn:microsoft.com/office/officeart/2008/layout/SquareAccentList"/>
    <dgm:cxn modelId="{3CD36028-44E0-4826-A299-15D3118D8CF0}" type="presParOf" srcId="{E0E7C62B-9ACC-40B8-B53F-03A45DE5C62D}" destId="{6FF7377E-1D1F-45A7-A287-3F86BEBDC214}" srcOrd="1" destOrd="0" presId="urn:microsoft.com/office/officeart/2008/layout/SquareAccentList"/>
    <dgm:cxn modelId="{73496EC1-51B8-4BE4-90F7-EEDEB5A83163}" type="presParOf" srcId="{056CD4D2-A2C7-41CE-A5E4-E549276C44CF}" destId="{B83A95DB-5AA9-43FB-856B-5CBC6BC3A84B}" srcOrd="4" destOrd="0" presId="urn:microsoft.com/office/officeart/2008/layout/SquareAccentList"/>
    <dgm:cxn modelId="{DA4967C8-323D-4249-A86E-D7ED32EC4C55}" type="presParOf" srcId="{B83A95DB-5AA9-43FB-856B-5CBC6BC3A84B}" destId="{FA96DCBF-542A-4DA0-9490-5ADBEF1FF5E6}" srcOrd="0" destOrd="0" presId="urn:microsoft.com/office/officeart/2008/layout/SquareAccentList"/>
    <dgm:cxn modelId="{088873AC-6C57-4D28-AA79-DBF91BC229E7}" type="presParOf" srcId="{B83A95DB-5AA9-43FB-856B-5CBC6BC3A84B}" destId="{F4E4316C-DFB1-446A-AEB6-14A065A369BE}" srcOrd="1" destOrd="0" presId="urn:microsoft.com/office/officeart/2008/layout/SquareAccentList"/>
    <dgm:cxn modelId="{F5CAE784-8CA7-4537-99E5-AE60F5DF8F8E}" type="presParOf" srcId="{056CD4D2-A2C7-41CE-A5E4-E549276C44CF}" destId="{0E127FC8-838B-4105-92D8-4C6EB5046873}" srcOrd="5" destOrd="0" presId="urn:microsoft.com/office/officeart/2008/layout/SquareAccentList"/>
    <dgm:cxn modelId="{729D00D6-3AF0-43F0-A383-59E01FD712CF}" type="presParOf" srcId="{0E127FC8-838B-4105-92D8-4C6EB5046873}" destId="{A27F2E37-7960-4A09-83A5-1B3BE6A97B7B}" srcOrd="0" destOrd="0" presId="urn:microsoft.com/office/officeart/2008/layout/SquareAccentList"/>
    <dgm:cxn modelId="{FE024B65-5AFC-4B8F-9D97-26D9C5ED6385}" type="presParOf" srcId="{0E127FC8-838B-4105-92D8-4C6EB5046873}" destId="{DC882EF6-CDA0-4566-81DE-3725379DBEBB}" srcOrd="1" destOrd="0" presId="urn:microsoft.com/office/officeart/2008/layout/SquareAccentList"/>
    <dgm:cxn modelId="{7F1C2EC3-58F5-4E24-961B-D7FA7A42D276}" type="presParOf" srcId="{056CD4D2-A2C7-41CE-A5E4-E549276C44CF}" destId="{4F1B8134-6E72-4C66-A5B8-2805300A933E}" srcOrd="6" destOrd="0" presId="urn:microsoft.com/office/officeart/2008/layout/SquareAccentList"/>
    <dgm:cxn modelId="{19490DBB-BA89-408F-8AE1-A425A65D25A1}" type="presParOf" srcId="{4F1B8134-6E72-4C66-A5B8-2805300A933E}" destId="{398FE2C6-ED6D-48BB-AA84-370B1C999E35}" srcOrd="0" destOrd="0" presId="urn:microsoft.com/office/officeart/2008/layout/SquareAccentList"/>
    <dgm:cxn modelId="{7971B9FA-7DDE-463C-AAE7-EE9DAD024F5A}" type="presParOf" srcId="{4F1B8134-6E72-4C66-A5B8-2805300A933E}" destId="{54883F49-DF71-4409-A601-9E9BED451A39}" srcOrd="1" destOrd="0" presId="urn:microsoft.com/office/officeart/2008/layout/SquareAccentList"/>
    <dgm:cxn modelId="{B0713BCC-12B7-472D-955F-D207D467E26B}" type="presParOf" srcId="{63EE417E-7738-4C47-908F-7552A2065A92}" destId="{8E7E58ED-B98E-493C-A327-A904DB076E3D}" srcOrd="1" destOrd="0" presId="urn:microsoft.com/office/officeart/2008/layout/SquareAccentList"/>
    <dgm:cxn modelId="{02C8A66C-1397-4550-8C9D-0228773D8811}" type="presParOf" srcId="{8E7E58ED-B98E-493C-A327-A904DB076E3D}" destId="{6BD5278F-372E-44F6-9332-9B232EB9B7BF}" srcOrd="0" destOrd="0" presId="urn:microsoft.com/office/officeart/2008/layout/SquareAccentList"/>
    <dgm:cxn modelId="{B806079E-2868-45F6-A317-D48AF05937D5}" type="presParOf" srcId="{6BD5278F-372E-44F6-9332-9B232EB9B7BF}" destId="{6C533670-71E4-4C04-8C55-CE9A3B594270}" srcOrd="0" destOrd="0" presId="urn:microsoft.com/office/officeart/2008/layout/SquareAccentList"/>
    <dgm:cxn modelId="{269EA4B6-02CC-4E05-AEBD-0643BA1E2774}" type="presParOf" srcId="{6BD5278F-372E-44F6-9332-9B232EB9B7BF}" destId="{8D76E95B-4571-41C0-91A1-8496DD34336E}" srcOrd="1" destOrd="0" presId="urn:microsoft.com/office/officeart/2008/layout/SquareAccentList"/>
    <dgm:cxn modelId="{EC8F895E-1775-4445-9A5A-26314AD335A0}" type="presParOf" srcId="{6BD5278F-372E-44F6-9332-9B232EB9B7BF}" destId="{CC21664D-233A-48D2-91F2-33A1AAC04754}" srcOrd="2" destOrd="0" presId="urn:microsoft.com/office/officeart/2008/layout/SquareAccentList"/>
    <dgm:cxn modelId="{8841A990-44D7-42D0-A116-C7AE682870A5}" type="presParOf" srcId="{8E7E58ED-B98E-493C-A327-A904DB076E3D}" destId="{F81FFAF2-BC1E-40E6-A146-ABB689870770}" srcOrd="1" destOrd="0" presId="urn:microsoft.com/office/officeart/2008/layout/SquareAccentList"/>
    <dgm:cxn modelId="{932B05A6-FFD0-4801-8645-F9E6A01FF262}" type="presParOf" srcId="{F81FFAF2-BC1E-40E6-A146-ABB689870770}" destId="{2CD70186-D62E-4F2C-8705-C6296537C77A}" srcOrd="0" destOrd="0" presId="urn:microsoft.com/office/officeart/2008/layout/SquareAccentList"/>
    <dgm:cxn modelId="{36A64E9E-8EC5-4892-A186-BA35031134C9}" type="presParOf" srcId="{2CD70186-D62E-4F2C-8705-C6296537C77A}" destId="{951249ED-431A-4EAE-9473-2FB32EB40D17}" srcOrd="0" destOrd="0" presId="urn:microsoft.com/office/officeart/2008/layout/SquareAccentList"/>
    <dgm:cxn modelId="{B9AB0F3A-9059-46B0-B0FC-291D03A658A7}" type="presParOf" srcId="{2CD70186-D62E-4F2C-8705-C6296537C77A}" destId="{95DCCF03-C95F-4D9F-8296-4B795912963E}" srcOrd="1" destOrd="0" presId="urn:microsoft.com/office/officeart/2008/layout/SquareAccentList"/>
    <dgm:cxn modelId="{D53340F1-FE01-46FD-AC97-28D534409116}" type="presParOf" srcId="{F81FFAF2-BC1E-40E6-A146-ABB689870770}" destId="{0E0BE4CB-3101-47D7-8FD0-2199DF84AA46}" srcOrd="1" destOrd="0" presId="urn:microsoft.com/office/officeart/2008/layout/SquareAccentList"/>
    <dgm:cxn modelId="{BE1C0124-A4F3-4FA5-91EB-FA1A8640EAFE}" type="presParOf" srcId="{0E0BE4CB-3101-47D7-8FD0-2199DF84AA46}" destId="{840724B6-9EE4-4B3B-B97E-ABCBB79028A4}" srcOrd="0" destOrd="0" presId="urn:microsoft.com/office/officeart/2008/layout/SquareAccentList"/>
    <dgm:cxn modelId="{3246E218-AEDC-4ABA-9C82-8D3B83FE4165}" type="presParOf" srcId="{0E0BE4CB-3101-47D7-8FD0-2199DF84AA46}" destId="{5E9D50ED-79E7-4F4C-8B9B-62C2245FE978}" srcOrd="1" destOrd="0" presId="urn:microsoft.com/office/officeart/2008/layout/SquareAccentList"/>
    <dgm:cxn modelId="{45FE60FC-0292-4270-8216-22AFE97C0C1B}" type="presParOf" srcId="{F81FFAF2-BC1E-40E6-A146-ABB689870770}" destId="{DF26773C-3CD1-47D3-8258-65ADF415AE41}" srcOrd="2" destOrd="0" presId="urn:microsoft.com/office/officeart/2008/layout/SquareAccentList"/>
    <dgm:cxn modelId="{684432B0-89F7-4452-B672-AE15116BF40D}" type="presParOf" srcId="{DF26773C-3CD1-47D3-8258-65ADF415AE41}" destId="{BFD2804B-4C6E-47D8-9B57-9F5622CB1A4B}" srcOrd="0" destOrd="0" presId="urn:microsoft.com/office/officeart/2008/layout/SquareAccentList"/>
    <dgm:cxn modelId="{3B2A6A39-E021-47DC-9430-0E8805FF51C0}" type="presParOf" srcId="{DF26773C-3CD1-47D3-8258-65ADF415AE41}" destId="{6784A736-0C6A-4D69-A821-05F62489FB6D}" srcOrd="1" destOrd="0" presId="urn:microsoft.com/office/officeart/2008/layout/SquareAccentList"/>
    <dgm:cxn modelId="{5641C293-285F-463C-89DD-84AECB0DA0FA}" type="presParOf" srcId="{F81FFAF2-BC1E-40E6-A146-ABB689870770}" destId="{7B421DF7-1225-40B1-8338-B83561BCCC01}" srcOrd="3" destOrd="0" presId="urn:microsoft.com/office/officeart/2008/layout/SquareAccentList"/>
    <dgm:cxn modelId="{3996AED6-6D2E-4151-B69C-2C777062BF81}" type="presParOf" srcId="{7B421DF7-1225-40B1-8338-B83561BCCC01}" destId="{14992D2C-8646-4939-8EE2-059BA564D24C}" srcOrd="0" destOrd="0" presId="urn:microsoft.com/office/officeart/2008/layout/SquareAccentList"/>
    <dgm:cxn modelId="{9E6CDC36-6447-47E0-9E02-062C60563D73}" type="presParOf" srcId="{7B421DF7-1225-40B1-8338-B83561BCCC01}" destId="{1247DFAE-DC75-48A4-954D-EA1EA1DCEB95}" srcOrd="1" destOrd="0" presId="urn:microsoft.com/office/officeart/2008/layout/SquareAccentList"/>
    <dgm:cxn modelId="{2B112B9E-8F9C-45F8-9305-59E1C7B50030}" type="presParOf" srcId="{F81FFAF2-BC1E-40E6-A146-ABB689870770}" destId="{A093B44E-CFE0-4676-B437-5822EFBBBC69}" srcOrd="4" destOrd="0" presId="urn:microsoft.com/office/officeart/2008/layout/SquareAccentList"/>
    <dgm:cxn modelId="{7D7501B4-1427-4400-9950-C70A62F40665}" type="presParOf" srcId="{A093B44E-CFE0-4676-B437-5822EFBBBC69}" destId="{B70BB8A1-16B8-4183-BA01-B182A26C1880}" srcOrd="0" destOrd="0" presId="urn:microsoft.com/office/officeart/2008/layout/SquareAccentList"/>
    <dgm:cxn modelId="{DA1EC1CE-2DF4-4B49-B0B8-AD09141A0204}" type="presParOf" srcId="{A093B44E-CFE0-4676-B437-5822EFBBBC69}" destId="{418C1D3D-908A-4BD4-B4BA-AB82A1F5E145}" srcOrd="1" destOrd="0" presId="urn:microsoft.com/office/officeart/2008/layout/SquareAccentList"/>
    <dgm:cxn modelId="{2DBAE968-2B51-4A3E-ABDB-93D8B55C9542}" type="presParOf" srcId="{F81FFAF2-BC1E-40E6-A146-ABB689870770}" destId="{54D32BD6-7E0B-4452-850B-1232CA9C2A54}" srcOrd="5" destOrd="0" presId="urn:microsoft.com/office/officeart/2008/layout/SquareAccentList"/>
    <dgm:cxn modelId="{AB653465-B129-419F-9E86-3A885C048757}" type="presParOf" srcId="{54D32BD6-7E0B-4452-850B-1232CA9C2A54}" destId="{3821306F-5D65-4FC5-B8C7-A0F4F6FB1011}" srcOrd="0" destOrd="0" presId="urn:microsoft.com/office/officeart/2008/layout/SquareAccentList"/>
    <dgm:cxn modelId="{7D3AE701-B3FD-42CC-BB99-7808C836D94A}" type="presParOf" srcId="{54D32BD6-7E0B-4452-850B-1232CA9C2A54}" destId="{91AC2DE9-19F0-404B-9888-95200568FBB8}" srcOrd="1" destOrd="0" presId="urn:microsoft.com/office/officeart/2008/layout/SquareAccentList"/>
    <dgm:cxn modelId="{F89ED53F-CA28-4725-B2EB-A70736F151D6}" type="presParOf" srcId="{F81FFAF2-BC1E-40E6-A146-ABB689870770}" destId="{3EE32BD7-837C-4861-BAE7-33143A80B328}" srcOrd="6" destOrd="0" presId="urn:microsoft.com/office/officeart/2008/layout/SquareAccentList"/>
    <dgm:cxn modelId="{FCC6EA37-291D-40F3-A588-6049012ADBE1}" type="presParOf" srcId="{3EE32BD7-837C-4861-BAE7-33143A80B328}" destId="{B819E004-F39B-4C89-9850-304CF1795358}" srcOrd="0" destOrd="0" presId="urn:microsoft.com/office/officeart/2008/layout/SquareAccentList"/>
    <dgm:cxn modelId="{4021D430-AB14-4BBD-8CA3-3A72980FB58B}" type="presParOf" srcId="{3EE32BD7-837C-4861-BAE7-33143A80B328}" destId="{E36DA4DD-B7EC-4599-8CFA-58EF974C3939}" srcOrd="1" destOrd="0" presId="urn:microsoft.com/office/officeart/2008/layout/SquareAccentList"/>
    <dgm:cxn modelId="{963ED3CA-538E-4E2A-B701-C10619A3340B}" type="presParOf" srcId="{F81FFAF2-BC1E-40E6-A146-ABB689870770}" destId="{EE9AB98E-14DD-4218-A98A-76D8E5F52A07}" srcOrd="7" destOrd="0" presId="urn:microsoft.com/office/officeart/2008/layout/SquareAccentList"/>
    <dgm:cxn modelId="{91E6868A-92E6-43EC-BBD6-906BA00AEA96}" type="presParOf" srcId="{EE9AB98E-14DD-4218-A98A-76D8E5F52A07}" destId="{464651B0-DD5C-4F49-8899-91B561B8FBE0}" srcOrd="0" destOrd="0" presId="urn:microsoft.com/office/officeart/2008/layout/SquareAccentList"/>
    <dgm:cxn modelId="{F0F8334B-58A0-4FEA-A73D-6DE2626580E8}" type="presParOf" srcId="{EE9AB98E-14DD-4218-A98A-76D8E5F52A07}" destId="{0774B521-C795-4A58-8314-CE342901E5B9}" srcOrd="1" destOrd="0" presId="urn:microsoft.com/office/officeart/2008/layout/SquareAccentList"/>
    <dgm:cxn modelId="{22CB3951-6235-45E0-A614-348F9691649E}" type="presParOf" srcId="{F81FFAF2-BC1E-40E6-A146-ABB689870770}" destId="{742959AB-164F-4A72-AD24-2A15E002459C}" srcOrd="8" destOrd="0" presId="urn:microsoft.com/office/officeart/2008/layout/SquareAccentList"/>
    <dgm:cxn modelId="{CFD8B989-3FB7-4841-8DD0-2F36A157CA7F}" type="presParOf" srcId="{742959AB-164F-4A72-AD24-2A15E002459C}" destId="{71685533-6092-48B1-8404-7B2823FECAAB}" srcOrd="0" destOrd="0" presId="urn:microsoft.com/office/officeart/2008/layout/SquareAccentList"/>
    <dgm:cxn modelId="{2C9C9626-769F-482B-88BA-893AEA32B2DD}" type="presParOf" srcId="{742959AB-164F-4A72-AD24-2A15E002459C}" destId="{F202CE7E-9F52-4AA7-9D0B-36DB9E08A71C}" srcOrd="1" destOrd="0" presId="urn:microsoft.com/office/officeart/2008/layout/SquareAccentList"/>
    <dgm:cxn modelId="{0BF4E27B-39B4-4E00-80A7-6D28139F046B}" type="presParOf" srcId="{F81FFAF2-BC1E-40E6-A146-ABB689870770}" destId="{61B40342-07F8-4DFF-9417-387FF424AC7F}" srcOrd="9" destOrd="0" presId="urn:microsoft.com/office/officeart/2008/layout/SquareAccentList"/>
    <dgm:cxn modelId="{6DB07710-10B8-4165-BF8A-C19307A5BA15}" type="presParOf" srcId="{61B40342-07F8-4DFF-9417-387FF424AC7F}" destId="{54AEEF52-5B35-4149-9500-F267D37D7463}" srcOrd="0" destOrd="0" presId="urn:microsoft.com/office/officeart/2008/layout/SquareAccentList"/>
    <dgm:cxn modelId="{593DEBFA-A565-47C7-AB70-D9E6C65C2DA9}" type="presParOf" srcId="{61B40342-07F8-4DFF-9417-387FF424AC7F}" destId="{BD478C1F-9DA6-42B7-BC83-A7178BA6A7F7}" srcOrd="1" destOrd="0" presId="urn:microsoft.com/office/officeart/2008/layout/SquareAccentList"/>
    <dgm:cxn modelId="{C8A2BFD4-8CD8-45E6-A546-59B479023B3D}" type="presParOf" srcId="{63EE417E-7738-4C47-908F-7552A2065A92}" destId="{8DAF29A0-78D0-44C9-97D2-9F0D79D8434E}" srcOrd="2" destOrd="0" presId="urn:microsoft.com/office/officeart/2008/layout/SquareAccentList"/>
    <dgm:cxn modelId="{66D1432D-43CA-4971-9D76-85C7308E5F3D}" type="presParOf" srcId="{8DAF29A0-78D0-44C9-97D2-9F0D79D8434E}" destId="{2158424B-44AA-412D-8340-5D2102731485}" srcOrd="0" destOrd="0" presId="urn:microsoft.com/office/officeart/2008/layout/SquareAccentList"/>
    <dgm:cxn modelId="{22A7EAD8-CA16-402B-9FCB-E1C386D31538}" type="presParOf" srcId="{2158424B-44AA-412D-8340-5D2102731485}" destId="{AA20A672-1B70-42D8-BD6F-29A824CE5A94}" srcOrd="0" destOrd="0" presId="urn:microsoft.com/office/officeart/2008/layout/SquareAccentList"/>
    <dgm:cxn modelId="{76E8D571-7CF5-476A-B4F0-D0D1F0A0B745}" type="presParOf" srcId="{2158424B-44AA-412D-8340-5D2102731485}" destId="{0DA07515-7651-4D87-A946-F08022D6B96E}" srcOrd="1" destOrd="0" presId="urn:microsoft.com/office/officeart/2008/layout/SquareAccentList"/>
    <dgm:cxn modelId="{2106FB7C-0C69-43A7-90F1-2C131CE979DB}" type="presParOf" srcId="{2158424B-44AA-412D-8340-5D2102731485}" destId="{DE1F2452-3C1A-49DA-8C7F-361F79260820}" srcOrd="2" destOrd="0" presId="urn:microsoft.com/office/officeart/2008/layout/SquareAccentList"/>
    <dgm:cxn modelId="{3E7C1659-B106-4C6D-B553-92193DE70098}" type="presParOf" srcId="{8DAF29A0-78D0-44C9-97D2-9F0D79D8434E}" destId="{EDD2D6DC-6B8B-4DFF-A896-9B96FC933DC8}" srcOrd="1" destOrd="0" presId="urn:microsoft.com/office/officeart/2008/layout/SquareAccentList"/>
    <dgm:cxn modelId="{AFB7507E-7929-43E8-8491-7559C90D8ED6}" type="presParOf" srcId="{EDD2D6DC-6B8B-4DFF-A896-9B96FC933DC8}" destId="{E2AFE5B6-AFA6-44CD-B5FE-541B4FCEA4F9}" srcOrd="0" destOrd="0" presId="urn:microsoft.com/office/officeart/2008/layout/SquareAccentList"/>
    <dgm:cxn modelId="{49F35757-59D1-401D-A45D-6B95534F9232}" type="presParOf" srcId="{E2AFE5B6-AFA6-44CD-B5FE-541B4FCEA4F9}" destId="{C1CF4FC4-88BF-4485-93B2-6CBA42987AEB}" srcOrd="0" destOrd="0" presId="urn:microsoft.com/office/officeart/2008/layout/SquareAccentList"/>
    <dgm:cxn modelId="{4007A88F-22ED-4AA2-9741-7077C743F4E7}" type="presParOf" srcId="{E2AFE5B6-AFA6-44CD-B5FE-541B4FCEA4F9}" destId="{9A425266-0D62-47F3-915B-E31A16387BD0}" srcOrd="1" destOrd="0" presId="urn:microsoft.com/office/officeart/2008/layout/SquareAccentList"/>
    <dgm:cxn modelId="{73DAB1F6-6C42-4F54-8572-AA457C7E6E33}" type="presParOf" srcId="{EDD2D6DC-6B8B-4DFF-A896-9B96FC933DC8}" destId="{102D1799-D1A9-4730-8FE0-A6BE45E75B43}" srcOrd="1" destOrd="0" presId="urn:microsoft.com/office/officeart/2008/layout/SquareAccentList"/>
    <dgm:cxn modelId="{A3DF5019-25D1-451D-A1C9-191C338C311A}" type="presParOf" srcId="{102D1799-D1A9-4730-8FE0-A6BE45E75B43}" destId="{E6CA1C5D-6B5E-4742-A9B1-CDA4F27E89DE}" srcOrd="0" destOrd="0" presId="urn:microsoft.com/office/officeart/2008/layout/SquareAccentList"/>
    <dgm:cxn modelId="{8DB6FE3F-0C8E-49F1-A8F0-741E9873848D}" type="presParOf" srcId="{102D1799-D1A9-4730-8FE0-A6BE45E75B43}" destId="{6BEE6A62-A4AB-4EA3-A2E8-2BEB368D1AA2}" srcOrd="1" destOrd="0" presId="urn:microsoft.com/office/officeart/2008/layout/SquareAccentList"/>
    <dgm:cxn modelId="{924CDABA-6691-466A-82CE-5F3CC818C744}" type="presParOf" srcId="{EDD2D6DC-6B8B-4DFF-A896-9B96FC933DC8}" destId="{9717F40F-82A4-4A49-B15D-5693C3255E49}" srcOrd="2" destOrd="0" presId="urn:microsoft.com/office/officeart/2008/layout/SquareAccentList"/>
    <dgm:cxn modelId="{2FDF2CD5-B2C0-4BC1-A33F-6967A4E18C35}" type="presParOf" srcId="{9717F40F-82A4-4A49-B15D-5693C3255E49}" destId="{5661541E-A035-4F97-BF1C-8EBC9C3CF241}" srcOrd="0" destOrd="0" presId="urn:microsoft.com/office/officeart/2008/layout/SquareAccentList"/>
    <dgm:cxn modelId="{EA353B0D-89B1-4939-A692-CB8B2E792AC6}" type="presParOf" srcId="{9717F40F-82A4-4A49-B15D-5693C3255E49}" destId="{61CCDDD9-178B-4AA9-9C5F-F0CB133D4D35}" srcOrd="1" destOrd="0" presId="urn:microsoft.com/office/officeart/2008/layout/SquareAccentList"/>
    <dgm:cxn modelId="{33EC5D23-5C93-4168-A6D0-441298C245C5}" type="presParOf" srcId="{EDD2D6DC-6B8B-4DFF-A896-9B96FC933DC8}" destId="{3B6440EB-F015-4D3D-9C15-6D16A592FDE9}" srcOrd="3" destOrd="0" presId="urn:microsoft.com/office/officeart/2008/layout/SquareAccentList"/>
    <dgm:cxn modelId="{EB64921A-3C9F-4C70-8544-5DD2E16A2F1A}" type="presParOf" srcId="{3B6440EB-F015-4D3D-9C15-6D16A592FDE9}" destId="{2C41099C-6B26-48D0-844F-3FC03A7E26D3}" srcOrd="0" destOrd="0" presId="urn:microsoft.com/office/officeart/2008/layout/SquareAccentList"/>
    <dgm:cxn modelId="{D0540D93-C9FC-4FAB-8FEA-12A0B726E173}" type="presParOf" srcId="{3B6440EB-F015-4D3D-9C15-6D16A592FDE9}" destId="{23E2AF25-CAA6-4F1E-8CA7-1F0E2DC9ADEF}" srcOrd="1" destOrd="0" presId="urn:microsoft.com/office/officeart/2008/layout/SquareAccentList"/>
    <dgm:cxn modelId="{1EAD84F0-7138-403C-BC4D-ACF74F31FEEB}" type="presParOf" srcId="{EDD2D6DC-6B8B-4DFF-A896-9B96FC933DC8}" destId="{DDA5C370-5E8A-456C-9057-356DD51C0456}" srcOrd="4" destOrd="0" presId="urn:microsoft.com/office/officeart/2008/layout/SquareAccentList"/>
    <dgm:cxn modelId="{FB2D49A9-7F21-4A6E-BF07-978E5503FC2B}" type="presParOf" srcId="{DDA5C370-5E8A-456C-9057-356DD51C0456}" destId="{100CF369-A9E2-4D73-95B1-B754997CC6D6}" srcOrd="0" destOrd="0" presId="urn:microsoft.com/office/officeart/2008/layout/SquareAccentList"/>
    <dgm:cxn modelId="{A6561799-7CB0-4F83-9807-9BA32202C6D7}" type="presParOf" srcId="{DDA5C370-5E8A-456C-9057-356DD51C0456}" destId="{660EF9DC-2D16-46EB-99A3-9F3079D096DB}" srcOrd="1" destOrd="0" presId="urn:microsoft.com/office/officeart/2008/layout/SquareAccentList"/>
    <dgm:cxn modelId="{EBE1AA49-1333-4C26-933E-841860A55C37}" type="presParOf" srcId="{EDD2D6DC-6B8B-4DFF-A896-9B96FC933DC8}" destId="{6B8C1CED-2B04-4004-BCBC-8E0D2959B47D}" srcOrd="5" destOrd="0" presId="urn:microsoft.com/office/officeart/2008/layout/SquareAccentList"/>
    <dgm:cxn modelId="{98A1DE27-A09D-4823-9058-FB0AAA0D8F91}" type="presParOf" srcId="{6B8C1CED-2B04-4004-BCBC-8E0D2959B47D}" destId="{23A408B1-E793-4B4B-B727-3D8A628A5AAE}" srcOrd="0" destOrd="0" presId="urn:microsoft.com/office/officeart/2008/layout/SquareAccentList"/>
    <dgm:cxn modelId="{E4ACE013-04D5-4F58-9F82-A6E205373DA1}" type="presParOf" srcId="{6B8C1CED-2B04-4004-BCBC-8E0D2959B47D}" destId="{F2C5E942-E148-497D-9BDF-037D2DE31CCD}" srcOrd="1" destOrd="0" presId="urn:microsoft.com/office/officeart/2008/layout/SquareAccentList"/>
    <dgm:cxn modelId="{5ECDE04B-7336-472B-B616-E24FE84BC9FE}" type="presParOf" srcId="{EDD2D6DC-6B8B-4DFF-A896-9B96FC933DC8}" destId="{389B7317-9961-4FB2-AACB-FFE47F813094}" srcOrd="6" destOrd="0" presId="urn:microsoft.com/office/officeart/2008/layout/SquareAccentList"/>
    <dgm:cxn modelId="{F819304D-6AB3-46BE-9C9D-246E266D27EF}" type="presParOf" srcId="{389B7317-9961-4FB2-AACB-FFE47F813094}" destId="{C55B8361-7E07-468A-91ED-F95A4875D22B}" srcOrd="0" destOrd="0" presId="urn:microsoft.com/office/officeart/2008/layout/SquareAccentList"/>
    <dgm:cxn modelId="{0DAB0FDF-5AAA-4F36-A077-310BE459E4C9}" type="presParOf" srcId="{389B7317-9961-4FB2-AACB-FFE47F813094}" destId="{DA5B4EEF-EFFD-494E-82D0-97148FE92266}" srcOrd="1" destOrd="0" presId="urn:microsoft.com/office/officeart/2008/layout/SquareAccentList"/>
    <dgm:cxn modelId="{4A001DA6-CF3D-4B1A-9C11-C694F8788346}" type="presParOf" srcId="{63EE417E-7738-4C47-908F-7552A2065A92}" destId="{40EDF223-11C1-4C92-AECC-E1943C571050}" srcOrd="3" destOrd="0" presId="urn:microsoft.com/office/officeart/2008/layout/SquareAccentList"/>
    <dgm:cxn modelId="{88595133-DFBA-48E8-855F-BD11C1B7A542}" type="presParOf" srcId="{40EDF223-11C1-4C92-AECC-E1943C571050}" destId="{35DD9D32-68C8-432D-BDEF-C184CC79C07A}" srcOrd="0" destOrd="0" presId="urn:microsoft.com/office/officeart/2008/layout/SquareAccentList"/>
    <dgm:cxn modelId="{5FBADDFA-995F-45A6-BDF6-7951FA1FF6D1}" type="presParOf" srcId="{35DD9D32-68C8-432D-BDEF-C184CC79C07A}" destId="{5634AC66-6695-4AB8-9F5E-3831E73AF5DF}" srcOrd="0" destOrd="0" presId="urn:microsoft.com/office/officeart/2008/layout/SquareAccentList"/>
    <dgm:cxn modelId="{4479C1E5-35D4-4C46-B7CF-026F5BB198F0}" type="presParOf" srcId="{35DD9D32-68C8-432D-BDEF-C184CC79C07A}" destId="{86DEC74A-F169-4AEA-BCC3-3D9AF73BB4EC}" srcOrd="1" destOrd="0" presId="urn:microsoft.com/office/officeart/2008/layout/SquareAccentList"/>
    <dgm:cxn modelId="{E6333303-57FC-403B-80A3-6667F28D5043}" type="presParOf" srcId="{35DD9D32-68C8-432D-BDEF-C184CC79C07A}" destId="{BF6A5333-31C9-4FAF-9D32-FCE42146C337}" srcOrd="2" destOrd="0" presId="urn:microsoft.com/office/officeart/2008/layout/SquareAccentList"/>
    <dgm:cxn modelId="{671E3282-A8D6-49DE-8672-BD4BAF4C8C97}" type="presParOf" srcId="{40EDF223-11C1-4C92-AECC-E1943C571050}" destId="{E54BD075-15FA-4D1D-B194-88CD425F1F51}" srcOrd="1" destOrd="0" presId="urn:microsoft.com/office/officeart/2008/layout/SquareAccentList"/>
    <dgm:cxn modelId="{6E0F8E73-89D9-4796-A307-73F4311F000B}" type="presParOf" srcId="{E54BD075-15FA-4D1D-B194-88CD425F1F51}" destId="{65045DF3-1677-4C96-887E-68BAA10C9AAE}" srcOrd="0" destOrd="0" presId="urn:microsoft.com/office/officeart/2008/layout/SquareAccentList"/>
    <dgm:cxn modelId="{2D6CFFC6-3294-45F0-92CD-A207DD7EF8C0}" type="presParOf" srcId="{65045DF3-1677-4C96-887E-68BAA10C9AAE}" destId="{EEE98844-F15E-4EEE-8312-6FF73185CF6B}" srcOrd="0" destOrd="0" presId="urn:microsoft.com/office/officeart/2008/layout/SquareAccentList"/>
    <dgm:cxn modelId="{A3A70AC8-6864-451C-BF60-1602EE747AEE}" type="presParOf" srcId="{65045DF3-1677-4C96-887E-68BAA10C9AAE}" destId="{BE43BACB-76BE-4DF0-B518-9EA46567DF55}" srcOrd="1" destOrd="0" presId="urn:microsoft.com/office/officeart/2008/layout/SquareAccentList"/>
    <dgm:cxn modelId="{78D4BE84-40B7-429A-A436-497742B69EA5}" type="presParOf" srcId="{E54BD075-15FA-4D1D-B194-88CD425F1F51}" destId="{1DA6404F-C2B1-427D-84D6-3E372CD012C9}" srcOrd="1" destOrd="0" presId="urn:microsoft.com/office/officeart/2008/layout/SquareAccentList"/>
    <dgm:cxn modelId="{CB0C6C23-F4CC-4774-886B-D93777D90CA2}" type="presParOf" srcId="{1DA6404F-C2B1-427D-84D6-3E372CD012C9}" destId="{9EE0619A-E040-45A6-8FE8-724EC63558A5}" srcOrd="0" destOrd="0" presId="urn:microsoft.com/office/officeart/2008/layout/SquareAccentList"/>
    <dgm:cxn modelId="{81B65872-224F-41C2-8B06-8A7AD907DC5A}" type="presParOf" srcId="{1DA6404F-C2B1-427D-84D6-3E372CD012C9}" destId="{6AF357C8-4C68-4B26-ACF4-1F10C769ACE6}" srcOrd="1" destOrd="0" presId="urn:microsoft.com/office/officeart/2008/layout/SquareAccentList"/>
    <dgm:cxn modelId="{2BFB01C0-A719-4205-9018-7A62487DFDD3}" type="presParOf" srcId="{E54BD075-15FA-4D1D-B194-88CD425F1F51}" destId="{ADAE53E4-CD6C-4556-B054-7A79FDE5967F}" srcOrd="2" destOrd="0" presId="urn:microsoft.com/office/officeart/2008/layout/SquareAccentList"/>
    <dgm:cxn modelId="{993D154A-CE36-42D6-9279-6A9C4738B579}" type="presParOf" srcId="{ADAE53E4-CD6C-4556-B054-7A79FDE5967F}" destId="{CCD560AD-99DE-4373-ABA0-A8D0B1EFAD84}" srcOrd="0" destOrd="0" presId="urn:microsoft.com/office/officeart/2008/layout/SquareAccentList"/>
    <dgm:cxn modelId="{F552D434-C0B6-4F83-948F-EA337F77FF10}" type="presParOf" srcId="{ADAE53E4-CD6C-4556-B054-7A79FDE5967F}" destId="{FBB4DF71-5DB8-430E-85C9-A514E504BEF4}" srcOrd="1" destOrd="0" presId="urn:microsoft.com/office/officeart/2008/layout/SquareAccentList"/>
    <dgm:cxn modelId="{F7CEAE67-0C7B-4948-BAD9-2E966DA711C8}" type="presParOf" srcId="{E54BD075-15FA-4D1D-B194-88CD425F1F51}" destId="{9D185EA8-A44E-482F-931D-CAF6431F63ED}" srcOrd="3" destOrd="0" presId="urn:microsoft.com/office/officeart/2008/layout/SquareAccentList"/>
    <dgm:cxn modelId="{B9DF7695-C4FE-4897-9912-9176E8CA79E7}" type="presParOf" srcId="{9D185EA8-A44E-482F-931D-CAF6431F63ED}" destId="{83D6C14F-19C1-4021-AD3C-68A4A9969DF7}" srcOrd="0" destOrd="0" presId="urn:microsoft.com/office/officeart/2008/layout/SquareAccentList"/>
    <dgm:cxn modelId="{3B5BA64F-81D4-4E22-9E67-2681CF841AD7}" type="presParOf" srcId="{9D185EA8-A44E-482F-931D-CAF6431F63ED}" destId="{DB989919-946B-42A2-8224-84F9A59E6628}" srcOrd="1" destOrd="0" presId="urn:microsoft.com/office/officeart/2008/layout/SquareAccentList"/>
    <dgm:cxn modelId="{7352AEED-7F0C-497F-88C4-CF85F540FB11}" type="presParOf" srcId="{E54BD075-15FA-4D1D-B194-88CD425F1F51}" destId="{6B7F7BD5-CFB2-49A4-941E-C9DAF687B923}" srcOrd="4" destOrd="0" presId="urn:microsoft.com/office/officeart/2008/layout/SquareAccentList"/>
    <dgm:cxn modelId="{BFC57950-AA95-49B5-B0BB-7BA22B34F33F}" type="presParOf" srcId="{6B7F7BD5-CFB2-49A4-941E-C9DAF687B923}" destId="{4D07A90A-C9C0-43AD-92B1-0CA664647885}" srcOrd="0" destOrd="0" presId="urn:microsoft.com/office/officeart/2008/layout/SquareAccentList"/>
    <dgm:cxn modelId="{B6E68F46-7A0B-4EDC-A5F6-AEFF042BEFA1}" type="presParOf" srcId="{6B7F7BD5-CFB2-49A4-941E-C9DAF687B923}" destId="{CEF3006F-EF06-45BD-9346-F1E356E14CD2}" srcOrd="1" destOrd="0" presId="urn:microsoft.com/office/officeart/2008/layout/SquareAccentList"/>
    <dgm:cxn modelId="{A6B1D9F0-5447-4A09-93D1-033DB96E04AB}" type="presParOf" srcId="{E54BD075-15FA-4D1D-B194-88CD425F1F51}" destId="{A7810D4C-9A0D-45FB-B575-6E55B2E8B316}" srcOrd="5" destOrd="0" presId="urn:microsoft.com/office/officeart/2008/layout/SquareAccentList"/>
    <dgm:cxn modelId="{D1C3A088-1BC7-42AB-9B4A-079440B7C954}" type="presParOf" srcId="{A7810D4C-9A0D-45FB-B575-6E55B2E8B316}" destId="{A06174D7-4BC1-468B-8FB8-0A36BB7F8193}" srcOrd="0" destOrd="0" presId="urn:microsoft.com/office/officeart/2008/layout/SquareAccentList"/>
    <dgm:cxn modelId="{EE7436EF-F5BE-4218-8D98-9A07A4B48934}" type="presParOf" srcId="{A7810D4C-9A0D-45FB-B575-6E55B2E8B316}" destId="{AD254356-7CED-48B1-B9E3-E562C9F119DA}" srcOrd="1" destOrd="0" presId="urn:microsoft.com/office/officeart/2008/layout/SquareAccentList"/>
    <dgm:cxn modelId="{4458653D-86EF-47A5-A9D9-B4A72E0248E9}" type="presParOf" srcId="{E54BD075-15FA-4D1D-B194-88CD425F1F51}" destId="{1EFC5251-6F4D-44A8-AB7C-2FC3C545D1C6}" srcOrd="6" destOrd="0" presId="urn:microsoft.com/office/officeart/2008/layout/SquareAccentList"/>
    <dgm:cxn modelId="{A6AD344A-EB37-4396-869A-1A31B6C66E76}" type="presParOf" srcId="{1EFC5251-6F4D-44A8-AB7C-2FC3C545D1C6}" destId="{FF99D871-491A-462A-8C26-EC12E72A5AF0}" srcOrd="0" destOrd="0" presId="urn:microsoft.com/office/officeart/2008/layout/SquareAccentList"/>
    <dgm:cxn modelId="{501936E9-9024-43A1-99AA-18FCC8EBF326}" type="presParOf" srcId="{1EFC5251-6F4D-44A8-AB7C-2FC3C545D1C6}" destId="{7E956C90-6102-4AAB-8D10-405D5A70106A}" srcOrd="1" destOrd="0" presId="urn:microsoft.com/office/officeart/2008/layout/SquareAccentList"/>
    <dgm:cxn modelId="{EED5F8A5-25CA-471E-A24F-D12846F585FE}" type="presParOf" srcId="{E54BD075-15FA-4D1D-B194-88CD425F1F51}" destId="{B89FD888-88A5-4A01-A1B1-7AAB2A934240}" srcOrd="7" destOrd="0" presId="urn:microsoft.com/office/officeart/2008/layout/SquareAccentList"/>
    <dgm:cxn modelId="{D0886B58-63EE-4182-AE10-236A81A86633}" type="presParOf" srcId="{B89FD888-88A5-4A01-A1B1-7AAB2A934240}" destId="{312B3573-C462-4706-9EFE-A143AF5566E8}" srcOrd="0" destOrd="0" presId="urn:microsoft.com/office/officeart/2008/layout/SquareAccentList"/>
    <dgm:cxn modelId="{52A3C5FE-A36A-4318-AAF8-AC8BF8C7B5E4}" type="presParOf" srcId="{B89FD888-88A5-4A01-A1B1-7AAB2A934240}" destId="{DCF64C9C-396B-40AF-A50D-405296785934}" srcOrd="1" destOrd="0" presId="urn:microsoft.com/office/officeart/2008/layout/SquareAccentList"/>
    <dgm:cxn modelId="{9824AB8B-E375-4A44-9BF5-2F65686399D6}" type="presParOf" srcId="{E54BD075-15FA-4D1D-B194-88CD425F1F51}" destId="{7E5C5D54-9952-41BE-9038-BF16E41F637E}" srcOrd="8" destOrd="0" presId="urn:microsoft.com/office/officeart/2008/layout/SquareAccentList"/>
    <dgm:cxn modelId="{1C33FC8B-731E-46BD-8C76-BAD9CC0A2EA0}" type="presParOf" srcId="{7E5C5D54-9952-41BE-9038-BF16E41F637E}" destId="{7F6672C7-39DA-4AF9-A381-3C59518E0537}" srcOrd="0" destOrd="0" presId="urn:microsoft.com/office/officeart/2008/layout/SquareAccentList"/>
    <dgm:cxn modelId="{8BCD5142-549C-473A-8485-43D6CF6235B3}" type="presParOf" srcId="{7E5C5D54-9952-41BE-9038-BF16E41F637E}" destId="{A6E5F69B-B866-42DA-8045-06C066895884}" srcOrd="1" destOrd="0" presId="urn:microsoft.com/office/officeart/2008/layout/SquareAccentList"/>
    <dgm:cxn modelId="{808E0603-19F8-492A-A791-9462004509FE}" type="presParOf" srcId="{E54BD075-15FA-4D1D-B194-88CD425F1F51}" destId="{FE5A7C06-D46A-4413-9C3D-8191B0B3F8BC}" srcOrd="9" destOrd="0" presId="urn:microsoft.com/office/officeart/2008/layout/SquareAccentList"/>
    <dgm:cxn modelId="{671844D3-19E0-417C-9283-65ED0347D230}" type="presParOf" srcId="{FE5A7C06-D46A-4413-9C3D-8191B0B3F8BC}" destId="{16695A10-3116-48CE-BBD6-1B6182A7D8CE}" srcOrd="0" destOrd="0" presId="urn:microsoft.com/office/officeart/2008/layout/SquareAccentList"/>
    <dgm:cxn modelId="{DBFA1D20-1FF2-422B-ACAC-BC8E268AAED5}" type="presParOf" srcId="{FE5A7C06-D46A-4413-9C3D-8191B0B3F8BC}" destId="{C4C6ED2F-4DE1-495B-B271-D4169342F20C}" srcOrd="1" destOrd="0" presId="urn:microsoft.com/office/officeart/2008/layout/SquareAccentList"/>
    <dgm:cxn modelId="{60B90F61-F692-43C6-8AE6-FF0AF1415E03}" type="presParOf" srcId="{E54BD075-15FA-4D1D-B194-88CD425F1F51}" destId="{2B437947-47DA-4703-8DBB-C5D96FD5EFC6}" srcOrd="10" destOrd="0" presId="urn:microsoft.com/office/officeart/2008/layout/SquareAccentList"/>
    <dgm:cxn modelId="{6CA6B902-7DB3-44AE-9117-8D074DEF219E}" type="presParOf" srcId="{2B437947-47DA-4703-8DBB-C5D96FD5EFC6}" destId="{62C9C72C-FABE-4352-9BB3-1E24FCA2103B}" srcOrd="0" destOrd="0" presId="urn:microsoft.com/office/officeart/2008/layout/SquareAccentList"/>
    <dgm:cxn modelId="{953E4FBD-9095-4445-8B76-CF3B57E97F12}" type="presParOf" srcId="{2B437947-47DA-4703-8DBB-C5D96FD5EFC6}" destId="{4C233258-09BB-4DFD-9798-33C346D6888F}" srcOrd="1" destOrd="0" presId="urn:microsoft.com/office/officeart/2008/layout/SquareAccentList"/>
    <dgm:cxn modelId="{FCA4736F-C679-4231-A6FE-BE644D9D3BA9}" type="presParOf" srcId="{E54BD075-15FA-4D1D-B194-88CD425F1F51}" destId="{579428CF-26E0-4235-A29D-0D0B393D43DC}" srcOrd="11" destOrd="0" presId="urn:microsoft.com/office/officeart/2008/layout/SquareAccentList"/>
    <dgm:cxn modelId="{0E661C17-442B-49ED-BEDA-E8BCE17B7177}" type="presParOf" srcId="{579428CF-26E0-4235-A29D-0D0B393D43DC}" destId="{8C3F6DEC-688D-48AE-9A79-3A8124F1DA20}" srcOrd="0" destOrd="0" presId="urn:microsoft.com/office/officeart/2008/layout/SquareAccentList"/>
    <dgm:cxn modelId="{E1366EA6-5B5F-4405-8350-D07B850F41AF}" type="presParOf" srcId="{579428CF-26E0-4235-A29D-0D0B393D43DC}" destId="{6C44C793-4604-4940-B30B-228E4585726F}" srcOrd="1" destOrd="0" presId="urn:microsoft.com/office/officeart/2008/layout/SquareAccentList"/>
    <dgm:cxn modelId="{AA536771-822E-4459-9E04-C56B957F851F}" type="presParOf" srcId="{E54BD075-15FA-4D1D-B194-88CD425F1F51}" destId="{F9825F99-9727-468A-ADBC-CEF2F3F00E59}" srcOrd="12" destOrd="0" presId="urn:microsoft.com/office/officeart/2008/layout/SquareAccentList"/>
    <dgm:cxn modelId="{467FBBC5-CC18-4296-B722-9636CD1F20CF}" type="presParOf" srcId="{F9825F99-9727-468A-ADBC-CEF2F3F00E59}" destId="{1526596E-9691-476F-9645-B209436F8DB1}" srcOrd="0" destOrd="0" presId="urn:microsoft.com/office/officeart/2008/layout/SquareAccentList"/>
    <dgm:cxn modelId="{BBD1ABB2-8DA2-430E-86AF-ADC7D0465A1E}" type="presParOf" srcId="{F9825F99-9727-468A-ADBC-CEF2F3F00E59}" destId="{9B6CA499-F488-497E-AB39-57BAAC692EDA}"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5EF4B54F-C5FF-4849-B882-55BCE54B451B}"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s-CO"/>
        </a:p>
      </dgm:t>
    </dgm:pt>
    <dgm:pt modelId="{05B52C00-4B89-4393-A697-4321E24F5945}">
      <dgm:prSet phldrT="[Texto]" custT="1"/>
      <dgm:spPr>
        <a:solidFill>
          <a:schemeClr val="accent5">
            <a:lumMod val="50000"/>
          </a:schemeClr>
        </a:solidFill>
      </dgm:spPr>
      <dgm:t>
        <a:bodyPr/>
        <a:lstStyle/>
        <a:p>
          <a:r>
            <a:rPr lang="es-CO" sz="2000" b="1" dirty="0" smtClean="0">
              <a:latin typeface="Century Gothic" panose="020B0502020202020204" pitchFamily="34" charset="0"/>
            </a:rPr>
            <a:t>Plan Sectorial de Turismo</a:t>
          </a:r>
          <a:endParaRPr lang="es-CO" sz="2000" b="1" dirty="0">
            <a:latin typeface="Century Gothic" panose="020B0502020202020204" pitchFamily="34" charset="0"/>
          </a:endParaRPr>
        </a:p>
      </dgm:t>
    </dgm:pt>
    <dgm:pt modelId="{A59A748D-2BA6-474A-B57B-2A261A06C9EC}" type="parTrans" cxnId="{6E4BC0DD-6566-4E18-B7E3-094EA0437F25}">
      <dgm:prSet/>
      <dgm:spPr/>
      <dgm:t>
        <a:bodyPr/>
        <a:lstStyle/>
        <a:p>
          <a:endParaRPr lang="es-CO" sz="2400"/>
        </a:p>
      </dgm:t>
    </dgm:pt>
    <dgm:pt modelId="{CC6F1F78-6BAD-4D5C-9379-EE5033F2165A}" type="sibTrans" cxnId="{6E4BC0DD-6566-4E18-B7E3-094EA0437F25}">
      <dgm:prSet/>
      <dgm:spPr/>
      <dgm:t>
        <a:bodyPr/>
        <a:lstStyle/>
        <a:p>
          <a:endParaRPr lang="es-CO" sz="2400"/>
        </a:p>
      </dgm:t>
    </dgm:pt>
    <dgm:pt modelId="{90448377-07C7-4B47-A283-A361773546D7}">
      <dgm:prSet phldrT="[Texto]" custT="1"/>
      <dgm:spPr/>
      <dgm:t>
        <a:bodyPr/>
        <a:lstStyle/>
        <a:p>
          <a:r>
            <a:rPr lang="es-CO" sz="1600" dirty="0" smtClean="0">
              <a:solidFill>
                <a:schemeClr val="tx1">
                  <a:lumMod val="75000"/>
                  <a:lumOff val="25000"/>
                </a:schemeClr>
              </a:solidFill>
              <a:latin typeface="Arial" panose="020B0604020202020204" pitchFamily="34" charset="0"/>
              <a:cs typeface="Arial" panose="020B0604020202020204" pitchFamily="34" charset="0"/>
            </a:rPr>
            <a:t>Hoja de ruta Viceministerio de turismo</a:t>
          </a:r>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6393F663-6AF1-4514-9994-F6ED50CBED87}" type="parTrans" cxnId="{2858FC7B-0A89-4F97-82CA-E22D3F14C5B1}">
      <dgm:prSet/>
      <dgm:spPr/>
      <dgm:t>
        <a:bodyPr/>
        <a:lstStyle/>
        <a:p>
          <a:endParaRPr lang="es-CO" sz="2400"/>
        </a:p>
      </dgm:t>
    </dgm:pt>
    <dgm:pt modelId="{1BC5E432-26E2-41BA-8D11-C3A3B6E37F97}" type="sibTrans" cxnId="{2858FC7B-0A89-4F97-82CA-E22D3F14C5B1}">
      <dgm:prSet/>
      <dgm:spPr/>
      <dgm:t>
        <a:bodyPr/>
        <a:lstStyle/>
        <a:p>
          <a:endParaRPr lang="es-CO" sz="2400"/>
        </a:p>
      </dgm:t>
    </dgm:pt>
    <dgm:pt modelId="{8A8BD486-9F60-4B10-9CFA-7538B07F12C8}">
      <dgm:prSet phldrT="[Texto]" custT="1"/>
      <dgm:spPr>
        <a:solidFill>
          <a:schemeClr val="accent5">
            <a:lumMod val="50000"/>
          </a:schemeClr>
        </a:solidFill>
      </dgm:spPr>
      <dgm:t>
        <a:bodyPr/>
        <a:lstStyle/>
        <a:p>
          <a:r>
            <a:rPr lang="es-CO" sz="1800" b="1" dirty="0" smtClean="0">
              <a:latin typeface="Century Gothic" panose="020B0502020202020204" pitchFamily="34" charset="0"/>
            </a:rPr>
            <a:t>Planes departamentales de turismo</a:t>
          </a:r>
          <a:endParaRPr lang="es-CO" sz="1800" b="1" dirty="0">
            <a:latin typeface="Century Gothic" panose="020B0502020202020204" pitchFamily="34" charset="0"/>
          </a:endParaRPr>
        </a:p>
      </dgm:t>
    </dgm:pt>
    <dgm:pt modelId="{CC1B7715-829A-4E10-BA42-02871CBFBAD6}" type="parTrans" cxnId="{D7D1CBD4-0697-4F0C-87A0-9EC9A6F59847}">
      <dgm:prSet/>
      <dgm:spPr/>
      <dgm:t>
        <a:bodyPr/>
        <a:lstStyle/>
        <a:p>
          <a:endParaRPr lang="es-CO" sz="2400"/>
        </a:p>
      </dgm:t>
    </dgm:pt>
    <dgm:pt modelId="{FD85644B-1957-468B-8593-180903ACBCC9}" type="sibTrans" cxnId="{D7D1CBD4-0697-4F0C-87A0-9EC9A6F59847}">
      <dgm:prSet/>
      <dgm:spPr/>
      <dgm:t>
        <a:bodyPr/>
        <a:lstStyle/>
        <a:p>
          <a:endParaRPr lang="es-CO" sz="2400"/>
        </a:p>
      </dgm:t>
    </dgm:pt>
    <dgm:pt modelId="{674581A4-C59E-41D8-9940-0D566DBEA512}">
      <dgm:prSet phldrT="[Texto]" custT="1"/>
      <dgm:spPr/>
      <dgm:t>
        <a:bodyPr/>
        <a:lstStyle/>
        <a:p>
          <a:r>
            <a:rPr lang="es-CO" sz="1600" dirty="0" smtClean="0">
              <a:solidFill>
                <a:schemeClr val="tx1">
                  <a:lumMod val="75000"/>
                  <a:lumOff val="25000"/>
                </a:schemeClr>
              </a:solidFill>
              <a:latin typeface="Arial" panose="020B0604020202020204" pitchFamily="34" charset="0"/>
              <a:cs typeface="Arial" panose="020B0604020202020204" pitchFamily="34" charset="0"/>
            </a:rPr>
            <a:t>Actualización/ajuste</a:t>
          </a:r>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4B29BF2C-B5FE-43AE-AA3E-7B3F8132B40A}" type="parTrans" cxnId="{5210CE85-A5A4-4EE1-963F-83EC12CBFD67}">
      <dgm:prSet/>
      <dgm:spPr/>
      <dgm:t>
        <a:bodyPr/>
        <a:lstStyle/>
        <a:p>
          <a:endParaRPr lang="es-CO" sz="2400"/>
        </a:p>
      </dgm:t>
    </dgm:pt>
    <dgm:pt modelId="{087A49FB-1BEC-4E3B-8FD6-EEA2D5E2D1A1}" type="sibTrans" cxnId="{5210CE85-A5A4-4EE1-963F-83EC12CBFD67}">
      <dgm:prSet/>
      <dgm:spPr/>
      <dgm:t>
        <a:bodyPr/>
        <a:lstStyle/>
        <a:p>
          <a:endParaRPr lang="es-CO" sz="2400"/>
        </a:p>
      </dgm:t>
    </dgm:pt>
    <dgm:pt modelId="{98262762-AF79-419C-8E89-65CFB1B8E899}">
      <dgm:prSet phldrT="[Texto]" custT="1"/>
      <dgm:spPr>
        <a:solidFill>
          <a:schemeClr val="accent5">
            <a:lumMod val="50000"/>
          </a:schemeClr>
        </a:solidFill>
      </dgm:spPr>
      <dgm:t>
        <a:bodyPr/>
        <a:lstStyle/>
        <a:p>
          <a:r>
            <a:rPr lang="es-CO" sz="1800" b="1" dirty="0" smtClean="0">
              <a:latin typeface="Century Gothic" panose="020B0502020202020204" pitchFamily="34" charset="0"/>
            </a:rPr>
            <a:t>Planes municipales de turismo</a:t>
          </a:r>
          <a:endParaRPr lang="es-CO" sz="1800" b="1" dirty="0">
            <a:latin typeface="Century Gothic" panose="020B0502020202020204" pitchFamily="34" charset="0"/>
          </a:endParaRPr>
        </a:p>
      </dgm:t>
    </dgm:pt>
    <dgm:pt modelId="{C22F8C93-98C8-4D1C-ADF2-8E7596A7C342}" type="parTrans" cxnId="{DDF24962-4417-490F-BA67-74D676CC4086}">
      <dgm:prSet/>
      <dgm:spPr/>
      <dgm:t>
        <a:bodyPr/>
        <a:lstStyle/>
        <a:p>
          <a:endParaRPr lang="es-CO" sz="2400"/>
        </a:p>
      </dgm:t>
    </dgm:pt>
    <dgm:pt modelId="{A952AC79-7934-4C95-B3BE-C99A7E4681EF}" type="sibTrans" cxnId="{DDF24962-4417-490F-BA67-74D676CC4086}">
      <dgm:prSet/>
      <dgm:spPr/>
      <dgm:t>
        <a:bodyPr/>
        <a:lstStyle/>
        <a:p>
          <a:endParaRPr lang="es-CO" sz="2400"/>
        </a:p>
      </dgm:t>
    </dgm:pt>
    <dgm:pt modelId="{6D3E0C3B-FF09-43B0-A9E2-97041B4652C5}">
      <dgm:prSet phldrT="[Texto]" custT="1"/>
      <dgm:spPr/>
      <dgm:t>
        <a:bodyPr/>
        <a:lstStyle/>
        <a:p>
          <a:r>
            <a:rPr lang="es-CO" sz="1600" dirty="0" smtClean="0">
              <a:solidFill>
                <a:schemeClr val="tx1">
                  <a:lumMod val="75000"/>
                  <a:lumOff val="25000"/>
                </a:schemeClr>
              </a:solidFill>
              <a:latin typeface="Arial" panose="020B0604020202020204" pitchFamily="34" charset="0"/>
              <a:cs typeface="Arial" panose="020B0604020202020204" pitchFamily="34" charset="0"/>
            </a:rPr>
            <a:t>Elaboración guía de apoyo para planea de turismo</a:t>
          </a:r>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89A4E7D6-3213-444E-A432-1308F0038D2E}" type="parTrans" cxnId="{94FB0455-A55C-4A83-88D6-5B10851E1E7D}">
      <dgm:prSet/>
      <dgm:spPr/>
      <dgm:t>
        <a:bodyPr/>
        <a:lstStyle/>
        <a:p>
          <a:endParaRPr lang="es-CO" sz="2400"/>
        </a:p>
      </dgm:t>
    </dgm:pt>
    <dgm:pt modelId="{9A4C5D77-518A-4516-99E2-CED0A904C38C}" type="sibTrans" cxnId="{94FB0455-A55C-4A83-88D6-5B10851E1E7D}">
      <dgm:prSet/>
      <dgm:spPr/>
      <dgm:t>
        <a:bodyPr/>
        <a:lstStyle/>
        <a:p>
          <a:endParaRPr lang="es-CO" sz="2400"/>
        </a:p>
      </dgm:t>
    </dgm:pt>
    <dgm:pt modelId="{313A10C3-AE14-4156-8A5B-EDE6334CDA8E}">
      <dgm:prSet phldrT="[Texto]" custT="1"/>
      <dgm:spPr/>
      <dgm:t>
        <a:bodyPr/>
        <a:lstStyle/>
        <a:p>
          <a:r>
            <a:rPr lang="es-CO" sz="1600" dirty="0" smtClean="0">
              <a:solidFill>
                <a:schemeClr val="tx1">
                  <a:lumMod val="75000"/>
                  <a:lumOff val="25000"/>
                </a:schemeClr>
              </a:solidFill>
              <a:latin typeface="Arial" panose="020B0604020202020204" pitchFamily="34" charset="0"/>
              <a:cs typeface="Arial" panose="020B0604020202020204" pitchFamily="34" charset="0"/>
            </a:rPr>
            <a:t>Aterrizar a acciones puntuales</a:t>
          </a:r>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C35E4057-58DA-479E-87D1-E3CC5342B29A}" type="parTrans" cxnId="{2678AE99-1CF5-4AA8-A213-68727D23F819}">
      <dgm:prSet/>
      <dgm:spPr/>
      <dgm:t>
        <a:bodyPr/>
        <a:lstStyle/>
        <a:p>
          <a:endParaRPr lang="es-CO" sz="2400"/>
        </a:p>
      </dgm:t>
    </dgm:pt>
    <dgm:pt modelId="{AB4B559A-1463-481B-B988-9D54EC3AB555}" type="sibTrans" cxnId="{2678AE99-1CF5-4AA8-A213-68727D23F819}">
      <dgm:prSet/>
      <dgm:spPr/>
      <dgm:t>
        <a:bodyPr/>
        <a:lstStyle/>
        <a:p>
          <a:endParaRPr lang="es-CO" sz="2400"/>
        </a:p>
      </dgm:t>
    </dgm:pt>
    <dgm:pt modelId="{FBBEF46F-A76C-4453-BA76-2B906FE405C9}">
      <dgm:prSet phldrT="[Texto]" custT="1"/>
      <dgm:spPr/>
      <dgm:t>
        <a:bodyPr/>
        <a:lstStyle/>
        <a:p>
          <a:r>
            <a:rPr lang="es-CO" sz="1600" dirty="0" smtClean="0">
              <a:solidFill>
                <a:schemeClr val="tx1">
                  <a:lumMod val="75000"/>
                  <a:lumOff val="25000"/>
                </a:schemeClr>
              </a:solidFill>
              <a:latin typeface="Arial" panose="020B0604020202020204" pitchFamily="34" charset="0"/>
              <a:cs typeface="Arial" panose="020B0604020202020204" pitchFamily="34" charset="0"/>
            </a:rPr>
            <a:t>Líneas estratégicas</a:t>
          </a:r>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A9E1F127-66B6-4324-8475-77C55BFA9803}" type="parTrans" cxnId="{2944FD5D-3AB4-4553-BFDF-3C4BD60AAD08}">
      <dgm:prSet/>
      <dgm:spPr/>
      <dgm:t>
        <a:bodyPr/>
        <a:lstStyle/>
        <a:p>
          <a:endParaRPr lang="es-CO"/>
        </a:p>
      </dgm:t>
    </dgm:pt>
    <dgm:pt modelId="{E0EBFF9C-3395-41DF-9BBE-B3FAC65A3F2D}" type="sibTrans" cxnId="{2944FD5D-3AB4-4553-BFDF-3C4BD60AAD08}">
      <dgm:prSet/>
      <dgm:spPr/>
      <dgm:t>
        <a:bodyPr/>
        <a:lstStyle/>
        <a:p>
          <a:endParaRPr lang="es-CO"/>
        </a:p>
      </dgm:t>
    </dgm:pt>
    <dgm:pt modelId="{9CE54FE3-B44E-4066-B9EC-2262E82100AA}">
      <dgm:prSet phldrT="[Texto]" custT="1"/>
      <dgm:spPr/>
      <dgm:t>
        <a:bodyPr/>
        <a:lstStyle/>
        <a:p>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BCC23638-23AB-44BD-B3BC-6405810E660A}" type="parTrans" cxnId="{911A5F2B-E2AE-4E6A-BC4E-DCFBFCEE54C6}">
      <dgm:prSet/>
      <dgm:spPr/>
      <dgm:t>
        <a:bodyPr/>
        <a:lstStyle/>
        <a:p>
          <a:endParaRPr lang="es-ES"/>
        </a:p>
      </dgm:t>
    </dgm:pt>
    <dgm:pt modelId="{9EF14E34-A021-4DB4-B18F-D9F028412553}" type="sibTrans" cxnId="{911A5F2B-E2AE-4E6A-BC4E-DCFBFCEE54C6}">
      <dgm:prSet/>
      <dgm:spPr/>
      <dgm:t>
        <a:bodyPr/>
        <a:lstStyle/>
        <a:p>
          <a:endParaRPr lang="es-ES"/>
        </a:p>
      </dgm:t>
    </dgm:pt>
    <dgm:pt modelId="{5FC773DA-DBCF-4A4D-9094-3A5CBA580D6F}">
      <dgm:prSet phldrT="[Texto]" custT="1"/>
      <dgm:spPr/>
      <dgm:t>
        <a:bodyPr/>
        <a:lstStyle/>
        <a:p>
          <a:endParaRPr lang="es-CO" sz="1600" dirty="0">
            <a:solidFill>
              <a:schemeClr val="tx1">
                <a:lumMod val="75000"/>
                <a:lumOff val="25000"/>
              </a:schemeClr>
            </a:solidFill>
            <a:latin typeface="Arial" panose="020B0604020202020204" pitchFamily="34" charset="0"/>
            <a:cs typeface="Arial" panose="020B0604020202020204" pitchFamily="34" charset="0"/>
          </a:endParaRPr>
        </a:p>
      </dgm:t>
    </dgm:pt>
    <dgm:pt modelId="{9A3EC513-F7FC-4F97-9057-7E8EE7908329}" type="parTrans" cxnId="{FBB809FE-D904-4B4D-8584-A02C3DA935B6}">
      <dgm:prSet/>
      <dgm:spPr/>
      <dgm:t>
        <a:bodyPr/>
        <a:lstStyle/>
        <a:p>
          <a:endParaRPr lang="es-ES"/>
        </a:p>
      </dgm:t>
    </dgm:pt>
    <dgm:pt modelId="{14C1DC4E-3EE6-4141-B358-523058789F1A}" type="sibTrans" cxnId="{FBB809FE-D904-4B4D-8584-A02C3DA935B6}">
      <dgm:prSet/>
      <dgm:spPr/>
      <dgm:t>
        <a:bodyPr/>
        <a:lstStyle/>
        <a:p>
          <a:endParaRPr lang="es-ES"/>
        </a:p>
      </dgm:t>
    </dgm:pt>
    <dgm:pt modelId="{269B741A-111B-47F9-9B29-057507FF3985}" type="pres">
      <dgm:prSet presAssocID="{5EF4B54F-C5FF-4849-B882-55BCE54B451B}" presName="rootnode" presStyleCnt="0">
        <dgm:presLayoutVars>
          <dgm:chMax/>
          <dgm:chPref/>
          <dgm:dir/>
          <dgm:animLvl val="lvl"/>
        </dgm:presLayoutVars>
      </dgm:prSet>
      <dgm:spPr/>
      <dgm:t>
        <a:bodyPr/>
        <a:lstStyle/>
        <a:p>
          <a:endParaRPr lang="es-CO"/>
        </a:p>
      </dgm:t>
    </dgm:pt>
    <dgm:pt modelId="{741C7973-6861-45AA-978A-FDE0DAE31FCE}" type="pres">
      <dgm:prSet presAssocID="{05B52C00-4B89-4393-A697-4321E24F5945}" presName="composite" presStyleCnt="0"/>
      <dgm:spPr/>
    </dgm:pt>
    <dgm:pt modelId="{070370A6-B4ED-4F6B-99CE-BF291DF23136}" type="pres">
      <dgm:prSet presAssocID="{05B52C00-4B89-4393-A697-4321E24F5945}" presName="bentUpArrow1" presStyleLbl="alignImgPlace1" presStyleIdx="0" presStyleCnt="2" custLinFactNeighborX="-12802" custLinFactNeighborY="-20158"/>
      <dgm:spPr>
        <a:solidFill>
          <a:srgbClr val="F56C05"/>
        </a:solidFill>
        <a:ln>
          <a:noFill/>
        </a:ln>
      </dgm:spPr>
      <dgm:t>
        <a:bodyPr/>
        <a:lstStyle/>
        <a:p>
          <a:endParaRPr lang="es-CO"/>
        </a:p>
      </dgm:t>
    </dgm:pt>
    <dgm:pt modelId="{2C2439F5-D3F1-48A1-928D-8303DD62AEA6}" type="pres">
      <dgm:prSet presAssocID="{05B52C00-4B89-4393-A697-4321E24F5945}" presName="ParentText" presStyleLbl="node1" presStyleIdx="0" presStyleCnt="3" custScaleX="136256" custScaleY="87491" custLinFactNeighborX="-24001" custLinFactNeighborY="-5854">
        <dgm:presLayoutVars>
          <dgm:chMax val="1"/>
          <dgm:chPref val="1"/>
          <dgm:bulletEnabled val="1"/>
        </dgm:presLayoutVars>
      </dgm:prSet>
      <dgm:spPr>
        <a:prstGeom prst="ellipse">
          <a:avLst/>
        </a:prstGeom>
      </dgm:spPr>
      <dgm:t>
        <a:bodyPr/>
        <a:lstStyle/>
        <a:p>
          <a:endParaRPr lang="es-CO"/>
        </a:p>
      </dgm:t>
    </dgm:pt>
    <dgm:pt modelId="{D7CF2B8D-5FC2-4CDC-93CA-C14A54D68E10}" type="pres">
      <dgm:prSet presAssocID="{05B52C00-4B89-4393-A697-4321E24F5945}" presName="ChildText" presStyleLbl="revTx" presStyleIdx="0" presStyleCnt="3" custLinFactNeighborY="-7188">
        <dgm:presLayoutVars>
          <dgm:chMax val="0"/>
          <dgm:chPref val="0"/>
          <dgm:bulletEnabled val="1"/>
        </dgm:presLayoutVars>
      </dgm:prSet>
      <dgm:spPr/>
      <dgm:t>
        <a:bodyPr/>
        <a:lstStyle/>
        <a:p>
          <a:endParaRPr lang="es-CO"/>
        </a:p>
      </dgm:t>
    </dgm:pt>
    <dgm:pt modelId="{2129069D-7FB1-42C6-BB89-768D1E2CE370}" type="pres">
      <dgm:prSet presAssocID="{CC6F1F78-6BAD-4D5C-9379-EE5033F2165A}" presName="sibTrans" presStyleCnt="0"/>
      <dgm:spPr/>
    </dgm:pt>
    <dgm:pt modelId="{B738B1BF-D386-4C1E-A94A-88AAD5EA8A3E}" type="pres">
      <dgm:prSet presAssocID="{8A8BD486-9F60-4B10-9CFA-7538B07F12C8}" presName="composite" presStyleCnt="0"/>
      <dgm:spPr/>
    </dgm:pt>
    <dgm:pt modelId="{048A6738-07AF-437C-9542-2BBDBA7571E6}" type="pres">
      <dgm:prSet presAssocID="{8A8BD486-9F60-4B10-9CFA-7538B07F12C8}" presName="bentUpArrow1" presStyleLbl="alignImgPlace1" presStyleIdx="1" presStyleCnt="2" custLinFactNeighborX="11202" custLinFactNeighborY="-14575"/>
      <dgm:spPr>
        <a:solidFill>
          <a:srgbClr val="F56C05"/>
        </a:solidFill>
        <a:ln>
          <a:noFill/>
        </a:ln>
      </dgm:spPr>
      <dgm:t>
        <a:bodyPr/>
        <a:lstStyle/>
        <a:p>
          <a:endParaRPr lang="es-CO"/>
        </a:p>
      </dgm:t>
    </dgm:pt>
    <dgm:pt modelId="{604A6845-0702-46FC-A51D-7429995813DD}" type="pres">
      <dgm:prSet presAssocID="{8A8BD486-9F60-4B10-9CFA-7538B07F12C8}" presName="ParentText" presStyleLbl="node1" presStyleIdx="1" presStyleCnt="3" custScaleX="142133" custScaleY="98902" custLinFactNeighborX="-1864" custLinFactNeighborY="-4639">
        <dgm:presLayoutVars>
          <dgm:chMax val="1"/>
          <dgm:chPref val="1"/>
          <dgm:bulletEnabled val="1"/>
        </dgm:presLayoutVars>
      </dgm:prSet>
      <dgm:spPr>
        <a:prstGeom prst="ellipse">
          <a:avLst/>
        </a:prstGeom>
      </dgm:spPr>
      <dgm:t>
        <a:bodyPr/>
        <a:lstStyle/>
        <a:p>
          <a:endParaRPr lang="es-CO"/>
        </a:p>
      </dgm:t>
    </dgm:pt>
    <dgm:pt modelId="{AC995E79-2554-47BE-BFFB-35FBE66EADFE}" type="pres">
      <dgm:prSet presAssocID="{8A8BD486-9F60-4B10-9CFA-7538B07F12C8}" presName="ChildText" presStyleLbl="revTx" presStyleIdx="1" presStyleCnt="3" custScaleX="87092" custLinFactNeighborX="29761" custLinFactNeighborY="-8155">
        <dgm:presLayoutVars>
          <dgm:chMax val="0"/>
          <dgm:chPref val="0"/>
          <dgm:bulletEnabled val="1"/>
        </dgm:presLayoutVars>
      </dgm:prSet>
      <dgm:spPr/>
      <dgm:t>
        <a:bodyPr/>
        <a:lstStyle/>
        <a:p>
          <a:endParaRPr lang="es-CO"/>
        </a:p>
      </dgm:t>
    </dgm:pt>
    <dgm:pt modelId="{F897DA6C-D210-4FD8-9B6E-5645BAE763C8}" type="pres">
      <dgm:prSet presAssocID="{FD85644B-1957-468B-8593-180903ACBCC9}" presName="sibTrans" presStyleCnt="0"/>
      <dgm:spPr/>
    </dgm:pt>
    <dgm:pt modelId="{C149E053-22A4-40B6-94FB-1998B3562BA8}" type="pres">
      <dgm:prSet presAssocID="{98262762-AF79-419C-8E89-65CFB1B8E899}" presName="composite" presStyleCnt="0"/>
      <dgm:spPr/>
    </dgm:pt>
    <dgm:pt modelId="{F512CFF5-D073-48B6-A157-D35BCCF34C52}" type="pres">
      <dgm:prSet presAssocID="{98262762-AF79-419C-8E89-65CFB1B8E899}" presName="ParentText" presStyleLbl="node1" presStyleIdx="2" presStyleCnt="3" custScaleX="126498" custScaleY="97712" custLinFactNeighborX="17599" custLinFactNeighborY="-172">
        <dgm:presLayoutVars>
          <dgm:chMax val="1"/>
          <dgm:chPref val="1"/>
          <dgm:bulletEnabled val="1"/>
        </dgm:presLayoutVars>
      </dgm:prSet>
      <dgm:spPr>
        <a:prstGeom prst="ellipse">
          <a:avLst/>
        </a:prstGeom>
      </dgm:spPr>
      <dgm:t>
        <a:bodyPr/>
        <a:lstStyle/>
        <a:p>
          <a:endParaRPr lang="es-CO"/>
        </a:p>
      </dgm:t>
    </dgm:pt>
    <dgm:pt modelId="{AFD5D8C7-C2F2-4749-86DF-2FC5C024E47C}" type="pres">
      <dgm:prSet presAssocID="{98262762-AF79-419C-8E89-65CFB1B8E899}" presName="FinalChildText" presStyleLbl="revTx" presStyleIdx="2" presStyleCnt="3" custLinFactNeighborX="45512" custLinFactNeighborY="956">
        <dgm:presLayoutVars>
          <dgm:chMax val="0"/>
          <dgm:chPref val="0"/>
          <dgm:bulletEnabled val="1"/>
        </dgm:presLayoutVars>
      </dgm:prSet>
      <dgm:spPr/>
      <dgm:t>
        <a:bodyPr/>
        <a:lstStyle/>
        <a:p>
          <a:endParaRPr lang="es-CO"/>
        </a:p>
      </dgm:t>
    </dgm:pt>
  </dgm:ptLst>
  <dgm:cxnLst>
    <dgm:cxn modelId="{911A5F2B-E2AE-4E6A-BC4E-DCFBFCEE54C6}" srcId="{05B52C00-4B89-4393-A697-4321E24F5945}" destId="{9CE54FE3-B44E-4066-B9EC-2262E82100AA}" srcOrd="1" destOrd="0" parTransId="{BCC23638-23AB-44BD-B3BC-6405810E660A}" sibTransId="{9EF14E34-A021-4DB4-B18F-D9F028412553}"/>
    <dgm:cxn modelId="{2944FD5D-3AB4-4553-BFDF-3C4BD60AAD08}" srcId="{05B52C00-4B89-4393-A697-4321E24F5945}" destId="{FBBEF46F-A76C-4453-BA76-2B906FE405C9}" srcOrd="2" destOrd="0" parTransId="{A9E1F127-66B6-4324-8475-77C55BFA9803}" sibTransId="{E0EBFF9C-3395-41DF-9BBE-B3FAC65A3F2D}"/>
    <dgm:cxn modelId="{B521CC10-B9D8-4182-8FB7-6FED8C42CF9C}" type="presOf" srcId="{674581A4-C59E-41D8-9940-0D566DBEA512}" destId="{AC995E79-2554-47BE-BFFB-35FBE66EADFE}" srcOrd="0" destOrd="0" presId="urn:microsoft.com/office/officeart/2005/8/layout/StepDownProcess"/>
    <dgm:cxn modelId="{DDF24962-4417-490F-BA67-74D676CC4086}" srcId="{5EF4B54F-C5FF-4849-B882-55BCE54B451B}" destId="{98262762-AF79-419C-8E89-65CFB1B8E899}" srcOrd="2" destOrd="0" parTransId="{C22F8C93-98C8-4D1C-ADF2-8E7596A7C342}" sibTransId="{A952AC79-7934-4C95-B3BE-C99A7E4681EF}"/>
    <dgm:cxn modelId="{9A222B78-FA77-4218-AE1A-60EC366182CF}" type="presOf" srcId="{5EF4B54F-C5FF-4849-B882-55BCE54B451B}" destId="{269B741A-111B-47F9-9B29-057507FF3985}" srcOrd="0" destOrd="0" presId="urn:microsoft.com/office/officeart/2005/8/layout/StepDownProcess"/>
    <dgm:cxn modelId="{22FAEA3E-3234-489C-B616-DC1F0422D19C}" type="presOf" srcId="{90448377-07C7-4B47-A283-A361773546D7}" destId="{D7CF2B8D-5FC2-4CDC-93CA-C14A54D68E10}" srcOrd="0" destOrd="0" presId="urn:microsoft.com/office/officeart/2005/8/layout/StepDownProcess"/>
    <dgm:cxn modelId="{2678AE99-1CF5-4AA8-A213-68727D23F819}" srcId="{8A8BD486-9F60-4B10-9CFA-7538B07F12C8}" destId="{313A10C3-AE14-4156-8A5B-EDE6334CDA8E}" srcOrd="2" destOrd="0" parTransId="{C35E4057-58DA-479E-87D1-E3CC5342B29A}" sibTransId="{AB4B559A-1463-481B-B988-9D54EC3AB555}"/>
    <dgm:cxn modelId="{94FB0455-A55C-4A83-88D6-5B10851E1E7D}" srcId="{98262762-AF79-419C-8E89-65CFB1B8E899}" destId="{6D3E0C3B-FF09-43B0-A9E2-97041B4652C5}" srcOrd="0" destOrd="0" parTransId="{89A4E7D6-3213-444E-A432-1308F0038D2E}" sibTransId="{9A4C5D77-518A-4516-99E2-CED0A904C38C}"/>
    <dgm:cxn modelId="{5EE024AB-AFA8-4BBC-B0E5-2EBE3DCF1596}" type="presOf" srcId="{05B52C00-4B89-4393-A697-4321E24F5945}" destId="{2C2439F5-D3F1-48A1-928D-8303DD62AEA6}" srcOrd="0" destOrd="0" presId="urn:microsoft.com/office/officeart/2005/8/layout/StepDownProcess"/>
    <dgm:cxn modelId="{6E4BC0DD-6566-4E18-B7E3-094EA0437F25}" srcId="{5EF4B54F-C5FF-4849-B882-55BCE54B451B}" destId="{05B52C00-4B89-4393-A697-4321E24F5945}" srcOrd="0" destOrd="0" parTransId="{A59A748D-2BA6-474A-B57B-2A261A06C9EC}" sibTransId="{CC6F1F78-6BAD-4D5C-9379-EE5033F2165A}"/>
    <dgm:cxn modelId="{5210CE85-A5A4-4EE1-963F-83EC12CBFD67}" srcId="{8A8BD486-9F60-4B10-9CFA-7538B07F12C8}" destId="{674581A4-C59E-41D8-9940-0D566DBEA512}" srcOrd="0" destOrd="0" parTransId="{4B29BF2C-B5FE-43AE-AA3E-7B3F8132B40A}" sibTransId="{087A49FB-1BEC-4E3B-8FD6-EEA2D5E2D1A1}"/>
    <dgm:cxn modelId="{56E3C9D7-3AC2-49BD-A2DE-EE9D358F48C5}" type="presOf" srcId="{9CE54FE3-B44E-4066-B9EC-2262E82100AA}" destId="{D7CF2B8D-5FC2-4CDC-93CA-C14A54D68E10}" srcOrd="0" destOrd="1" presId="urn:microsoft.com/office/officeart/2005/8/layout/StepDownProcess"/>
    <dgm:cxn modelId="{392B5DF7-4878-4A3A-8D0F-C1FA814249E8}" type="presOf" srcId="{8A8BD486-9F60-4B10-9CFA-7538B07F12C8}" destId="{604A6845-0702-46FC-A51D-7429995813DD}" srcOrd="0" destOrd="0" presId="urn:microsoft.com/office/officeart/2005/8/layout/StepDownProcess"/>
    <dgm:cxn modelId="{ED3DF1EC-A015-4E5F-A055-86D438650C98}" type="presOf" srcId="{313A10C3-AE14-4156-8A5B-EDE6334CDA8E}" destId="{AC995E79-2554-47BE-BFFB-35FBE66EADFE}" srcOrd="0" destOrd="2" presId="urn:microsoft.com/office/officeart/2005/8/layout/StepDownProcess"/>
    <dgm:cxn modelId="{2858FC7B-0A89-4F97-82CA-E22D3F14C5B1}" srcId="{05B52C00-4B89-4393-A697-4321E24F5945}" destId="{90448377-07C7-4B47-A283-A361773546D7}" srcOrd="0" destOrd="0" parTransId="{6393F663-6AF1-4514-9994-F6ED50CBED87}" sibTransId="{1BC5E432-26E2-41BA-8D11-C3A3B6E37F97}"/>
    <dgm:cxn modelId="{FBB809FE-D904-4B4D-8584-A02C3DA935B6}" srcId="{8A8BD486-9F60-4B10-9CFA-7538B07F12C8}" destId="{5FC773DA-DBCF-4A4D-9094-3A5CBA580D6F}" srcOrd="1" destOrd="0" parTransId="{9A3EC513-F7FC-4F97-9057-7E8EE7908329}" sibTransId="{14C1DC4E-3EE6-4141-B358-523058789F1A}"/>
    <dgm:cxn modelId="{D7D1CBD4-0697-4F0C-87A0-9EC9A6F59847}" srcId="{5EF4B54F-C5FF-4849-B882-55BCE54B451B}" destId="{8A8BD486-9F60-4B10-9CFA-7538B07F12C8}" srcOrd="1" destOrd="0" parTransId="{CC1B7715-829A-4E10-BA42-02871CBFBAD6}" sibTransId="{FD85644B-1957-468B-8593-180903ACBCC9}"/>
    <dgm:cxn modelId="{115F5763-048C-4D15-8C22-464F001246FA}" type="presOf" srcId="{FBBEF46F-A76C-4453-BA76-2B906FE405C9}" destId="{D7CF2B8D-5FC2-4CDC-93CA-C14A54D68E10}" srcOrd="0" destOrd="2" presId="urn:microsoft.com/office/officeart/2005/8/layout/StepDownProcess"/>
    <dgm:cxn modelId="{C4CCB1F4-E4F0-44B8-BD07-7CDB9EFBD6CF}" type="presOf" srcId="{98262762-AF79-419C-8E89-65CFB1B8E899}" destId="{F512CFF5-D073-48B6-A157-D35BCCF34C52}" srcOrd="0" destOrd="0" presId="urn:microsoft.com/office/officeart/2005/8/layout/StepDownProcess"/>
    <dgm:cxn modelId="{221DE93D-D3B9-477D-AC13-C13D10C9A8A5}" type="presOf" srcId="{6D3E0C3B-FF09-43B0-A9E2-97041B4652C5}" destId="{AFD5D8C7-C2F2-4749-86DF-2FC5C024E47C}" srcOrd="0" destOrd="0" presId="urn:microsoft.com/office/officeart/2005/8/layout/StepDownProcess"/>
    <dgm:cxn modelId="{C9F8BC02-C633-4FA0-8067-EC3AE46D6632}" type="presOf" srcId="{5FC773DA-DBCF-4A4D-9094-3A5CBA580D6F}" destId="{AC995E79-2554-47BE-BFFB-35FBE66EADFE}" srcOrd="0" destOrd="1" presId="urn:microsoft.com/office/officeart/2005/8/layout/StepDownProcess"/>
    <dgm:cxn modelId="{79DABEA9-E673-4510-98F1-0A593CB398AA}" type="presParOf" srcId="{269B741A-111B-47F9-9B29-057507FF3985}" destId="{741C7973-6861-45AA-978A-FDE0DAE31FCE}" srcOrd="0" destOrd="0" presId="urn:microsoft.com/office/officeart/2005/8/layout/StepDownProcess"/>
    <dgm:cxn modelId="{6A403B55-DFEE-4B25-920C-F3D0E4851163}" type="presParOf" srcId="{741C7973-6861-45AA-978A-FDE0DAE31FCE}" destId="{070370A6-B4ED-4F6B-99CE-BF291DF23136}" srcOrd="0" destOrd="0" presId="urn:microsoft.com/office/officeart/2005/8/layout/StepDownProcess"/>
    <dgm:cxn modelId="{D63EE99B-B80F-45C5-9DD0-DAC849509F3F}" type="presParOf" srcId="{741C7973-6861-45AA-978A-FDE0DAE31FCE}" destId="{2C2439F5-D3F1-48A1-928D-8303DD62AEA6}" srcOrd="1" destOrd="0" presId="urn:microsoft.com/office/officeart/2005/8/layout/StepDownProcess"/>
    <dgm:cxn modelId="{636E59D4-BD03-4043-8606-7F272F09B9F4}" type="presParOf" srcId="{741C7973-6861-45AA-978A-FDE0DAE31FCE}" destId="{D7CF2B8D-5FC2-4CDC-93CA-C14A54D68E10}" srcOrd="2" destOrd="0" presId="urn:microsoft.com/office/officeart/2005/8/layout/StepDownProcess"/>
    <dgm:cxn modelId="{39CC5A3C-BBE0-419D-9F6D-25EE67B7F78C}" type="presParOf" srcId="{269B741A-111B-47F9-9B29-057507FF3985}" destId="{2129069D-7FB1-42C6-BB89-768D1E2CE370}" srcOrd="1" destOrd="0" presId="urn:microsoft.com/office/officeart/2005/8/layout/StepDownProcess"/>
    <dgm:cxn modelId="{84509E21-60DD-45DB-B3DB-76054750D38A}" type="presParOf" srcId="{269B741A-111B-47F9-9B29-057507FF3985}" destId="{B738B1BF-D386-4C1E-A94A-88AAD5EA8A3E}" srcOrd="2" destOrd="0" presId="urn:microsoft.com/office/officeart/2005/8/layout/StepDownProcess"/>
    <dgm:cxn modelId="{1DBE23F1-0820-452B-8247-B8DB3B8C7717}" type="presParOf" srcId="{B738B1BF-D386-4C1E-A94A-88AAD5EA8A3E}" destId="{048A6738-07AF-437C-9542-2BBDBA7571E6}" srcOrd="0" destOrd="0" presId="urn:microsoft.com/office/officeart/2005/8/layout/StepDownProcess"/>
    <dgm:cxn modelId="{D940D60B-B7BA-4D53-A8E0-F3301F3D4184}" type="presParOf" srcId="{B738B1BF-D386-4C1E-A94A-88AAD5EA8A3E}" destId="{604A6845-0702-46FC-A51D-7429995813DD}" srcOrd="1" destOrd="0" presId="urn:microsoft.com/office/officeart/2005/8/layout/StepDownProcess"/>
    <dgm:cxn modelId="{B5ED6F7F-668A-4A0B-A0CE-B500C295B2DB}" type="presParOf" srcId="{B738B1BF-D386-4C1E-A94A-88AAD5EA8A3E}" destId="{AC995E79-2554-47BE-BFFB-35FBE66EADFE}" srcOrd="2" destOrd="0" presId="urn:microsoft.com/office/officeart/2005/8/layout/StepDownProcess"/>
    <dgm:cxn modelId="{0848A2DA-3DE8-4C3F-953B-D02744C2B901}" type="presParOf" srcId="{269B741A-111B-47F9-9B29-057507FF3985}" destId="{F897DA6C-D210-4FD8-9B6E-5645BAE763C8}" srcOrd="3" destOrd="0" presId="urn:microsoft.com/office/officeart/2005/8/layout/StepDownProcess"/>
    <dgm:cxn modelId="{731527E9-FCDE-4AB1-9D15-6990AF3ACF06}" type="presParOf" srcId="{269B741A-111B-47F9-9B29-057507FF3985}" destId="{C149E053-22A4-40B6-94FB-1998B3562BA8}" srcOrd="4" destOrd="0" presId="urn:microsoft.com/office/officeart/2005/8/layout/StepDownProcess"/>
    <dgm:cxn modelId="{B07EB518-A483-4B8F-9F21-DE83808A9AFD}" type="presParOf" srcId="{C149E053-22A4-40B6-94FB-1998B3562BA8}" destId="{F512CFF5-D073-48B6-A157-D35BCCF34C52}" srcOrd="0" destOrd="0" presId="urn:microsoft.com/office/officeart/2005/8/layout/StepDownProcess"/>
    <dgm:cxn modelId="{77F3C2C2-A1FB-4DA8-B797-D2AA8E07CFAA}" type="presParOf" srcId="{C149E053-22A4-40B6-94FB-1998B3562BA8}" destId="{AFD5D8C7-C2F2-4749-86DF-2FC5C024E47C}" srcOrd="1" destOrd="0" presId="urn:microsoft.com/office/officeart/2005/8/layout/StepDown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3029ED-2100-4C11-94EB-B2E59F8102FE}">
      <dsp:nvSpPr>
        <dsp:cNvPr id="0" name=""/>
        <dsp:cNvSpPr/>
      </dsp:nvSpPr>
      <dsp:spPr>
        <a:xfrm>
          <a:off x="703909" y="444698"/>
          <a:ext cx="2406814" cy="267041"/>
        </a:xfrm>
        <a:prstGeom prst="rect">
          <a:avLst/>
        </a:prstGeom>
        <a:solidFill>
          <a:schemeClr val="accent5">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B33A5F9-46A3-4DC7-AC68-9A5B3F5A6E65}">
      <dsp:nvSpPr>
        <dsp:cNvPr id="0" name=""/>
        <dsp:cNvSpPr/>
      </dsp:nvSpPr>
      <dsp:spPr>
        <a:xfrm>
          <a:off x="783936" y="503853"/>
          <a:ext cx="166751" cy="166751"/>
        </a:xfrm>
        <a:prstGeom prst="rect">
          <a:avLst/>
        </a:prstGeom>
        <a:solidFill>
          <a:schemeClr val="lt1">
            <a:alpha val="9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8342197-7B5C-41A0-B956-1E9321BA47EA}">
      <dsp:nvSpPr>
        <dsp:cNvPr id="0" name=""/>
        <dsp:cNvSpPr/>
      </dsp:nvSpPr>
      <dsp:spPr>
        <a:xfrm>
          <a:off x="725926" y="0"/>
          <a:ext cx="2437139" cy="479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es-CO" sz="2000" b="1" kern="1200" dirty="0" smtClean="0">
              <a:solidFill>
                <a:schemeClr val="accent5">
                  <a:lumMod val="50000"/>
                </a:schemeClr>
              </a:solidFill>
              <a:latin typeface="Century Gothic" pitchFamily="34" charset="0"/>
              <a:cs typeface="Arial" pitchFamily="34" charset="0"/>
            </a:rPr>
            <a:t>PRE CONTRACTUAL</a:t>
          </a:r>
          <a:endParaRPr lang="es-CO" sz="2000" b="1" kern="1200" dirty="0">
            <a:solidFill>
              <a:schemeClr val="accent5">
                <a:lumMod val="50000"/>
              </a:schemeClr>
            </a:solidFill>
            <a:latin typeface="Century Gothic" pitchFamily="34" charset="0"/>
            <a:cs typeface="Arial" pitchFamily="34" charset="0"/>
          </a:endParaRPr>
        </a:p>
      </dsp:txBody>
      <dsp:txXfrm>
        <a:off x="725926" y="0"/>
        <a:ext cx="2437139" cy="479718"/>
      </dsp:txXfrm>
    </dsp:sp>
    <dsp:sp modelId="{AE914382-1FA6-467C-B4DD-A22A58E81E78}">
      <dsp:nvSpPr>
        <dsp:cNvPr id="0" name=""/>
        <dsp:cNvSpPr/>
      </dsp:nvSpPr>
      <dsp:spPr>
        <a:xfrm>
          <a:off x="779186" y="861894"/>
          <a:ext cx="166747" cy="166747"/>
        </a:xfrm>
        <a:prstGeom prst="rect">
          <a:avLst/>
        </a:prstGeom>
        <a:solidFill>
          <a:schemeClr val="lt1">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06A089D-01CE-47EE-A765-5776DAC4C89E}">
      <dsp:nvSpPr>
        <dsp:cNvPr id="0" name=""/>
        <dsp:cNvSpPr/>
      </dsp:nvSpPr>
      <dsp:spPr>
        <a:xfrm>
          <a:off x="971126" y="784789"/>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 ancestrales envigado.</a:t>
          </a:r>
          <a:endParaRPr lang="es-CO" sz="1000" kern="1200" dirty="0">
            <a:latin typeface="Arial" pitchFamily="34" charset="0"/>
            <a:cs typeface="Arial" pitchFamily="34" charset="0"/>
          </a:endParaRPr>
        </a:p>
      </dsp:txBody>
      <dsp:txXfrm>
        <a:off x="971126" y="784789"/>
        <a:ext cx="2110961" cy="388688"/>
      </dsp:txXfrm>
    </dsp:sp>
    <dsp:sp modelId="{FC8E285F-3F0F-490A-A678-514F49BFFAA6}">
      <dsp:nvSpPr>
        <dsp:cNvPr id="0" name=""/>
        <dsp:cNvSpPr/>
      </dsp:nvSpPr>
      <dsp:spPr>
        <a:xfrm>
          <a:off x="779186" y="1228548"/>
          <a:ext cx="166747" cy="166747"/>
        </a:xfrm>
        <a:prstGeom prst="rect">
          <a:avLst/>
        </a:prstGeom>
        <a:solidFill>
          <a:schemeClr val="lt1">
            <a:hueOff val="0"/>
            <a:satOff val="0"/>
            <a:lumOff val="0"/>
            <a:alphaOff val="0"/>
          </a:schemeClr>
        </a:solidFill>
        <a:ln w="12700" cap="flat" cmpd="sng" algn="ctr">
          <a:solidFill>
            <a:schemeClr val="accent1">
              <a:shade val="50000"/>
              <a:hueOff val="18068"/>
              <a:satOff val="484"/>
              <a:lumOff val="2133"/>
              <a:alphaOff val="0"/>
            </a:schemeClr>
          </a:solidFill>
          <a:prstDash val="solid"/>
          <a:miter lim="800000"/>
        </a:ln>
        <a:effectLst/>
      </dsp:spPr>
      <dsp:style>
        <a:lnRef idx="2">
          <a:scrgbClr r="0" g="0" b="0"/>
        </a:lnRef>
        <a:fillRef idx="1">
          <a:scrgbClr r="0" g="0" b="0"/>
        </a:fillRef>
        <a:effectRef idx="0">
          <a:scrgbClr r="0" g="0" b="0"/>
        </a:effectRef>
        <a:fontRef idx="minor"/>
      </dsp:style>
    </dsp:sp>
    <dsp:sp modelId="{8C2EFA4F-A8B6-45F3-88B7-FFE606504151}">
      <dsp:nvSpPr>
        <dsp:cNvPr id="0" name=""/>
        <dsp:cNvSpPr/>
      </dsp:nvSpPr>
      <dsp:spPr>
        <a:xfrm>
          <a:off x="982145" y="1151446"/>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Playa Blanca, Lago de Tota</a:t>
          </a:r>
          <a:endParaRPr lang="es-CO" sz="1000" kern="1200" dirty="0">
            <a:latin typeface="Arial" pitchFamily="34" charset="0"/>
            <a:cs typeface="Arial" pitchFamily="34" charset="0"/>
          </a:endParaRPr>
        </a:p>
      </dsp:txBody>
      <dsp:txXfrm>
        <a:off x="982145" y="1151446"/>
        <a:ext cx="2110961" cy="388688"/>
      </dsp:txXfrm>
    </dsp:sp>
    <dsp:sp modelId="{ADA1FEF5-19C3-4DE6-9A2F-CBE6E9387319}">
      <dsp:nvSpPr>
        <dsp:cNvPr id="0" name=""/>
        <dsp:cNvSpPr/>
      </dsp:nvSpPr>
      <dsp:spPr>
        <a:xfrm>
          <a:off x="773391" y="1765283"/>
          <a:ext cx="166747" cy="166747"/>
        </a:xfrm>
        <a:prstGeom prst="rect">
          <a:avLst/>
        </a:prstGeom>
        <a:solidFill>
          <a:schemeClr val="lt1">
            <a:hueOff val="0"/>
            <a:satOff val="0"/>
            <a:lumOff val="0"/>
            <a:alphaOff val="0"/>
          </a:schemeClr>
        </a:solidFill>
        <a:ln w="12700" cap="flat" cmpd="sng" algn="ctr">
          <a:solidFill>
            <a:schemeClr val="accent1">
              <a:shade val="50000"/>
              <a:hueOff val="36136"/>
              <a:satOff val="968"/>
              <a:lumOff val="42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55EACE7F-B28D-45D3-B433-6733542DF296}">
      <dsp:nvSpPr>
        <dsp:cNvPr id="0" name=""/>
        <dsp:cNvSpPr/>
      </dsp:nvSpPr>
      <dsp:spPr>
        <a:xfrm>
          <a:off x="992594" y="1546972"/>
          <a:ext cx="2122551" cy="6186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Senderos ecológicos en el santuario de flora y fauna los colorados en el municipio de San Juan Nepomuceno</a:t>
          </a:r>
          <a:endParaRPr lang="es-CO" sz="1000" kern="1200" dirty="0">
            <a:latin typeface="Arial" pitchFamily="34" charset="0"/>
            <a:cs typeface="Arial" pitchFamily="34" charset="0"/>
          </a:endParaRPr>
        </a:p>
      </dsp:txBody>
      <dsp:txXfrm>
        <a:off x="992594" y="1546972"/>
        <a:ext cx="2122551" cy="618679"/>
      </dsp:txXfrm>
    </dsp:sp>
    <dsp:sp modelId="{29CEBF63-225A-4AA9-9FDD-D4722A9BA776}">
      <dsp:nvSpPr>
        <dsp:cNvPr id="0" name=""/>
        <dsp:cNvSpPr/>
      </dsp:nvSpPr>
      <dsp:spPr>
        <a:xfrm>
          <a:off x="779186" y="2368120"/>
          <a:ext cx="166747" cy="166747"/>
        </a:xfrm>
        <a:prstGeom prst="rect">
          <a:avLst/>
        </a:prstGeom>
        <a:solidFill>
          <a:schemeClr val="lt1">
            <a:hueOff val="0"/>
            <a:satOff val="0"/>
            <a:lumOff val="0"/>
            <a:alphaOff val="0"/>
          </a:schemeClr>
        </a:solidFill>
        <a:ln w="12700" cap="flat" cmpd="sng" algn="ctr">
          <a:solidFill>
            <a:schemeClr val="accent1">
              <a:shade val="50000"/>
              <a:hueOff val="54204"/>
              <a:satOff val="1452"/>
              <a:lumOff val="6398"/>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F7377E-1D1F-45A7-A287-3F86BEBDC214}">
      <dsp:nvSpPr>
        <dsp:cNvPr id="0" name=""/>
        <dsp:cNvSpPr/>
      </dsp:nvSpPr>
      <dsp:spPr>
        <a:xfrm>
          <a:off x="993143" y="2275821"/>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Embarcadero Lancheros y Plataforma flotante Johnny Cay</a:t>
          </a:r>
          <a:endParaRPr lang="es-CO" sz="1000" kern="1200" dirty="0">
            <a:latin typeface="Arial" pitchFamily="34" charset="0"/>
            <a:cs typeface="Arial" pitchFamily="34" charset="0"/>
          </a:endParaRPr>
        </a:p>
      </dsp:txBody>
      <dsp:txXfrm>
        <a:off x="993143" y="2275821"/>
        <a:ext cx="2110961" cy="388688"/>
      </dsp:txXfrm>
    </dsp:sp>
    <dsp:sp modelId="{FA96DCBF-542A-4DA0-9490-5ADBEF1FF5E6}">
      <dsp:nvSpPr>
        <dsp:cNvPr id="0" name=""/>
        <dsp:cNvSpPr/>
      </dsp:nvSpPr>
      <dsp:spPr>
        <a:xfrm>
          <a:off x="779186" y="2822911"/>
          <a:ext cx="166747" cy="166747"/>
        </a:xfrm>
        <a:prstGeom prst="rect">
          <a:avLst/>
        </a:prstGeom>
        <a:solidFill>
          <a:schemeClr val="lt1">
            <a:hueOff val="0"/>
            <a:satOff val="0"/>
            <a:lumOff val="0"/>
            <a:alphaOff val="0"/>
          </a:schemeClr>
        </a:solidFill>
        <a:ln w="12700" cap="flat" cmpd="sng" algn="ctr">
          <a:solidFill>
            <a:schemeClr val="accent1">
              <a:shade val="50000"/>
              <a:hueOff val="72272"/>
              <a:satOff val="1936"/>
              <a:lumOff val="853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4E4316C-DFB1-446A-AEB6-14A065A369BE}">
      <dsp:nvSpPr>
        <dsp:cNvPr id="0" name=""/>
        <dsp:cNvSpPr/>
      </dsp:nvSpPr>
      <dsp:spPr>
        <a:xfrm>
          <a:off x="1004184" y="2723882"/>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Señalización turística peatonal del centro histórico de Popayán</a:t>
          </a:r>
          <a:endParaRPr lang="es-CO" sz="1000" kern="1200" dirty="0">
            <a:latin typeface="Arial" pitchFamily="34" charset="0"/>
            <a:cs typeface="Arial" pitchFamily="34" charset="0"/>
          </a:endParaRPr>
        </a:p>
      </dsp:txBody>
      <dsp:txXfrm>
        <a:off x="1004184" y="2723882"/>
        <a:ext cx="2110961" cy="388688"/>
      </dsp:txXfrm>
    </dsp:sp>
    <dsp:sp modelId="{A27F2E37-7960-4A09-83A5-1B3BE6A97B7B}">
      <dsp:nvSpPr>
        <dsp:cNvPr id="0" name=""/>
        <dsp:cNvSpPr/>
      </dsp:nvSpPr>
      <dsp:spPr>
        <a:xfrm>
          <a:off x="779186" y="3277701"/>
          <a:ext cx="166747" cy="166747"/>
        </a:xfrm>
        <a:prstGeom prst="rect">
          <a:avLst/>
        </a:prstGeom>
        <a:solidFill>
          <a:schemeClr val="lt1">
            <a:hueOff val="0"/>
            <a:satOff val="0"/>
            <a:lumOff val="0"/>
            <a:alphaOff val="0"/>
          </a:schemeClr>
        </a:solidFill>
        <a:ln w="12700" cap="flat" cmpd="sng" algn="ctr">
          <a:solidFill>
            <a:schemeClr val="accent1">
              <a:shade val="50000"/>
              <a:hueOff val="90340"/>
              <a:satOff val="2420"/>
              <a:lumOff val="10663"/>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882EF6-CDA0-4566-81DE-3725379DBEBB}">
      <dsp:nvSpPr>
        <dsp:cNvPr id="0" name=""/>
        <dsp:cNvSpPr/>
      </dsp:nvSpPr>
      <dsp:spPr>
        <a:xfrm>
          <a:off x="1015203" y="3208522"/>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Centro de Danza y Coreografía del Valle del Cauca la Licorera en la Ciudad de Cali</a:t>
          </a:r>
          <a:endParaRPr lang="es-CO" sz="1000" kern="1200" dirty="0">
            <a:latin typeface="Arial" pitchFamily="34" charset="0"/>
            <a:cs typeface="Arial" pitchFamily="34" charset="0"/>
          </a:endParaRPr>
        </a:p>
      </dsp:txBody>
      <dsp:txXfrm>
        <a:off x="1015203" y="3208522"/>
        <a:ext cx="2110961" cy="388688"/>
      </dsp:txXfrm>
    </dsp:sp>
    <dsp:sp modelId="{398FE2C6-ED6D-48BB-AA84-370B1C999E35}">
      <dsp:nvSpPr>
        <dsp:cNvPr id="0" name=""/>
        <dsp:cNvSpPr/>
      </dsp:nvSpPr>
      <dsp:spPr>
        <a:xfrm>
          <a:off x="781013" y="3809608"/>
          <a:ext cx="166747" cy="166747"/>
        </a:xfrm>
        <a:prstGeom prst="rect">
          <a:avLst/>
        </a:prstGeom>
        <a:solidFill>
          <a:schemeClr val="lt1">
            <a:hueOff val="0"/>
            <a:satOff val="0"/>
            <a:lumOff val="0"/>
            <a:alphaOff val="0"/>
          </a:schemeClr>
        </a:solidFill>
        <a:ln w="12700" cap="flat" cmpd="sng" algn="ctr">
          <a:solidFill>
            <a:schemeClr val="accent1">
              <a:shade val="50000"/>
              <a:hueOff val="108408"/>
              <a:satOff val="2904"/>
              <a:lumOff val="127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54883F49-DF71-4409-A601-9E9BED451A39}">
      <dsp:nvSpPr>
        <dsp:cNvPr id="0" name=""/>
        <dsp:cNvSpPr/>
      </dsp:nvSpPr>
      <dsp:spPr>
        <a:xfrm>
          <a:off x="1015182" y="3717308"/>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Embarcadero Turístico de Guapi</a:t>
          </a:r>
          <a:endParaRPr lang="es-CO" sz="1000" kern="1200" dirty="0">
            <a:latin typeface="Arial" pitchFamily="34" charset="0"/>
            <a:cs typeface="Arial" pitchFamily="34" charset="0"/>
          </a:endParaRPr>
        </a:p>
      </dsp:txBody>
      <dsp:txXfrm>
        <a:off x="1015182" y="3717308"/>
        <a:ext cx="2110961" cy="388688"/>
      </dsp:txXfrm>
    </dsp:sp>
    <dsp:sp modelId="{6C533670-71E4-4C04-8C55-CE9A3B594270}">
      <dsp:nvSpPr>
        <dsp:cNvPr id="0" name=""/>
        <dsp:cNvSpPr/>
      </dsp:nvSpPr>
      <dsp:spPr>
        <a:xfrm>
          <a:off x="3732050" y="470895"/>
          <a:ext cx="2269851" cy="267041"/>
        </a:xfrm>
        <a:prstGeom prst="rect">
          <a:avLst/>
        </a:prstGeom>
        <a:solidFill>
          <a:schemeClr val="accent1">
            <a:lumMod val="5000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D76E95B-4571-41C0-91A1-8496DD34336E}">
      <dsp:nvSpPr>
        <dsp:cNvPr id="0" name=""/>
        <dsp:cNvSpPr/>
      </dsp:nvSpPr>
      <dsp:spPr>
        <a:xfrm>
          <a:off x="3787227" y="521933"/>
          <a:ext cx="166751" cy="166751"/>
        </a:xfrm>
        <a:prstGeom prst="rect">
          <a:avLst/>
        </a:prstGeom>
        <a:solidFill>
          <a:schemeClr val="lt1">
            <a:alpha val="90000"/>
            <a:hueOff val="0"/>
            <a:satOff val="0"/>
            <a:lumOff val="0"/>
            <a:alphaOff val="0"/>
          </a:schemeClr>
        </a:solidFill>
        <a:ln w="12700" cap="flat" cmpd="sng" algn="ctr">
          <a:solidFill>
            <a:schemeClr val="accent1">
              <a:shade val="50000"/>
              <a:hueOff val="167129"/>
              <a:satOff val="4478"/>
              <a:lumOff val="197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CC21664D-233A-48D2-91F2-33A1AAC04754}">
      <dsp:nvSpPr>
        <dsp:cNvPr id="0" name=""/>
        <dsp:cNvSpPr/>
      </dsp:nvSpPr>
      <dsp:spPr>
        <a:xfrm>
          <a:off x="3918813" y="0"/>
          <a:ext cx="2269851" cy="479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es-CO" sz="2000" b="1" kern="1200" dirty="0" smtClean="0">
              <a:solidFill>
                <a:schemeClr val="accent1">
                  <a:lumMod val="50000"/>
                </a:schemeClr>
              </a:solidFill>
              <a:latin typeface="Century Gothic" pitchFamily="34" charset="0"/>
              <a:cs typeface="Arial" pitchFamily="34" charset="0"/>
            </a:rPr>
            <a:t>CONTRATACIÓN</a:t>
          </a:r>
          <a:endParaRPr lang="es-CO" sz="2000" b="1" kern="1200" dirty="0">
            <a:solidFill>
              <a:schemeClr val="accent1">
                <a:lumMod val="50000"/>
              </a:schemeClr>
            </a:solidFill>
            <a:latin typeface="Century Gothic" pitchFamily="34" charset="0"/>
            <a:cs typeface="Arial" pitchFamily="34" charset="0"/>
          </a:endParaRPr>
        </a:p>
      </dsp:txBody>
      <dsp:txXfrm>
        <a:off x="3918813" y="0"/>
        <a:ext cx="2269851" cy="479718"/>
      </dsp:txXfrm>
    </dsp:sp>
    <dsp:sp modelId="{951249ED-431A-4EAE-9473-2FB32EB40D17}">
      <dsp:nvSpPr>
        <dsp:cNvPr id="0" name=""/>
        <dsp:cNvSpPr/>
      </dsp:nvSpPr>
      <dsp:spPr>
        <a:xfrm>
          <a:off x="3753681" y="957684"/>
          <a:ext cx="166747" cy="166747"/>
        </a:xfrm>
        <a:prstGeom prst="rect">
          <a:avLst/>
        </a:prstGeom>
        <a:solidFill>
          <a:schemeClr val="lt1">
            <a:hueOff val="0"/>
            <a:satOff val="0"/>
            <a:lumOff val="0"/>
            <a:alphaOff val="0"/>
          </a:schemeClr>
        </a:solidFill>
        <a:ln w="12700" cap="flat" cmpd="sng" algn="ctr">
          <a:solidFill>
            <a:schemeClr val="accent1">
              <a:shade val="50000"/>
              <a:hueOff val="126476"/>
              <a:satOff val="3388"/>
              <a:lumOff val="149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95DCCF03-C95F-4D9F-8296-4B795912963E}">
      <dsp:nvSpPr>
        <dsp:cNvPr id="0" name=""/>
        <dsp:cNvSpPr/>
      </dsp:nvSpPr>
      <dsp:spPr>
        <a:xfrm>
          <a:off x="3912571" y="857730"/>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Construcción del recinto gastronómico y artesanal, </a:t>
          </a:r>
          <a:r>
            <a:rPr lang="es-CO" sz="1000" kern="1200" dirty="0" err="1" smtClean="0">
              <a:latin typeface="Arial" pitchFamily="34" charset="0"/>
              <a:cs typeface="Arial" pitchFamily="34" charset="0"/>
            </a:rPr>
            <a:t>Salento</a:t>
          </a:r>
          <a:endParaRPr lang="es-CO" sz="1000" kern="1200" dirty="0">
            <a:latin typeface="Arial" pitchFamily="34" charset="0"/>
            <a:cs typeface="Arial" pitchFamily="34" charset="0"/>
          </a:endParaRPr>
        </a:p>
      </dsp:txBody>
      <dsp:txXfrm>
        <a:off x="3912571" y="857730"/>
        <a:ext cx="2110961" cy="388688"/>
      </dsp:txXfrm>
    </dsp:sp>
    <dsp:sp modelId="{840724B6-9EE4-4B3B-B97E-ABCBB79028A4}">
      <dsp:nvSpPr>
        <dsp:cNvPr id="0" name=""/>
        <dsp:cNvSpPr/>
      </dsp:nvSpPr>
      <dsp:spPr>
        <a:xfrm>
          <a:off x="3753681" y="1390440"/>
          <a:ext cx="166747" cy="166747"/>
        </a:xfrm>
        <a:prstGeom prst="rect">
          <a:avLst/>
        </a:prstGeom>
        <a:solidFill>
          <a:schemeClr val="lt1">
            <a:hueOff val="0"/>
            <a:satOff val="0"/>
            <a:lumOff val="0"/>
            <a:alphaOff val="0"/>
          </a:schemeClr>
        </a:solidFill>
        <a:ln w="12700" cap="flat" cmpd="sng" algn="ctr">
          <a:solidFill>
            <a:schemeClr val="accent1">
              <a:shade val="50000"/>
              <a:hueOff val="144544"/>
              <a:satOff val="3872"/>
              <a:lumOff val="170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5E9D50ED-79E7-4F4C-8B9B-62C2245FE978}">
      <dsp:nvSpPr>
        <dsp:cNvPr id="0" name=""/>
        <dsp:cNvSpPr/>
      </dsp:nvSpPr>
      <dsp:spPr>
        <a:xfrm>
          <a:off x="3912571" y="1301496"/>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Primera fase restauración San Francisco Chinchiná</a:t>
          </a:r>
          <a:endParaRPr lang="es-CO" sz="1000" kern="1200" dirty="0">
            <a:latin typeface="Arial" pitchFamily="34" charset="0"/>
            <a:cs typeface="Arial" pitchFamily="34" charset="0"/>
          </a:endParaRPr>
        </a:p>
      </dsp:txBody>
      <dsp:txXfrm>
        <a:off x="3912571" y="1301496"/>
        <a:ext cx="2110961" cy="388688"/>
      </dsp:txXfrm>
    </dsp:sp>
    <dsp:sp modelId="{BFD2804B-4C6E-47D8-9B57-9F5622CB1A4B}">
      <dsp:nvSpPr>
        <dsp:cNvPr id="0" name=""/>
        <dsp:cNvSpPr/>
      </dsp:nvSpPr>
      <dsp:spPr>
        <a:xfrm>
          <a:off x="3753681" y="1845231"/>
          <a:ext cx="166747" cy="166747"/>
        </a:xfrm>
        <a:prstGeom prst="rect">
          <a:avLst/>
        </a:prstGeom>
        <a:solidFill>
          <a:schemeClr val="lt1">
            <a:hueOff val="0"/>
            <a:satOff val="0"/>
            <a:lumOff val="0"/>
            <a:alphaOff val="0"/>
          </a:schemeClr>
        </a:solidFill>
        <a:ln w="12700" cap="flat" cmpd="sng" algn="ctr">
          <a:solidFill>
            <a:schemeClr val="accent1">
              <a:shade val="50000"/>
              <a:hueOff val="162612"/>
              <a:satOff val="4356"/>
              <a:lumOff val="19193"/>
              <a:alphaOff val="0"/>
            </a:schemeClr>
          </a:solidFill>
          <a:prstDash val="solid"/>
          <a:miter lim="800000"/>
        </a:ln>
        <a:effectLst/>
      </dsp:spPr>
      <dsp:style>
        <a:lnRef idx="2">
          <a:scrgbClr r="0" g="0" b="0"/>
        </a:lnRef>
        <a:fillRef idx="1">
          <a:scrgbClr r="0" g="0" b="0"/>
        </a:fillRef>
        <a:effectRef idx="0">
          <a:scrgbClr r="0" g="0" b="0"/>
        </a:effectRef>
        <a:fontRef idx="minor"/>
      </dsp:style>
    </dsp:sp>
    <dsp:sp modelId="{6784A736-0C6A-4D69-A821-05F62489FB6D}">
      <dsp:nvSpPr>
        <dsp:cNvPr id="0" name=""/>
        <dsp:cNvSpPr/>
      </dsp:nvSpPr>
      <dsp:spPr>
        <a:xfrm>
          <a:off x="3945228" y="1750147"/>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Infraestructura turística para la consolidación de la serranía alto del nudo</a:t>
          </a:r>
          <a:endParaRPr lang="es-CO" sz="1000" kern="1200" dirty="0">
            <a:latin typeface="Arial" pitchFamily="34" charset="0"/>
            <a:cs typeface="Arial" pitchFamily="34" charset="0"/>
          </a:endParaRPr>
        </a:p>
      </dsp:txBody>
      <dsp:txXfrm>
        <a:off x="3945228" y="1750147"/>
        <a:ext cx="2110961" cy="388688"/>
      </dsp:txXfrm>
    </dsp:sp>
    <dsp:sp modelId="{14992D2C-8646-4939-8EE2-059BA564D24C}">
      <dsp:nvSpPr>
        <dsp:cNvPr id="0" name=""/>
        <dsp:cNvSpPr/>
      </dsp:nvSpPr>
      <dsp:spPr>
        <a:xfrm>
          <a:off x="3740490" y="2233918"/>
          <a:ext cx="166747" cy="166747"/>
        </a:xfrm>
        <a:prstGeom prst="rect">
          <a:avLst/>
        </a:prstGeom>
        <a:solidFill>
          <a:schemeClr val="lt1">
            <a:hueOff val="0"/>
            <a:satOff val="0"/>
            <a:lumOff val="0"/>
            <a:alphaOff val="0"/>
          </a:schemeClr>
        </a:solidFill>
        <a:ln w="12700" cap="flat" cmpd="sng" algn="ctr">
          <a:solidFill>
            <a:schemeClr val="accent1">
              <a:shade val="50000"/>
              <a:hueOff val="180680"/>
              <a:satOff val="4841"/>
              <a:lumOff val="213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1247DFAE-DC75-48A4-954D-EA1EA1DCEB95}">
      <dsp:nvSpPr>
        <dsp:cNvPr id="0" name=""/>
        <dsp:cNvSpPr/>
      </dsp:nvSpPr>
      <dsp:spPr>
        <a:xfrm>
          <a:off x="3912571" y="2144965"/>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Muelle de Puerto Colombia</a:t>
          </a:r>
          <a:endParaRPr lang="es-CO" sz="1000" kern="1200" dirty="0">
            <a:latin typeface="Arial" pitchFamily="34" charset="0"/>
            <a:cs typeface="Arial" pitchFamily="34" charset="0"/>
          </a:endParaRPr>
        </a:p>
      </dsp:txBody>
      <dsp:txXfrm>
        <a:off x="3912571" y="2144965"/>
        <a:ext cx="2110961" cy="388688"/>
      </dsp:txXfrm>
    </dsp:sp>
    <dsp:sp modelId="{B70BB8A1-16B8-4183-BA01-B182A26C1880}">
      <dsp:nvSpPr>
        <dsp:cNvPr id="0" name=""/>
        <dsp:cNvSpPr/>
      </dsp:nvSpPr>
      <dsp:spPr>
        <a:xfrm>
          <a:off x="3740490" y="2666674"/>
          <a:ext cx="166747" cy="166747"/>
        </a:xfrm>
        <a:prstGeom prst="rect">
          <a:avLst/>
        </a:prstGeom>
        <a:solidFill>
          <a:schemeClr val="lt1">
            <a:hueOff val="0"/>
            <a:satOff val="0"/>
            <a:lumOff val="0"/>
            <a:alphaOff val="0"/>
          </a:schemeClr>
        </a:solidFill>
        <a:ln w="12700" cap="flat" cmpd="sng" algn="ctr">
          <a:solidFill>
            <a:schemeClr val="accent1">
              <a:shade val="50000"/>
              <a:hueOff val="198748"/>
              <a:satOff val="5325"/>
              <a:lumOff val="234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8C1D3D-908A-4BD4-B4BA-AB82A1F5E145}">
      <dsp:nvSpPr>
        <dsp:cNvPr id="0" name=""/>
        <dsp:cNvSpPr/>
      </dsp:nvSpPr>
      <dsp:spPr>
        <a:xfrm>
          <a:off x="3912571" y="2533654"/>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Centro de interpretación Madame </a:t>
          </a:r>
          <a:r>
            <a:rPr lang="es-CO" sz="1000" kern="1200" dirty="0" err="1" smtClean="0">
              <a:latin typeface="Arial" pitchFamily="34" charset="0"/>
              <a:cs typeface="Arial" pitchFamily="34" charset="0"/>
            </a:rPr>
            <a:t>Agustine</a:t>
          </a:r>
          <a:endParaRPr lang="es-CO" sz="1000" kern="1200" dirty="0">
            <a:latin typeface="Arial" pitchFamily="34" charset="0"/>
            <a:cs typeface="Arial" pitchFamily="34" charset="0"/>
          </a:endParaRPr>
        </a:p>
      </dsp:txBody>
      <dsp:txXfrm>
        <a:off x="3912571" y="2533654"/>
        <a:ext cx="2110961" cy="388688"/>
      </dsp:txXfrm>
    </dsp:sp>
    <dsp:sp modelId="{3821306F-5D65-4FC5-B8C7-A0F4F6FB1011}">
      <dsp:nvSpPr>
        <dsp:cNvPr id="0" name=""/>
        <dsp:cNvSpPr/>
      </dsp:nvSpPr>
      <dsp:spPr>
        <a:xfrm>
          <a:off x="3740490" y="3088414"/>
          <a:ext cx="166747" cy="166747"/>
        </a:xfrm>
        <a:prstGeom prst="rect">
          <a:avLst/>
        </a:prstGeom>
        <a:solidFill>
          <a:schemeClr val="lt1">
            <a:hueOff val="0"/>
            <a:satOff val="0"/>
            <a:lumOff val="0"/>
            <a:alphaOff val="0"/>
          </a:schemeClr>
        </a:solidFill>
        <a:ln w="12700" cap="flat" cmpd="sng" algn="ctr">
          <a:solidFill>
            <a:schemeClr val="accent1">
              <a:shade val="50000"/>
              <a:hueOff val="216816"/>
              <a:satOff val="5809"/>
              <a:lumOff val="25591"/>
              <a:alphaOff val="0"/>
            </a:schemeClr>
          </a:solidFill>
          <a:prstDash val="solid"/>
          <a:miter lim="800000"/>
        </a:ln>
        <a:effectLst/>
      </dsp:spPr>
      <dsp:style>
        <a:lnRef idx="2">
          <a:scrgbClr r="0" g="0" b="0"/>
        </a:lnRef>
        <a:fillRef idx="1">
          <a:scrgbClr r="0" g="0" b="0"/>
        </a:fillRef>
        <a:effectRef idx="0">
          <a:scrgbClr r="0" g="0" b="0"/>
        </a:effectRef>
        <a:fontRef idx="minor"/>
      </dsp:style>
    </dsp:sp>
    <dsp:sp modelId="{91AC2DE9-19F0-404B-9888-95200568FBB8}">
      <dsp:nvSpPr>
        <dsp:cNvPr id="0" name=""/>
        <dsp:cNvSpPr/>
      </dsp:nvSpPr>
      <dsp:spPr>
        <a:xfrm>
          <a:off x="3912571" y="2966404"/>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Plaza Central Parque Centenario de Ciénaga </a:t>
          </a:r>
          <a:endParaRPr lang="es-CO" sz="1000" kern="1200" dirty="0">
            <a:latin typeface="Arial" pitchFamily="34" charset="0"/>
            <a:cs typeface="Arial" pitchFamily="34" charset="0"/>
          </a:endParaRPr>
        </a:p>
      </dsp:txBody>
      <dsp:txXfrm>
        <a:off x="3912571" y="2966404"/>
        <a:ext cx="2110961" cy="388688"/>
      </dsp:txXfrm>
    </dsp:sp>
    <dsp:sp modelId="{B819E004-F39B-4C89-9850-304CF1795358}">
      <dsp:nvSpPr>
        <dsp:cNvPr id="0" name=""/>
        <dsp:cNvSpPr/>
      </dsp:nvSpPr>
      <dsp:spPr>
        <a:xfrm>
          <a:off x="3740490" y="3532187"/>
          <a:ext cx="166747" cy="166747"/>
        </a:xfrm>
        <a:prstGeom prst="rect">
          <a:avLst/>
        </a:prstGeom>
        <a:solidFill>
          <a:schemeClr val="lt1">
            <a:hueOff val="0"/>
            <a:satOff val="0"/>
            <a:lumOff val="0"/>
            <a:alphaOff val="0"/>
          </a:schemeClr>
        </a:solidFill>
        <a:ln w="12700" cap="flat" cmpd="sng" algn="ctr">
          <a:solidFill>
            <a:schemeClr val="accent1">
              <a:shade val="50000"/>
              <a:hueOff val="234884"/>
              <a:satOff val="6293"/>
              <a:lumOff val="27724"/>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6DA4DD-B7EC-4599-8CFA-58EF974C3939}">
      <dsp:nvSpPr>
        <dsp:cNvPr id="0" name=""/>
        <dsp:cNvSpPr/>
      </dsp:nvSpPr>
      <dsp:spPr>
        <a:xfrm>
          <a:off x="3912571" y="3421185"/>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Senderos para avistamiento de aves para  </a:t>
          </a:r>
          <a:r>
            <a:rPr lang="es-CO" sz="1000" kern="1200" dirty="0" err="1" smtClean="0">
              <a:latin typeface="Arial" pitchFamily="34" charset="0"/>
              <a:cs typeface="Arial" pitchFamily="34" charset="0"/>
            </a:rPr>
            <a:t>Bioparque</a:t>
          </a:r>
          <a:r>
            <a:rPr lang="es-CO" sz="1000" kern="1200" dirty="0" smtClean="0">
              <a:latin typeface="Arial" pitchFamily="34" charset="0"/>
              <a:cs typeface="Arial" pitchFamily="34" charset="0"/>
            </a:rPr>
            <a:t> Municipio de </a:t>
          </a:r>
          <a:r>
            <a:rPr lang="es-CO" sz="1000" kern="1200" dirty="0" err="1" smtClean="0">
              <a:latin typeface="Arial" pitchFamily="34" charset="0"/>
              <a:cs typeface="Arial" pitchFamily="34" charset="0"/>
            </a:rPr>
            <a:t>Tame</a:t>
          </a:r>
          <a:endParaRPr lang="es-CO" sz="1000" kern="1200" dirty="0">
            <a:latin typeface="Arial" pitchFamily="34" charset="0"/>
            <a:cs typeface="Arial" pitchFamily="34" charset="0"/>
          </a:endParaRPr>
        </a:p>
      </dsp:txBody>
      <dsp:txXfrm>
        <a:off x="3912571" y="3421185"/>
        <a:ext cx="2110961" cy="388688"/>
      </dsp:txXfrm>
    </dsp:sp>
    <dsp:sp modelId="{464651B0-DD5C-4F49-8899-91B561B8FBE0}">
      <dsp:nvSpPr>
        <dsp:cNvPr id="0" name=""/>
        <dsp:cNvSpPr/>
      </dsp:nvSpPr>
      <dsp:spPr>
        <a:xfrm>
          <a:off x="3740490" y="3986976"/>
          <a:ext cx="166747" cy="166747"/>
        </a:xfrm>
        <a:prstGeom prst="rect">
          <a:avLst/>
        </a:prstGeom>
        <a:solidFill>
          <a:schemeClr val="lt1">
            <a:hueOff val="0"/>
            <a:satOff val="0"/>
            <a:lumOff val="0"/>
            <a:alphaOff val="0"/>
          </a:schemeClr>
        </a:solidFill>
        <a:ln w="12700" cap="flat" cmpd="sng" algn="ctr">
          <a:solidFill>
            <a:schemeClr val="accent1">
              <a:shade val="50000"/>
              <a:hueOff val="252952"/>
              <a:satOff val="6777"/>
              <a:lumOff val="29856"/>
              <a:alphaOff val="0"/>
            </a:schemeClr>
          </a:solidFill>
          <a:prstDash val="solid"/>
          <a:miter lim="800000"/>
        </a:ln>
        <a:effectLst/>
      </dsp:spPr>
      <dsp:style>
        <a:lnRef idx="2">
          <a:scrgbClr r="0" g="0" b="0"/>
        </a:lnRef>
        <a:fillRef idx="1">
          <a:scrgbClr r="0" g="0" b="0"/>
        </a:fillRef>
        <a:effectRef idx="0">
          <a:scrgbClr r="0" g="0" b="0"/>
        </a:effectRef>
        <a:fontRef idx="minor"/>
      </dsp:style>
    </dsp:sp>
    <dsp:sp modelId="{0774B521-C795-4A58-8314-CE342901E5B9}">
      <dsp:nvSpPr>
        <dsp:cNvPr id="0" name=""/>
        <dsp:cNvSpPr/>
      </dsp:nvSpPr>
      <dsp:spPr>
        <a:xfrm>
          <a:off x="3912571" y="3875966"/>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Embarcadero Turístico en la Represa de Salvajina Cauca</a:t>
          </a:r>
          <a:endParaRPr lang="es-CO" sz="1000" kern="1200" dirty="0">
            <a:latin typeface="Arial" pitchFamily="34" charset="0"/>
            <a:cs typeface="Arial" pitchFamily="34" charset="0"/>
          </a:endParaRPr>
        </a:p>
      </dsp:txBody>
      <dsp:txXfrm>
        <a:off x="3912571" y="3875966"/>
        <a:ext cx="2110961" cy="388688"/>
      </dsp:txXfrm>
    </dsp:sp>
    <dsp:sp modelId="{71685533-6092-48B1-8404-7B2823FECAAB}">
      <dsp:nvSpPr>
        <dsp:cNvPr id="0" name=""/>
        <dsp:cNvSpPr/>
      </dsp:nvSpPr>
      <dsp:spPr>
        <a:xfrm>
          <a:off x="3740490" y="4430750"/>
          <a:ext cx="166747" cy="166747"/>
        </a:xfrm>
        <a:prstGeom prst="rect">
          <a:avLst/>
        </a:prstGeom>
        <a:solidFill>
          <a:schemeClr val="lt1">
            <a:hueOff val="0"/>
            <a:satOff val="0"/>
            <a:lumOff val="0"/>
            <a:alphaOff val="0"/>
          </a:schemeClr>
        </a:solidFill>
        <a:ln w="12700" cap="flat" cmpd="sng" algn="ctr">
          <a:solidFill>
            <a:schemeClr val="accent1">
              <a:shade val="50000"/>
              <a:hueOff val="271020"/>
              <a:satOff val="7261"/>
              <a:lumOff val="31989"/>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02CE7E-9F52-4AA7-9D0B-36DB9E08A71C}">
      <dsp:nvSpPr>
        <dsp:cNvPr id="0" name=""/>
        <dsp:cNvSpPr/>
      </dsp:nvSpPr>
      <dsp:spPr>
        <a:xfrm>
          <a:off x="3912571" y="4297701"/>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 y Centro de Visitantes </a:t>
          </a:r>
          <a:r>
            <a:rPr lang="es-CO" sz="1000" kern="1200" dirty="0" err="1" smtClean="0">
              <a:latin typeface="Arial" pitchFamily="34" charset="0"/>
              <a:cs typeface="Arial" pitchFamily="34" charset="0"/>
            </a:rPr>
            <a:t>Tutunendo</a:t>
          </a:r>
          <a:r>
            <a:rPr lang="es-CO" sz="1000" kern="1200" dirty="0" smtClean="0">
              <a:latin typeface="Arial" pitchFamily="34" charset="0"/>
              <a:cs typeface="Arial" pitchFamily="34" charset="0"/>
            </a:rPr>
            <a:t> Choco</a:t>
          </a:r>
          <a:endParaRPr lang="es-CO" sz="1000" kern="1200" dirty="0">
            <a:latin typeface="Arial" pitchFamily="34" charset="0"/>
            <a:cs typeface="Arial" pitchFamily="34" charset="0"/>
          </a:endParaRPr>
        </a:p>
      </dsp:txBody>
      <dsp:txXfrm>
        <a:off x="3912571" y="4297701"/>
        <a:ext cx="2110961" cy="388688"/>
      </dsp:txXfrm>
    </dsp:sp>
    <dsp:sp modelId="{54AEEF52-5B35-4149-9500-F267D37D7463}">
      <dsp:nvSpPr>
        <dsp:cNvPr id="0" name=""/>
        <dsp:cNvSpPr/>
      </dsp:nvSpPr>
      <dsp:spPr>
        <a:xfrm>
          <a:off x="3740490" y="4863506"/>
          <a:ext cx="166747" cy="166747"/>
        </a:xfrm>
        <a:prstGeom prst="rect">
          <a:avLst/>
        </a:prstGeom>
        <a:solidFill>
          <a:schemeClr val="lt1">
            <a:hueOff val="0"/>
            <a:satOff val="0"/>
            <a:lumOff val="0"/>
            <a:alphaOff val="0"/>
          </a:schemeClr>
        </a:solidFill>
        <a:ln w="12700" cap="flat" cmpd="sng" algn="ctr">
          <a:solidFill>
            <a:schemeClr val="accent1">
              <a:shade val="50000"/>
              <a:hueOff val="289088"/>
              <a:satOff val="7745"/>
              <a:lumOff val="341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478C1F-9DA6-42B7-BC83-A7178BA6A7F7}">
      <dsp:nvSpPr>
        <dsp:cNvPr id="0" name=""/>
        <dsp:cNvSpPr/>
      </dsp:nvSpPr>
      <dsp:spPr>
        <a:xfrm>
          <a:off x="3912571" y="4796544"/>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Infraestructura Ecoturística del Santuario de Flora Isla de la Corota </a:t>
          </a:r>
          <a:endParaRPr lang="es-CO" sz="1000" kern="1200" dirty="0">
            <a:latin typeface="Arial" pitchFamily="34" charset="0"/>
            <a:cs typeface="Arial" pitchFamily="34" charset="0"/>
          </a:endParaRPr>
        </a:p>
      </dsp:txBody>
      <dsp:txXfrm>
        <a:off x="3912571" y="4796544"/>
        <a:ext cx="2110961" cy="388688"/>
      </dsp:txXfrm>
    </dsp:sp>
    <dsp:sp modelId="{AA20A672-1B70-42D8-BD6F-29A824CE5A94}">
      <dsp:nvSpPr>
        <dsp:cNvPr id="0" name=""/>
        <dsp:cNvSpPr/>
      </dsp:nvSpPr>
      <dsp:spPr>
        <a:xfrm>
          <a:off x="6434489" y="476631"/>
          <a:ext cx="2269851" cy="267041"/>
        </a:xfrm>
        <a:prstGeom prst="rect">
          <a:avLst/>
        </a:prstGeom>
        <a:solidFill>
          <a:schemeClr val="accent1"/>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A07515-7651-4D87-A946-F08022D6B96E}">
      <dsp:nvSpPr>
        <dsp:cNvPr id="0" name=""/>
        <dsp:cNvSpPr/>
      </dsp:nvSpPr>
      <dsp:spPr>
        <a:xfrm>
          <a:off x="6489565" y="538784"/>
          <a:ext cx="166751" cy="166751"/>
        </a:xfrm>
        <a:prstGeom prst="rect">
          <a:avLst/>
        </a:prstGeom>
        <a:solidFill>
          <a:schemeClr val="lt1">
            <a:alpha val="90000"/>
            <a:hueOff val="0"/>
            <a:satOff val="0"/>
            <a:lumOff val="0"/>
            <a:alphaOff val="0"/>
          </a:schemeClr>
        </a:solidFill>
        <a:ln w="12700" cap="flat" cmpd="sng" algn="ctr">
          <a:solidFill>
            <a:schemeClr val="accent1">
              <a:shade val="50000"/>
              <a:hueOff val="334258"/>
              <a:satOff val="8955"/>
              <a:lumOff val="39453"/>
              <a:alphaOff val="0"/>
            </a:schemeClr>
          </a:solidFill>
          <a:prstDash val="solid"/>
          <a:miter lim="800000"/>
        </a:ln>
        <a:effectLst/>
      </dsp:spPr>
      <dsp:style>
        <a:lnRef idx="2">
          <a:scrgbClr r="0" g="0" b="0"/>
        </a:lnRef>
        <a:fillRef idx="1">
          <a:scrgbClr r="0" g="0" b="0"/>
        </a:fillRef>
        <a:effectRef idx="0">
          <a:scrgbClr r="0" g="0" b="0"/>
        </a:effectRef>
        <a:fontRef idx="minor"/>
      </dsp:style>
    </dsp:sp>
    <dsp:sp modelId="{DE1F2452-3C1A-49DA-8C7F-361F79260820}">
      <dsp:nvSpPr>
        <dsp:cNvPr id="0" name=""/>
        <dsp:cNvSpPr/>
      </dsp:nvSpPr>
      <dsp:spPr>
        <a:xfrm>
          <a:off x="6676819" y="25976"/>
          <a:ext cx="2269851" cy="479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es-CO" sz="2000" b="1" kern="1200" dirty="0" smtClean="0">
              <a:solidFill>
                <a:schemeClr val="accent1"/>
              </a:solidFill>
              <a:latin typeface="Century Gothic" pitchFamily="34" charset="0"/>
              <a:cs typeface="Arial" pitchFamily="34" charset="0"/>
            </a:rPr>
            <a:t>SUSPENDIDOS</a:t>
          </a:r>
          <a:endParaRPr lang="es-CO" sz="2000" b="1" kern="1200" dirty="0">
            <a:solidFill>
              <a:schemeClr val="accent1"/>
            </a:solidFill>
            <a:latin typeface="Century Gothic" pitchFamily="34" charset="0"/>
            <a:cs typeface="Arial" pitchFamily="34" charset="0"/>
          </a:endParaRPr>
        </a:p>
      </dsp:txBody>
      <dsp:txXfrm>
        <a:off x="6676819" y="25976"/>
        <a:ext cx="2269851" cy="479718"/>
      </dsp:txXfrm>
    </dsp:sp>
    <dsp:sp modelId="{C1CF4FC4-88BF-4485-93B2-6CBA42987AEB}">
      <dsp:nvSpPr>
        <dsp:cNvPr id="0" name=""/>
        <dsp:cNvSpPr/>
      </dsp:nvSpPr>
      <dsp:spPr>
        <a:xfrm>
          <a:off x="6489566" y="927477"/>
          <a:ext cx="166747" cy="166747"/>
        </a:xfrm>
        <a:prstGeom prst="rect">
          <a:avLst/>
        </a:prstGeom>
        <a:solidFill>
          <a:schemeClr val="lt1">
            <a:hueOff val="0"/>
            <a:satOff val="0"/>
            <a:lumOff val="0"/>
            <a:alphaOff val="0"/>
          </a:schemeClr>
        </a:solidFill>
        <a:ln w="12700" cap="flat" cmpd="sng" algn="ctr">
          <a:solidFill>
            <a:schemeClr val="accent1">
              <a:shade val="50000"/>
              <a:hueOff val="307156"/>
              <a:satOff val="8229"/>
              <a:lumOff val="36254"/>
              <a:alphaOff val="0"/>
            </a:schemeClr>
          </a:solidFill>
          <a:prstDash val="solid"/>
          <a:miter lim="800000"/>
        </a:ln>
        <a:effectLst/>
      </dsp:spPr>
      <dsp:style>
        <a:lnRef idx="2">
          <a:scrgbClr r="0" g="0" b="0"/>
        </a:lnRef>
        <a:fillRef idx="1">
          <a:scrgbClr r="0" g="0" b="0"/>
        </a:fillRef>
        <a:effectRef idx="0">
          <a:scrgbClr r="0" g="0" b="0"/>
        </a:effectRef>
        <a:fontRef idx="minor"/>
      </dsp:style>
    </dsp:sp>
    <dsp:sp modelId="{9A425266-0D62-47F3-915B-E31A16387BD0}">
      <dsp:nvSpPr>
        <dsp:cNvPr id="0" name=""/>
        <dsp:cNvSpPr/>
      </dsp:nvSpPr>
      <dsp:spPr>
        <a:xfrm>
          <a:off x="6711247" y="868263"/>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Parque Interactivo - </a:t>
          </a:r>
          <a:r>
            <a:rPr lang="es-CO" sz="1000" b="0" i="0" u="none" kern="1200" dirty="0" err="1" smtClean="0">
              <a:latin typeface="Arial" pitchFamily="34" charset="0"/>
              <a:cs typeface="Arial" pitchFamily="34" charset="0"/>
            </a:rPr>
            <a:t>Floralia</a:t>
          </a:r>
          <a:r>
            <a:rPr lang="es-CO" sz="1000" b="0" i="0" u="none" kern="1200" dirty="0" smtClean="0">
              <a:latin typeface="Arial" pitchFamily="34" charset="0"/>
              <a:cs typeface="Arial" pitchFamily="34" charset="0"/>
            </a:rPr>
            <a:t>, en el Municipio de Fusagasugá</a:t>
          </a:r>
          <a:endParaRPr lang="es-CO" sz="1000" strike="sngStrike" kern="1200" dirty="0">
            <a:latin typeface="Arial" pitchFamily="34" charset="0"/>
            <a:cs typeface="Arial" pitchFamily="34" charset="0"/>
          </a:endParaRPr>
        </a:p>
      </dsp:txBody>
      <dsp:txXfrm>
        <a:off x="6711247" y="868263"/>
        <a:ext cx="2110961" cy="388688"/>
      </dsp:txXfrm>
    </dsp:sp>
    <dsp:sp modelId="{E6CA1C5D-6B5E-4742-A9B1-CDA4F27E89DE}">
      <dsp:nvSpPr>
        <dsp:cNvPr id="0" name=""/>
        <dsp:cNvSpPr/>
      </dsp:nvSpPr>
      <dsp:spPr>
        <a:xfrm>
          <a:off x="6489566" y="1430243"/>
          <a:ext cx="166747" cy="166747"/>
        </a:xfrm>
        <a:prstGeom prst="rect">
          <a:avLst/>
        </a:prstGeom>
        <a:solidFill>
          <a:schemeClr val="lt1">
            <a:hueOff val="0"/>
            <a:satOff val="0"/>
            <a:lumOff val="0"/>
            <a:alphaOff val="0"/>
          </a:schemeClr>
        </a:solidFill>
        <a:ln w="12700" cap="flat" cmpd="sng" algn="ctr">
          <a:solidFill>
            <a:schemeClr val="accent1">
              <a:shade val="50000"/>
              <a:hueOff val="325224"/>
              <a:satOff val="8713"/>
              <a:lumOff val="38387"/>
              <a:alphaOff val="0"/>
            </a:schemeClr>
          </a:solidFill>
          <a:prstDash val="solid"/>
          <a:miter lim="800000"/>
        </a:ln>
        <a:effectLst/>
      </dsp:spPr>
      <dsp:style>
        <a:lnRef idx="2">
          <a:scrgbClr r="0" g="0" b="0"/>
        </a:lnRef>
        <a:fillRef idx="1">
          <a:scrgbClr r="0" g="0" b="0"/>
        </a:fillRef>
        <a:effectRef idx="0">
          <a:scrgbClr r="0" g="0" b="0"/>
        </a:effectRef>
        <a:fontRef idx="minor"/>
      </dsp:style>
    </dsp:sp>
    <dsp:sp modelId="{6BEE6A62-A4AB-4EA3-A2E8-2BEB368D1AA2}">
      <dsp:nvSpPr>
        <dsp:cNvPr id="0" name=""/>
        <dsp:cNvSpPr/>
      </dsp:nvSpPr>
      <dsp:spPr>
        <a:xfrm>
          <a:off x="6711247" y="1345075"/>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Parque Temático Lineal y el Monumento Alusivo a la Batalla del </a:t>
          </a:r>
          <a:r>
            <a:rPr lang="es-CO" sz="1000" b="0" i="0" u="none" kern="1200" dirty="0" err="1" smtClean="0">
              <a:latin typeface="Arial" pitchFamily="34" charset="0"/>
              <a:cs typeface="Arial" pitchFamily="34" charset="0"/>
            </a:rPr>
            <a:t>Pientá</a:t>
          </a:r>
          <a:endParaRPr lang="es-CO" sz="1000" kern="1200" dirty="0">
            <a:latin typeface="Arial" pitchFamily="34" charset="0"/>
            <a:cs typeface="Arial" pitchFamily="34" charset="0"/>
          </a:endParaRPr>
        </a:p>
      </dsp:txBody>
      <dsp:txXfrm>
        <a:off x="6711247" y="1345075"/>
        <a:ext cx="2110961" cy="388688"/>
      </dsp:txXfrm>
    </dsp:sp>
    <dsp:sp modelId="{5661541E-A035-4F97-BF1C-8EBC9C3CF241}">
      <dsp:nvSpPr>
        <dsp:cNvPr id="0" name=""/>
        <dsp:cNvSpPr/>
      </dsp:nvSpPr>
      <dsp:spPr>
        <a:xfrm>
          <a:off x="6489566" y="1881126"/>
          <a:ext cx="166747" cy="166747"/>
        </a:xfrm>
        <a:prstGeom prst="rect">
          <a:avLst/>
        </a:prstGeom>
        <a:solidFill>
          <a:schemeClr val="lt1">
            <a:hueOff val="0"/>
            <a:satOff val="0"/>
            <a:lumOff val="0"/>
            <a:alphaOff val="0"/>
          </a:schemeClr>
        </a:solidFill>
        <a:ln w="12700" cap="flat" cmpd="sng" algn="ctr">
          <a:solidFill>
            <a:schemeClr val="accent1">
              <a:shade val="50000"/>
              <a:hueOff val="325224"/>
              <a:satOff val="8713"/>
              <a:lumOff val="38387"/>
              <a:alphaOff val="0"/>
            </a:schemeClr>
          </a:solidFill>
          <a:prstDash val="solid"/>
          <a:miter lim="800000"/>
        </a:ln>
        <a:effectLst/>
      </dsp:spPr>
      <dsp:style>
        <a:lnRef idx="2">
          <a:scrgbClr r="0" g="0" b="0"/>
        </a:lnRef>
        <a:fillRef idx="1">
          <a:scrgbClr r="0" g="0" b="0"/>
        </a:fillRef>
        <a:effectRef idx="0">
          <a:scrgbClr r="0" g="0" b="0"/>
        </a:effectRef>
        <a:fontRef idx="minor"/>
      </dsp:style>
    </dsp:sp>
    <dsp:sp modelId="{61CCDDD9-178B-4AA9-9C5F-F0CB133D4D35}">
      <dsp:nvSpPr>
        <dsp:cNvPr id="0" name=""/>
        <dsp:cNvSpPr/>
      </dsp:nvSpPr>
      <dsp:spPr>
        <a:xfrm>
          <a:off x="6711247" y="1744779"/>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Embarcadero Playa Blanca Barú </a:t>
          </a:r>
          <a:endParaRPr lang="es-CO" sz="1000" kern="1200" dirty="0">
            <a:latin typeface="Arial" pitchFamily="34" charset="0"/>
            <a:cs typeface="Arial" pitchFamily="34" charset="0"/>
          </a:endParaRPr>
        </a:p>
      </dsp:txBody>
      <dsp:txXfrm>
        <a:off x="6711247" y="1744779"/>
        <a:ext cx="2110961" cy="388688"/>
      </dsp:txXfrm>
    </dsp:sp>
    <dsp:sp modelId="{2C41099C-6B26-48D0-844F-3FC03A7E26D3}">
      <dsp:nvSpPr>
        <dsp:cNvPr id="0" name=""/>
        <dsp:cNvSpPr/>
      </dsp:nvSpPr>
      <dsp:spPr>
        <a:xfrm>
          <a:off x="6489566" y="2247781"/>
          <a:ext cx="166747" cy="166747"/>
        </a:xfrm>
        <a:prstGeom prst="rect">
          <a:avLst/>
        </a:prstGeom>
        <a:solidFill>
          <a:schemeClr val="lt1">
            <a:hueOff val="0"/>
            <a:satOff val="0"/>
            <a:lumOff val="0"/>
            <a:alphaOff val="0"/>
          </a:schemeClr>
        </a:solidFill>
        <a:ln w="12700" cap="flat" cmpd="sng" algn="ctr">
          <a:solidFill>
            <a:schemeClr val="accent1">
              <a:shade val="50000"/>
              <a:hueOff val="307156"/>
              <a:satOff val="8229"/>
              <a:lumOff val="36254"/>
              <a:alphaOff val="0"/>
            </a:schemeClr>
          </a:solidFill>
          <a:prstDash val="solid"/>
          <a:miter lim="800000"/>
        </a:ln>
        <a:effectLst/>
      </dsp:spPr>
      <dsp:style>
        <a:lnRef idx="2">
          <a:scrgbClr r="0" g="0" b="0"/>
        </a:lnRef>
        <a:fillRef idx="1">
          <a:scrgbClr r="0" g="0" b="0"/>
        </a:fillRef>
        <a:effectRef idx="0">
          <a:scrgbClr r="0" g="0" b="0"/>
        </a:effectRef>
        <a:fontRef idx="minor"/>
      </dsp:style>
    </dsp:sp>
    <dsp:sp modelId="{23E2AF25-CAA6-4F1E-8CA7-1F0E2DC9ADEF}">
      <dsp:nvSpPr>
        <dsp:cNvPr id="0" name=""/>
        <dsp:cNvSpPr/>
      </dsp:nvSpPr>
      <dsp:spPr>
        <a:xfrm>
          <a:off x="6711247" y="2133468"/>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Recuperación del Frente Marino SMR</a:t>
          </a:r>
          <a:endParaRPr lang="es-CO" sz="1000" kern="1200" dirty="0">
            <a:latin typeface="Arial" pitchFamily="34" charset="0"/>
            <a:cs typeface="Arial" pitchFamily="34" charset="0"/>
          </a:endParaRPr>
        </a:p>
      </dsp:txBody>
      <dsp:txXfrm>
        <a:off x="6711247" y="2133468"/>
        <a:ext cx="2110961" cy="388688"/>
      </dsp:txXfrm>
    </dsp:sp>
    <dsp:sp modelId="{100CF369-A9E2-4D73-95B1-B754997CC6D6}">
      <dsp:nvSpPr>
        <dsp:cNvPr id="0" name=""/>
        <dsp:cNvSpPr/>
      </dsp:nvSpPr>
      <dsp:spPr>
        <a:xfrm>
          <a:off x="6500583" y="2724604"/>
          <a:ext cx="166747" cy="166747"/>
        </a:xfrm>
        <a:prstGeom prst="rect">
          <a:avLst/>
        </a:prstGeom>
        <a:solidFill>
          <a:schemeClr val="lt1">
            <a:hueOff val="0"/>
            <a:satOff val="0"/>
            <a:lumOff val="0"/>
            <a:alphaOff val="0"/>
          </a:schemeClr>
        </a:solidFill>
        <a:ln w="12700" cap="flat" cmpd="sng" algn="ctr">
          <a:solidFill>
            <a:schemeClr val="accent1">
              <a:shade val="50000"/>
              <a:hueOff val="289088"/>
              <a:satOff val="7745"/>
              <a:lumOff val="341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660EF9DC-2D16-46EB-99A3-9F3079D096DB}">
      <dsp:nvSpPr>
        <dsp:cNvPr id="0" name=""/>
        <dsp:cNvSpPr/>
      </dsp:nvSpPr>
      <dsp:spPr>
        <a:xfrm>
          <a:off x="6711247" y="2599265"/>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smtClean="0">
              <a:latin typeface="Arial" pitchFamily="34" charset="0"/>
              <a:cs typeface="Arial" pitchFamily="34" charset="0"/>
            </a:rPr>
            <a:t>Reorganización arquitectónica y urbanística del Parque natural Jhonny Cay en San Andres</a:t>
          </a:r>
          <a:endParaRPr lang="es-CO" sz="1000" kern="1200">
            <a:latin typeface="Arial" pitchFamily="34" charset="0"/>
            <a:cs typeface="Arial" pitchFamily="34" charset="0"/>
          </a:endParaRPr>
        </a:p>
      </dsp:txBody>
      <dsp:txXfrm>
        <a:off x="6711247" y="2599265"/>
        <a:ext cx="2110961" cy="388688"/>
      </dsp:txXfrm>
    </dsp:sp>
    <dsp:sp modelId="{23A408B1-E793-4B4B-B727-3D8A628A5AAE}">
      <dsp:nvSpPr>
        <dsp:cNvPr id="0" name=""/>
        <dsp:cNvSpPr/>
      </dsp:nvSpPr>
      <dsp:spPr>
        <a:xfrm>
          <a:off x="6500583" y="3223461"/>
          <a:ext cx="166747" cy="166747"/>
        </a:xfrm>
        <a:prstGeom prst="rect">
          <a:avLst/>
        </a:prstGeom>
        <a:solidFill>
          <a:schemeClr val="lt1">
            <a:hueOff val="0"/>
            <a:satOff val="0"/>
            <a:lumOff val="0"/>
            <a:alphaOff val="0"/>
          </a:schemeClr>
        </a:solidFill>
        <a:ln w="12700" cap="flat" cmpd="sng" algn="ctr">
          <a:solidFill>
            <a:schemeClr val="accent1">
              <a:shade val="50000"/>
              <a:hueOff val="271020"/>
              <a:satOff val="7261"/>
              <a:lumOff val="31989"/>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C5E942-E148-497D-9BDF-037D2DE31CCD}">
      <dsp:nvSpPr>
        <dsp:cNvPr id="0" name=""/>
        <dsp:cNvSpPr/>
      </dsp:nvSpPr>
      <dsp:spPr>
        <a:xfrm>
          <a:off x="6703288" y="3116768"/>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Centro De Interpretación Reserva de la Biosfera Sea </a:t>
          </a:r>
          <a:r>
            <a:rPr lang="es-CO" sz="1000" b="0" i="0" u="none" kern="1200" dirty="0" err="1" smtClean="0">
              <a:latin typeface="Arial" pitchFamily="34" charset="0"/>
              <a:cs typeface="Arial" pitchFamily="34" charset="0"/>
            </a:rPr>
            <a:t>Flowers</a:t>
          </a:r>
          <a:r>
            <a:rPr lang="es-CO" sz="1000" b="0" i="0" u="none" kern="1200" dirty="0" smtClean="0">
              <a:latin typeface="Arial" pitchFamily="34" charset="0"/>
              <a:cs typeface="Arial" pitchFamily="34" charset="0"/>
            </a:rPr>
            <a:t> </a:t>
          </a:r>
          <a:endParaRPr lang="es-CO" sz="1000" kern="1200" dirty="0">
            <a:latin typeface="Arial" pitchFamily="34" charset="0"/>
            <a:cs typeface="Arial" pitchFamily="34" charset="0"/>
          </a:endParaRPr>
        </a:p>
      </dsp:txBody>
      <dsp:txXfrm>
        <a:off x="6703288" y="3116768"/>
        <a:ext cx="2110961" cy="388688"/>
      </dsp:txXfrm>
    </dsp:sp>
    <dsp:sp modelId="{C55B8361-7E07-468A-91ED-F95A4875D22B}">
      <dsp:nvSpPr>
        <dsp:cNvPr id="0" name=""/>
        <dsp:cNvSpPr/>
      </dsp:nvSpPr>
      <dsp:spPr>
        <a:xfrm>
          <a:off x="6489566" y="3656216"/>
          <a:ext cx="166747" cy="166747"/>
        </a:xfrm>
        <a:prstGeom prst="rect">
          <a:avLst/>
        </a:prstGeom>
        <a:solidFill>
          <a:schemeClr val="lt1">
            <a:hueOff val="0"/>
            <a:satOff val="0"/>
            <a:lumOff val="0"/>
            <a:alphaOff val="0"/>
          </a:schemeClr>
        </a:solidFill>
        <a:ln w="12700" cap="flat" cmpd="sng" algn="ctr">
          <a:solidFill>
            <a:schemeClr val="accent1">
              <a:shade val="50000"/>
              <a:hueOff val="252952"/>
              <a:satOff val="6777"/>
              <a:lumOff val="29856"/>
              <a:alphaOff val="0"/>
            </a:schemeClr>
          </a:solidFill>
          <a:prstDash val="solid"/>
          <a:miter lim="800000"/>
        </a:ln>
        <a:effectLst/>
      </dsp:spPr>
      <dsp:style>
        <a:lnRef idx="2">
          <a:scrgbClr r="0" g="0" b="0"/>
        </a:lnRef>
        <a:fillRef idx="1">
          <a:scrgbClr r="0" g="0" b="0"/>
        </a:fillRef>
        <a:effectRef idx="0">
          <a:scrgbClr r="0" g="0" b="0"/>
        </a:effectRef>
        <a:fontRef idx="minor"/>
      </dsp:style>
    </dsp:sp>
    <dsp:sp modelId="{DA5B4EEF-EFFD-494E-82D0-97148FE92266}">
      <dsp:nvSpPr>
        <dsp:cNvPr id="0" name=""/>
        <dsp:cNvSpPr/>
      </dsp:nvSpPr>
      <dsp:spPr>
        <a:xfrm>
          <a:off x="6711247" y="3563904"/>
          <a:ext cx="2110961"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b="0" i="0" u="none" kern="1200" dirty="0" smtClean="0">
              <a:latin typeface="Arial" pitchFamily="34" charset="0"/>
              <a:cs typeface="Arial" pitchFamily="34" charset="0"/>
            </a:rPr>
            <a:t>Parque </a:t>
          </a:r>
          <a:r>
            <a:rPr lang="es-CO" sz="1000" b="0" i="0" u="none" kern="1200" dirty="0" err="1" smtClean="0">
              <a:latin typeface="Arial" pitchFamily="34" charset="0"/>
              <a:cs typeface="Arial" pitchFamily="34" charset="0"/>
            </a:rPr>
            <a:t>Ecoturístico</a:t>
          </a:r>
          <a:r>
            <a:rPr lang="es-CO" sz="1000" b="0" i="0" u="none" kern="1200" dirty="0" smtClean="0">
              <a:latin typeface="Arial" pitchFamily="34" charset="0"/>
              <a:cs typeface="Arial" pitchFamily="34" charset="0"/>
            </a:rPr>
            <a:t> </a:t>
          </a:r>
          <a:r>
            <a:rPr lang="es-CO" sz="1000" b="0" i="0" u="none" kern="1200" dirty="0" err="1" smtClean="0">
              <a:latin typeface="Arial" pitchFamily="34" charset="0"/>
              <a:cs typeface="Arial" pitchFamily="34" charset="0"/>
            </a:rPr>
            <a:t>Ecolosó</a:t>
          </a:r>
          <a:r>
            <a:rPr lang="es-CO" sz="1000" b="0" i="0" u="none" kern="1200" dirty="0" smtClean="0">
              <a:latin typeface="Arial" pitchFamily="34" charset="0"/>
              <a:cs typeface="Arial" pitchFamily="34" charset="0"/>
            </a:rPr>
            <a:t> -Sucre</a:t>
          </a:r>
          <a:endParaRPr lang="es-CO" sz="1000" kern="1200" dirty="0">
            <a:latin typeface="Arial" pitchFamily="34" charset="0"/>
            <a:cs typeface="Arial" pitchFamily="34" charset="0"/>
          </a:endParaRPr>
        </a:p>
      </dsp:txBody>
      <dsp:txXfrm>
        <a:off x="6711247" y="3563904"/>
        <a:ext cx="2110961" cy="388688"/>
      </dsp:txXfrm>
    </dsp:sp>
    <dsp:sp modelId="{5634AC66-6695-4AB8-9F5E-3831E73AF5DF}">
      <dsp:nvSpPr>
        <dsp:cNvPr id="0" name=""/>
        <dsp:cNvSpPr/>
      </dsp:nvSpPr>
      <dsp:spPr>
        <a:xfrm>
          <a:off x="9368613" y="465613"/>
          <a:ext cx="2269851" cy="267041"/>
        </a:xfrm>
        <a:prstGeom prst="rect">
          <a:avLst/>
        </a:prstGeom>
        <a:solidFill>
          <a:srgbClr val="F56C0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DEC74A-F169-4AEA-BCC3-3D9AF73BB4EC}">
      <dsp:nvSpPr>
        <dsp:cNvPr id="0" name=""/>
        <dsp:cNvSpPr/>
      </dsp:nvSpPr>
      <dsp:spPr>
        <a:xfrm>
          <a:off x="9423754" y="522991"/>
          <a:ext cx="166751" cy="166751"/>
        </a:xfrm>
        <a:prstGeom prst="rect">
          <a:avLst/>
        </a:prstGeom>
        <a:solidFill>
          <a:schemeClr val="bg1">
            <a:alpha val="90000"/>
          </a:schemeClr>
        </a:solidFill>
        <a:ln w="12700" cap="flat" cmpd="sng" algn="ctr">
          <a:solidFill>
            <a:schemeClr val="accent1">
              <a:shade val="50000"/>
              <a:hueOff val="167129"/>
              <a:satOff val="4478"/>
              <a:lumOff val="197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6A5333-31C9-4FAF-9D32-FCE42146C337}">
      <dsp:nvSpPr>
        <dsp:cNvPr id="0" name=""/>
        <dsp:cNvSpPr/>
      </dsp:nvSpPr>
      <dsp:spPr>
        <a:xfrm>
          <a:off x="9500559" y="11019"/>
          <a:ext cx="2269851" cy="4797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l" defTabSz="889000">
            <a:lnSpc>
              <a:spcPct val="90000"/>
            </a:lnSpc>
            <a:spcBef>
              <a:spcPct val="0"/>
            </a:spcBef>
            <a:spcAft>
              <a:spcPct val="35000"/>
            </a:spcAft>
          </a:pPr>
          <a:r>
            <a:rPr lang="es-CO" sz="2000" b="1" kern="1200" dirty="0" smtClean="0">
              <a:solidFill>
                <a:srgbClr val="F56C05"/>
              </a:solidFill>
              <a:latin typeface="Century Gothic" pitchFamily="34" charset="0"/>
              <a:cs typeface="Arial" pitchFamily="34" charset="0"/>
            </a:rPr>
            <a:t>EN EJECUCIÓN</a:t>
          </a:r>
          <a:endParaRPr lang="es-CO" sz="2000" b="1" kern="1200" dirty="0">
            <a:solidFill>
              <a:srgbClr val="F56C05"/>
            </a:solidFill>
            <a:latin typeface="Century Gothic" pitchFamily="34" charset="0"/>
            <a:cs typeface="Arial" pitchFamily="34" charset="0"/>
          </a:endParaRPr>
        </a:p>
      </dsp:txBody>
      <dsp:txXfrm>
        <a:off x="9500559" y="11019"/>
        <a:ext cx="2269851" cy="479718"/>
      </dsp:txXfrm>
    </dsp:sp>
    <dsp:sp modelId="{EEE98844-F15E-4EEE-8312-6FF73185CF6B}">
      <dsp:nvSpPr>
        <dsp:cNvPr id="0" name=""/>
        <dsp:cNvSpPr/>
      </dsp:nvSpPr>
      <dsp:spPr>
        <a:xfrm>
          <a:off x="9412736" y="825101"/>
          <a:ext cx="166747" cy="166747"/>
        </a:xfrm>
        <a:prstGeom prst="rect">
          <a:avLst/>
        </a:prstGeom>
        <a:solidFill>
          <a:schemeClr val="lt1">
            <a:hueOff val="0"/>
            <a:satOff val="0"/>
            <a:lumOff val="0"/>
            <a:alphaOff val="0"/>
          </a:schemeClr>
        </a:solidFill>
        <a:ln w="12700" cap="flat" cmpd="sng" algn="ctr">
          <a:solidFill>
            <a:schemeClr val="accent1">
              <a:shade val="50000"/>
              <a:hueOff val="234884"/>
              <a:satOff val="6293"/>
              <a:lumOff val="27724"/>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43BACB-76BE-4DF0-B518-9EA46567DF55}">
      <dsp:nvSpPr>
        <dsp:cNvPr id="0" name=""/>
        <dsp:cNvSpPr/>
      </dsp:nvSpPr>
      <dsp:spPr>
        <a:xfrm>
          <a:off x="9618838" y="762758"/>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 Turístico </a:t>
          </a:r>
          <a:r>
            <a:rPr lang="es-CO" sz="1000" kern="1200" dirty="0" err="1" smtClean="0">
              <a:latin typeface="Arial" pitchFamily="34" charset="0"/>
              <a:cs typeface="Arial" pitchFamily="34" charset="0"/>
            </a:rPr>
            <a:t>Ecovía</a:t>
          </a:r>
          <a:r>
            <a:rPr lang="es-CO" sz="1000" kern="1200" dirty="0" smtClean="0">
              <a:latin typeface="Arial" pitchFamily="34" charset="0"/>
              <a:cs typeface="Arial" pitchFamily="34" charset="0"/>
            </a:rPr>
            <a:t> en Puerto Nariño Amazonas</a:t>
          </a:r>
          <a:endParaRPr lang="es-CO" sz="1000" kern="1200" dirty="0">
            <a:latin typeface="Arial" pitchFamily="34" charset="0"/>
            <a:cs typeface="Arial" pitchFamily="34" charset="0"/>
          </a:endParaRPr>
        </a:p>
      </dsp:txBody>
      <dsp:txXfrm>
        <a:off x="9618838" y="762758"/>
        <a:ext cx="2280957" cy="388688"/>
      </dsp:txXfrm>
    </dsp:sp>
    <dsp:sp modelId="{9EE0619A-E040-45A6-8FE8-724EC63558A5}">
      <dsp:nvSpPr>
        <dsp:cNvPr id="0" name=""/>
        <dsp:cNvSpPr/>
      </dsp:nvSpPr>
      <dsp:spPr>
        <a:xfrm>
          <a:off x="9412736" y="1224807"/>
          <a:ext cx="166747" cy="166747"/>
        </a:xfrm>
        <a:prstGeom prst="rect">
          <a:avLst/>
        </a:prstGeom>
        <a:solidFill>
          <a:schemeClr val="lt1">
            <a:hueOff val="0"/>
            <a:satOff val="0"/>
            <a:lumOff val="0"/>
            <a:alphaOff val="0"/>
          </a:schemeClr>
        </a:solidFill>
        <a:ln w="12700" cap="flat" cmpd="sng" algn="ctr">
          <a:solidFill>
            <a:schemeClr val="accent1">
              <a:shade val="50000"/>
              <a:hueOff val="216816"/>
              <a:satOff val="5809"/>
              <a:lumOff val="25591"/>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F357C8-4C68-4B26-ACF4-1F10C769ACE6}">
      <dsp:nvSpPr>
        <dsp:cNvPr id="0" name=""/>
        <dsp:cNvSpPr/>
      </dsp:nvSpPr>
      <dsp:spPr>
        <a:xfrm>
          <a:off x="9618838" y="1151446"/>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Teatro Municipal del Municipio de El Jardín</a:t>
          </a:r>
          <a:endParaRPr lang="es-CO" sz="1000" kern="1200" dirty="0">
            <a:latin typeface="Arial" pitchFamily="34" charset="0"/>
            <a:cs typeface="Arial" pitchFamily="34" charset="0"/>
          </a:endParaRPr>
        </a:p>
      </dsp:txBody>
      <dsp:txXfrm>
        <a:off x="9618838" y="1151446"/>
        <a:ext cx="2280957" cy="388688"/>
      </dsp:txXfrm>
    </dsp:sp>
    <dsp:sp modelId="{CCD560AD-99DE-4373-ABA0-A8D0B1EFAD84}">
      <dsp:nvSpPr>
        <dsp:cNvPr id="0" name=""/>
        <dsp:cNvSpPr/>
      </dsp:nvSpPr>
      <dsp:spPr>
        <a:xfrm>
          <a:off x="9412736" y="1635529"/>
          <a:ext cx="166747" cy="166747"/>
        </a:xfrm>
        <a:prstGeom prst="rect">
          <a:avLst/>
        </a:prstGeom>
        <a:solidFill>
          <a:schemeClr val="lt1">
            <a:hueOff val="0"/>
            <a:satOff val="0"/>
            <a:lumOff val="0"/>
            <a:alphaOff val="0"/>
          </a:schemeClr>
        </a:solidFill>
        <a:ln w="12700" cap="flat" cmpd="sng" algn="ctr">
          <a:solidFill>
            <a:schemeClr val="accent1">
              <a:shade val="50000"/>
              <a:hueOff val="198748"/>
              <a:satOff val="5325"/>
              <a:lumOff val="23459"/>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B4DF71-5DB8-430E-85C9-A514E504BEF4}">
      <dsp:nvSpPr>
        <dsp:cNvPr id="0" name=""/>
        <dsp:cNvSpPr/>
      </dsp:nvSpPr>
      <dsp:spPr>
        <a:xfrm>
          <a:off x="9618838" y="1540135"/>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Base Náutica Mixta en </a:t>
          </a:r>
          <a:r>
            <a:rPr lang="es-CO" sz="1000" kern="1200" dirty="0" err="1" smtClean="0">
              <a:latin typeface="Arial" pitchFamily="34" charset="0"/>
              <a:cs typeface="Arial" pitchFamily="34" charset="0"/>
            </a:rPr>
            <a:t>Necoclí</a:t>
          </a:r>
          <a:r>
            <a:rPr lang="es-CO" sz="1000" kern="1200" dirty="0" smtClean="0">
              <a:latin typeface="Arial" pitchFamily="34" charset="0"/>
              <a:cs typeface="Arial" pitchFamily="34" charset="0"/>
            </a:rPr>
            <a:t> </a:t>
          </a:r>
          <a:endParaRPr lang="es-CO" sz="1000" kern="1200" dirty="0">
            <a:latin typeface="Arial" pitchFamily="34" charset="0"/>
            <a:cs typeface="Arial" pitchFamily="34" charset="0"/>
          </a:endParaRPr>
        </a:p>
      </dsp:txBody>
      <dsp:txXfrm>
        <a:off x="9618838" y="1540135"/>
        <a:ext cx="2280957" cy="388688"/>
      </dsp:txXfrm>
    </dsp:sp>
    <dsp:sp modelId="{83D6C14F-19C1-4021-AD3C-68A4A9969DF7}">
      <dsp:nvSpPr>
        <dsp:cNvPr id="0" name=""/>
        <dsp:cNvSpPr/>
      </dsp:nvSpPr>
      <dsp:spPr>
        <a:xfrm>
          <a:off x="9412736" y="1991167"/>
          <a:ext cx="166747" cy="166747"/>
        </a:xfrm>
        <a:prstGeom prst="rect">
          <a:avLst/>
        </a:prstGeom>
        <a:solidFill>
          <a:schemeClr val="lt1">
            <a:hueOff val="0"/>
            <a:satOff val="0"/>
            <a:lumOff val="0"/>
            <a:alphaOff val="0"/>
          </a:schemeClr>
        </a:solidFill>
        <a:ln w="12700" cap="flat" cmpd="sng" algn="ctr">
          <a:solidFill>
            <a:schemeClr val="accent1">
              <a:shade val="50000"/>
              <a:hueOff val="180680"/>
              <a:satOff val="4841"/>
              <a:lumOff val="21326"/>
              <a:alphaOff val="0"/>
            </a:schemeClr>
          </a:solidFill>
          <a:prstDash val="solid"/>
          <a:miter lim="800000"/>
        </a:ln>
        <a:effectLst/>
      </dsp:spPr>
      <dsp:style>
        <a:lnRef idx="2">
          <a:scrgbClr r="0" g="0" b="0"/>
        </a:lnRef>
        <a:fillRef idx="1">
          <a:scrgbClr r="0" g="0" b="0"/>
        </a:fillRef>
        <a:effectRef idx="0">
          <a:scrgbClr r="0" g="0" b="0"/>
        </a:effectRef>
        <a:fontRef idx="minor"/>
      </dsp:style>
    </dsp:sp>
    <dsp:sp modelId="{DB989919-946B-42A2-8224-84F9A59E6628}">
      <dsp:nvSpPr>
        <dsp:cNvPr id="0" name=""/>
        <dsp:cNvSpPr/>
      </dsp:nvSpPr>
      <dsp:spPr>
        <a:xfrm>
          <a:off x="9618838" y="1928823"/>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pt-BR" sz="1000" kern="1200" dirty="0" smtClean="0">
              <a:latin typeface="Arial" pitchFamily="34" charset="0"/>
              <a:cs typeface="Arial" pitchFamily="34" charset="0"/>
            </a:rPr>
            <a:t>Etapa III, Mirador Colina Iluminada </a:t>
          </a:r>
          <a:r>
            <a:rPr lang="pt-BR" sz="1000" kern="1200" dirty="0" err="1" smtClean="0">
              <a:latin typeface="Arial" pitchFamily="34" charset="0"/>
              <a:cs typeface="Arial" pitchFamily="34" charset="0"/>
            </a:rPr>
            <a:t>Salento</a:t>
          </a:r>
          <a:endParaRPr lang="es-CO" sz="1000" kern="1200" dirty="0">
            <a:latin typeface="Arial" pitchFamily="34" charset="0"/>
            <a:cs typeface="Arial" pitchFamily="34" charset="0"/>
          </a:endParaRPr>
        </a:p>
      </dsp:txBody>
      <dsp:txXfrm>
        <a:off x="9618838" y="1928823"/>
        <a:ext cx="2280957" cy="388688"/>
      </dsp:txXfrm>
    </dsp:sp>
    <dsp:sp modelId="{4D07A90A-C9C0-43AD-92B1-0CA664647885}">
      <dsp:nvSpPr>
        <dsp:cNvPr id="0" name=""/>
        <dsp:cNvSpPr/>
      </dsp:nvSpPr>
      <dsp:spPr>
        <a:xfrm>
          <a:off x="9412736" y="2379855"/>
          <a:ext cx="166747" cy="166747"/>
        </a:xfrm>
        <a:prstGeom prst="rect">
          <a:avLst/>
        </a:prstGeom>
        <a:solidFill>
          <a:schemeClr val="lt1">
            <a:hueOff val="0"/>
            <a:satOff val="0"/>
            <a:lumOff val="0"/>
            <a:alphaOff val="0"/>
          </a:schemeClr>
        </a:solidFill>
        <a:ln w="12700" cap="flat" cmpd="sng" algn="ctr">
          <a:solidFill>
            <a:schemeClr val="accent1">
              <a:shade val="50000"/>
              <a:hueOff val="162612"/>
              <a:satOff val="4356"/>
              <a:lumOff val="19193"/>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F3006F-EF06-45BD-9346-F1E356E14CD2}">
      <dsp:nvSpPr>
        <dsp:cNvPr id="0" name=""/>
        <dsp:cNvSpPr/>
      </dsp:nvSpPr>
      <dsp:spPr>
        <a:xfrm>
          <a:off x="9618838" y="2317512"/>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Primera fase Parque San Agustín </a:t>
          </a:r>
          <a:r>
            <a:rPr lang="es-CO" sz="1000" kern="1200" dirty="0" err="1" smtClean="0">
              <a:latin typeface="Arial" pitchFamily="34" charset="0"/>
              <a:cs typeface="Arial" pitchFamily="34" charset="0"/>
            </a:rPr>
            <a:t>Isnos</a:t>
          </a:r>
          <a:endParaRPr lang="es-CO" sz="1000" kern="1200" dirty="0">
            <a:latin typeface="Arial" pitchFamily="34" charset="0"/>
            <a:cs typeface="Arial" pitchFamily="34" charset="0"/>
          </a:endParaRPr>
        </a:p>
      </dsp:txBody>
      <dsp:txXfrm>
        <a:off x="9618838" y="2317512"/>
        <a:ext cx="2280957" cy="388688"/>
      </dsp:txXfrm>
    </dsp:sp>
    <dsp:sp modelId="{A06174D7-4BC1-468B-8FB8-0A36BB7F8193}">
      <dsp:nvSpPr>
        <dsp:cNvPr id="0" name=""/>
        <dsp:cNvSpPr/>
      </dsp:nvSpPr>
      <dsp:spPr>
        <a:xfrm>
          <a:off x="9412736" y="2768544"/>
          <a:ext cx="166747" cy="166747"/>
        </a:xfrm>
        <a:prstGeom prst="rect">
          <a:avLst/>
        </a:prstGeom>
        <a:solidFill>
          <a:schemeClr val="lt1">
            <a:hueOff val="0"/>
            <a:satOff val="0"/>
            <a:lumOff val="0"/>
            <a:alphaOff val="0"/>
          </a:schemeClr>
        </a:solidFill>
        <a:ln w="12700" cap="flat" cmpd="sng" algn="ctr">
          <a:solidFill>
            <a:schemeClr val="accent1">
              <a:shade val="50000"/>
              <a:hueOff val="144544"/>
              <a:satOff val="3872"/>
              <a:lumOff val="17061"/>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254356-7CED-48B1-B9E3-E562C9F119DA}">
      <dsp:nvSpPr>
        <dsp:cNvPr id="0" name=""/>
        <dsp:cNvSpPr/>
      </dsp:nvSpPr>
      <dsp:spPr>
        <a:xfrm>
          <a:off x="9618838" y="2706201"/>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Centro de Convenciones de Bucaramanga – </a:t>
          </a:r>
          <a:r>
            <a:rPr lang="es-CO" sz="1000" kern="1200" dirty="0" err="1" smtClean="0">
              <a:latin typeface="Arial" pitchFamily="34" charset="0"/>
              <a:cs typeface="Arial" pitchFamily="34" charset="0"/>
            </a:rPr>
            <a:t>Neomundo</a:t>
          </a:r>
          <a:endParaRPr lang="es-CO" sz="1000" kern="1200" dirty="0">
            <a:latin typeface="Arial" pitchFamily="34" charset="0"/>
            <a:cs typeface="Arial" pitchFamily="34" charset="0"/>
          </a:endParaRPr>
        </a:p>
      </dsp:txBody>
      <dsp:txXfrm>
        <a:off x="9618838" y="2706201"/>
        <a:ext cx="2280957" cy="388688"/>
      </dsp:txXfrm>
    </dsp:sp>
    <dsp:sp modelId="{FF99D871-491A-462A-8C26-EC12E72A5AF0}">
      <dsp:nvSpPr>
        <dsp:cNvPr id="0" name=""/>
        <dsp:cNvSpPr/>
      </dsp:nvSpPr>
      <dsp:spPr>
        <a:xfrm>
          <a:off x="9412736" y="3157232"/>
          <a:ext cx="166747" cy="166747"/>
        </a:xfrm>
        <a:prstGeom prst="rect">
          <a:avLst/>
        </a:prstGeom>
        <a:solidFill>
          <a:schemeClr val="lt1">
            <a:hueOff val="0"/>
            <a:satOff val="0"/>
            <a:lumOff val="0"/>
            <a:alphaOff val="0"/>
          </a:schemeClr>
        </a:solidFill>
        <a:ln w="12700" cap="flat" cmpd="sng" algn="ctr">
          <a:solidFill>
            <a:schemeClr val="accent1">
              <a:shade val="50000"/>
              <a:hueOff val="126476"/>
              <a:satOff val="3388"/>
              <a:lumOff val="14928"/>
              <a:alphaOff val="0"/>
            </a:schemeClr>
          </a:solidFill>
          <a:prstDash val="solid"/>
          <a:miter lim="800000"/>
        </a:ln>
        <a:effectLst/>
      </dsp:spPr>
      <dsp:style>
        <a:lnRef idx="2">
          <a:scrgbClr r="0" g="0" b="0"/>
        </a:lnRef>
        <a:fillRef idx="1">
          <a:scrgbClr r="0" g="0" b="0"/>
        </a:fillRef>
        <a:effectRef idx="0">
          <a:scrgbClr r="0" g="0" b="0"/>
        </a:effectRef>
        <a:fontRef idx="minor"/>
      </dsp:style>
    </dsp:sp>
    <dsp:sp modelId="{7E956C90-6102-4AAB-8D10-405D5A70106A}">
      <dsp:nvSpPr>
        <dsp:cNvPr id="0" name=""/>
        <dsp:cNvSpPr/>
      </dsp:nvSpPr>
      <dsp:spPr>
        <a:xfrm>
          <a:off x="9618838" y="3094889"/>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Señalización Turística Peatonal CTG</a:t>
          </a:r>
          <a:endParaRPr lang="es-CO" sz="1000" kern="1200" dirty="0">
            <a:latin typeface="Arial" pitchFamily="34" charset="0"/>
            <a:cs typeface="Arial" pitchFamily="34" charset="0"/>
          </a:endParaRPr>
        </a:p>
      </dsp:txBody>
      <dsp:txXfrm>
        <a:off x="9618838" y="3094889"/>
        <a:ext cx="2280957" cy="388688"/>
      </dsp:txXfrm>
    </dsp:sp>
    <dsp:sp modelId="{312B3573-C462-4706-9EFE-A143AF5566E8}">
      <dsp:nvSpPr>
        <dsp:cNvPr id="0" name=""/>
        <dsp:cNvSpPr/>
      </dsp:nvSpPr>
      <dsp:spPr>
        <a:xfrm>
          <a:off x="9412736" y="3534904"/>
          <a:ext cx="166747" cy="166747"/>
        </a:xfrm>
        <a:prstGeom prst="rect">
          <a:avLst/>
        </a:prstGeom>
        <a:solidFill>
          <a:schemeClr val="lt1">
            <a:hueOff val="0"/>
            <a:satOff val="0"/>
            <a:lumOff val="0"/>
            <a:alphaOff val="0"/>
          </a:schemeClr>
        </a:solidFill>
        <a:ln w="12700" cap="flat" cmpd="sng" algn="ctr">
          <a:solidFill>
            <a:schemeClr val="accent1">
              <a:shade val="50000"/>
              <a:hueOff val="108408"/>
              <a:satOff val="2904"/>
              <a:lumOff val="12796"/>
              <a:alphaOff val="0"/>
            </a:schemeClr>
          </a:solidFill>
          <a:prstDash val="solid"/>
          <a:miter lim="800000"/>
        </a:ln>
        <a:effectLst/>
      </dsp:spPr>
      <dsp:style>
        <a:lnRef idx="2">
          <a:scrgbClr r="0" g="0" b="0"/>
        </a:lnRef>
        <a:fillRef idx="1">
          <a:scrgbClr r="0" g="0" b="0"/>
        </a:fillRef>
        <a:effectRef idx="0">
          <a:scrgbClr r="0" g="0" b="0"/>
        </a:effectRef>
        <a:fontRef idx="minor"/>
      </dsp:style>
    </dsp:sp>
    <dsp:sp modelId="{DCF64C9C-396B-40AF-A50D-405296785934}">
      <dsp:nvSpPr>
        <dsp:cNvPr id="0" name=""/>
        <dsp:cNvSpPr/>
      </dsp:nvSpPr>
      <dsp:spPr>
        <a:xfrm>
          <a:off x="9618838" y="3483578"/>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Muelle de Embarque y Desembarque - Pueblos Palafitos</a:t>
          </a:r>
          <a:endParaRPr lang="es-CO" sz="1000" kern="1200" dirty="0">
            <a:latin typeface="Arial" pitchFamily="34" charset="0"/>
            <a:cs typeface="Arial" pitchFamily="34" charset="0"/>
          </a:endParaRPr>
        </a:p>
      </dsp:txBody>
      <dsp:txXfrm>
        <a:off x="9618838" y="3483578"/>
        <a:ext cx="2280957" cy="388688"/>
      </dsp:txXfrm>
    </dsp:sp>
    <dsp:sp modelId="{7F6672C7-39DA-4AF9-A381-3C59518E0537}">
      <dsp:nvSpPr>
        <dsp:cNvPr id="0" name=""/>
        <dsp:cNvSpPr/>
      </dsp:nvSpPr>
      <dsp:spPr>
        <a:xfrm>
          <a:off x="9412736" y="3978677"/>
          <a:ext cx="166747" cy="166747"/>
        </a:xfrm>
        <a:prstGeom prst="rect">
          <a:avLst/>
        </a:prstGeom>
        <a:solidFill>
          <a:schemeClr val="lt1">
            <a:hueOff val="0"/>
            <a:satOff val="0"/>
            <a:lumOff val="0"/>
            <a:alphaOff val="0"/>
          </a:schemeClr>
        </a:solidFill>
        <a:ln w="12700" cap="flat" cmpd="sng" algn="ctr">
          <a:solidFill>
            <a:schemeClr val="accent1">
              <a:shade val="50000"/>
              <a:hueOff val="90340"/>
              <a:satOff val="2420"/>
              <a:lumOff val="10663"/>
              <a:alphaOff val="0"/>
            </a:schemeClr>
          </a:solidFill>
          <a:prstDash val="solid"/>
          <a:miter lim="800000"/>
        </a:ln>
        <a:effectLst/>
      </dsp:spPr>
      <dsp:style>
        <a:lnRef idx="2">
          <a:scrgbClr r="0" g="0" b="0"/>
        </a:lnRef>
        <a:fillRef idx="1">
          <a:scrgbClr r="0" g="0" b="0"/>
        </a:fillRef>
        <a:effectRef idx="0">
          <a:scrgbClr r="0" g="0" b="0"/>
        </a:effectRef>
        <a:fontRef idx="minor"/>
      </dsp:style>
    </dsp:sp>
    <dsp:sp modelId="{A6E5F69B-B866-42DA-8045-06C066895884}">
      <dsp:nvSpPr>
        <dsp:cNvPr id="0" name=""/>
        <dsp:cNvSpPr/>
      </dsp:nvSpPr>
      <dsp:spPr>
        <a:xfrm>
          <a:off x="9618838" y="3872266"/>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Restauración del Teatro Santa Marta</a:t>
          </a:r>
          <a:endParaRPr lang="es-CO" sz="1000" kern="1200" dirty="0">
            <a:latin typeface="Arial" pitchFamily="34" charset="0"/>
            <a:cs typeface="Arial" pitchFamily="34" charset="0"/>
          </a:endParaRPr>
        </a:p>
      </dsp:txBody>
      <dsp:txXfrm>
        <a:off x="9618838" y="3872266"/>
        <a:ext cx="2280957" cy="388688"/>
      </dsp:txXfrm>
    </dsp:sp>
    <dsp:sp modelId="{16695A10-3116-48CE-BBD6-1B6182A7D8CE}">
      <dsp:nvSpPr>
        <dsp:cNvPr id="0" name=""/>
        <dsp:cNvSpPr/>
      </dsp:nvSpPr>
      <dsp:spPr>
        <a:xfrm>
          <a:off x="9412736" y="4334315"/>
          <a:ext cx="166747" cy="166747"/>
        </a:xfrm>
        <a:prstGeom prst="rect">
          <a:avLst/>
        </a:prstGeom>
        <a:solidFill>
          <a:schemeClr val="lt1">
            <a:hueOff val="0"/>
            <a:satOff val="0"/>
            <a:lumOff val="0"/>
            <a:alphaOff val="0"/>
          </a:schemeClr>
        </a:solidFill>
        <a:ln w="12700" cap="flat" cmpd="sng" algn="ctr">
          <a:solidFill>
            <a:schemeClr val="accent1">
              <a:shade val="50000"/>
              <a:hueOff val="72272"/>
              <a:satOff val="1936"/>
              <a:lumOff val="853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4C6ED2F-4DE1-495B-B271-D4169342F20C}">
      <dsp:nvSpPr>
        <dsp:cNvPr id="0" name=""/>
        <dsp:cNvSpPr/>
      </dsp:nvSpPr>
      <dsp:spPr>
        <a:xfrm>
          <a:off x="9618838" y="4260955"/>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Sendero Caño Cristales</a:t>
          </a:r>
          <a:endParaRPr lang="es-CO" sz="1000" kern="1200" dirty="0">
            <a:latin typeface="Arial" pitchFamily="34" charset="0"/>
            <a:cs typeface="Arial" pitchFamily="34" charset="0"/>
          </a:endParaRPr>
        </a:p>
      </dsp:txBody>
      <dsp:txXfrm>
        <a:off x="9618838" y="4260955"/>
        <a:ext cx="2280957" cy="388688"/>
      </dsp:txXfrm>
    </dsp:sp>
    <dsp:sp modelId="{62C9C72C-FABE-4352-9BB3-1E24FCA2103B}">
      <dsp:nvSpPr>
        <dsp:cNvPr id="0" name=""/>
        <dsp:cNvSpPr/>
      </dsp:nvSpPr>
      <dsp:spPr>
        <a:xfrm>
          <a:off x="9412736" y="4734020"/>
          <a:ext cx="166747" cy="166747"/>
        </a:xfrm>
        <a:prstGeom prst="rect">
          <a:avLst/>
        </a:prstGeom>
        <a:solidFill>
          <a:schemeClr val="lt1">
            <a:hueOff val="0"/>
            <a:satOff val="0"/>
            <a:lumOff val="0"/>
            <a:alphaOff val="0"/>
          </a:schemeClr>
        </a:solidFill>
        <a:ln w="12700" cap="flat" cmpd="sng" algn="ctr">
          <a:solidFill>
            <a:schemeClr val="accent1">
              <a:shade val="50000"/>
              <a:hueOff val="54204"/>
              <a:satOff val="1452"/>
              <a:lumOff val="6398"/>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233258-09BB-4DFD-9798-33C346D6888F}">
      <dsp:nvSpPr>
        <dsp:cNvPr id="0" name=""/>
        <dsp:cNvSpPr/>
      </dsp:nvSpPr>
      <dsp:spPr>
        <a:xfrm>
          <a:off x="9618838" y="4649643"/>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Embarcadero Turístico de Capurganá</a:t>
          </a:r>
          <a:endParaRPr lang="es-CO" sz="1000" kern="1200" dirty="0">
            <a:latin typeface="Arial" pitchFamily="34" charset="0"/>
            <a:cs typeface="Arial" pitchFamily="34" charset="0"/>
          </a:endParaRPr>
        </a:p>
      </dsp:txBody>
      <dsp:txXfrm>
        <a:off x="9618838" y="4649643"/>
        <a:ext cx="2280957" cy="388688"/>
      </dsp:txXfrm>
    </dsp:sp>
    <dsp:sp modelId="{8C3F6DEC-688D-48AE-9A79-3A8124F1DA20}">
      <dsp:nvSpPr>
        <dsp:cNvPr id="0" name=""/>
        <dsp:cNvSpPr/>
      </dsp:nvSpPr>
      <dsp:spPr>
        <a:xfrm>
          <a:off x="9412736" y="5078641"/>
          <a:ext cx="166747" cy="166747"/>
        </a:xfrm>
        <a:prstGeom prst="rect">
          <a:avLst/>
        </a:prstGeom>
        <a:solidFill>
          <a:schemeClr val="lt1">
            <a:hueOff val="0"/>
            <a:satOff val="0"/>
            <a:lumOff val="0"/>
            <a:alphaOff val="0"/>
          </a:schemeClr>
        </a:solidFill>
        <a:ln w="12700" cap="flat" cmpd="sng" algn="ctr">
          <a:solidFill>
            <a:schemeClr val="accent1">
              <a:shade val="50000"/>
              <a:hueOff val="36136"/>
              <a:satOff val="968"/>
              <a:lumOff val="42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44C793-4604-4940-B30B-228E4585726F}">
      <dsp:nvSpPr>
        <dsp:cNvPr id="0" name=""/>
        <dsp:cNvSpPr/>
      </dsp:nvSpPr>
      <dsp:spPr>
        <a:xfrm>
          <a:off x="9618838" y="4972239"/>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it-IT" sz="1000" kern="1200" dirty="0" smtClean="0">
              <a:latin typeface="Arial" pitchFamily="34" charset="0"/>
              <a:cs typeface="Arial" pitchFamily="34" charset="0"/>
            </a:rPr>
            <a:t>Sendero eco turístico San Cipriano Buenaventura</a:t>
          </a:r>
          <a:endParaRPr lang="es-CO" sz="1000" kern="1200" dirty="0">
            <a:latin typeface="Arial" pitchFamily="34" charset="0"/>
            <a:cs typeface="Arial" pitchFamily="34" charset="0"/>
          </a:endParaRPr>
        </a:p>
      </dsp:txBody>
      <dsp:txXfrm>
        <a:off x="9618838" y="4972239"/>
        <a:ext cx="2280957" cy="388688"/>
      </dsp:txXfrm>
    </dsp:sp>
    <dsp:sp modelId="{1526596E-9691-476F-9645-B209436F8DB1}">
      <dsp:nvSpPr>
        <dsp:cNvPr id="0" name=""/>
        <dsp:cNvSpPr/>
      </dsp:nvSpPr>
      <dsp:spPr>
        <a:xfrm>
          <a:off x="9412736" y="5621568"/>
          <a:ext cx="166747" cy="166747"/>
        </a:xfrm>
        <a:prstGeom prst="rect">
          <a:avLst/>
        </a:prstGeom>
        <a:solidFill>
          <a:schemeClr val="lt1">
            <a:hueOff val="0"/>
            <a:satOff val="0"/>
            <a:lumOff val="0"/>
            <a:alphaOff val="0"/>
          </a:schemeClr>
        </a:solidFill>
        <a:ln w="12700" cap="flat" cmpd="sng" algn="ctr">
          <a:solidFill>
            <a:schemeClr val="accent1">
              <a:shade val="50000"/>
              <a:hueOff val="18068"/>
              <a:satOff val="484"/>
              <a:lumOff val="2133"/>
              <a:alphaOff val="0"/>
            </a:schemeClr>
          </a:solidFill>
          <a:prstDash val="solid"/>
          <a:miter lim="800000"/>
        </a:ln>
        <a:effectLst/>
      </dsp:spPr>
      <dsp:style>
        <a:lnRef idx="2">
          <a:scrgbClr r="0" g="0" b="0"/>
        </a:lnRef>
        <a:fillRef idx="1">
          <a:scrgbClr r="0" g="0" b="0"/>
        </a:fillRef>
        <a:effectRef idx="0">
          <a:scrgbClr r="0" g="0" b="0"/>
        </a:effectRef>
        <a:fontRef idx="minor"/>
      </dsp:style>
    </dsp:sp>
    <dsp:sp modelId="{9B6CA499-F488-497E-AB39-57BAAC692EDA}">
      <dsp:nvSpPr>
        <dsp:cNvPr id="0" name=""/>
        <dsp:cNvSpPr/>
      </dsp:nvSpPr>
      <dsp:spPr>
        <a:xfrm>
          <a:off x="9618838" y="5493113"/>
          <a:ext cx="2280957" cy="3886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es-CO" sz="1000" kern="1200" dirty="0" smtClean="0">
              <a:latin typeface="Arial" pitchFamily="34" charset="0"/>
              <a:cs typeface="Arial" pitchFamily="34" charset="0"/>
            </a:rPr>
            <a:t>Renovación y transformación integral del espacio público de la plaza de mercado José Hilario López </a:t>
          </a:r>
          <a:r>
            <a:rPr lang="it-IT" sz="1000" kern="1200" dirty="0" smtClean="0">
              <a:latin typeface="Arial" pitchFamily="34" charset="0"/>
              <a:cs typeface="Arial" pitchFamily="34" charset="0"/>
            </a:rPr>
            <a:t>Buenaventura</a:t>
          </a:r>
          <a:r>
            <a:rPr lang="es-CO" sz="1000" kern="1200" dirty="0" smtClean="0">
              <a:latin typeface="Arial" pitchFamily="34" charset="0"/>
              <a:cs typeface="Arial" pitchFamily="34" charset="0"/>
            </a:rPr>
            <a:t> </a:t>
          </a:r>
          <a:endParaRPr lang="es-CO" sz="1000" kern="1200" dirty="0">
            <a:latin typeface="Arial" pitchFamily="34" charset="0"/>
            <a:cs typeface="Arial" pitchFamily="34" charset="0"/>
          </a:endParaRPr>
        </a:p>
      </dsp:txBody>
      <dsp:txXfrm>
        <a:off x="9618838" y="5493113"/>
        <a:ext cx="2280957" cy="388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70A6-B4ED-4F6B-99CE-BF291DF23136}">
      <dsp:nvSpPr>
        <dsp:cNvPr id="0" name=""/>
        <dsp:cNvSpPr/>
      </dsp:nvSpPr>
      <dsp:spPr>
        <a:xfrm rot="5400000">
          <a:off x="1441062" y="1209133"/>
          <a:ext cx="1413814" cy="1609577"/>
        </a:xfrm>
        <a:prstGeom prst="bentUpArrow">
          <a:avLst>
            <a:gd name="adj1" fmla="val 32840"/>
            <a:gd name="adj2" fmla="val 25000"/>
            <a:gd name="adj3" fmla="val 35780"/>
          </a:avLst>
        </a:prstGeom>
        <a:solidFill>
          <a:srgbClr val="F56C05"/>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2C2439F5-D3F1-48A1-928D-8303DD62AEA6}">
      <dsp:nvSpPr>
        <dsp:cNvPr id="0" name=""/>
        <dsp:cNvSpPr/>
      </dsp:nvSpPr>
      <dsp:spPr>
        <a:xfrm>
          <a:off x="269862" y="0"/>
          <a:ext cx="3242935" cy="1457551"/>
        </a:xfrm>
        <a:prstGeom prst="ellipse">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CO" sz="2000" b="1" kern="1200" dirty="0" smtClean="0">
              <a:latin typeface="Century Gothic" panose="020B0502020202020204" pitchFamily="34" charset="0"/>
            </a:rPr>
            <a:t>Plan Sectorial de Turismo</a:t>
          </a:r>
          <a:endParaRPr lang="es-CO" sz="2000" b="1" kern="1200" dirty="0">
            <a:latin typeface="Century Gothic" panose="020B0502020202020204" pitchFamily="34" charset="0"/>
          </a:endParaRPr>
        </a:p>
      </dsp:txBody>
      <dsp:txXfrm>
        <a:off x="744779" y="213453"/>
        <a:ext cx="2293101" cy="1030645"/>
      </dsp:txXfrm>
    </dsp:sp>
    <dsp:sp modelId="{D7CF2B8D-5FC2-4CDC-93CA-C14A54D68E10}">
      <dsp:nvSpPr>
        <dsp:cNvPr id="0" name=""/>
        <dsp:cNvSpPr/>
      </dsp:nvSpPr>
      <dsp:spPr>
        <a:xfrm>
          <a:off x="3652577" y="0"/>
          <a:ext cx="1731008" cy="134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CO" sz="1600" kern="1200" dirty="0" smtClean="0">
              <a:solidFill>
                <a:schemeClr val="tx1">
                  <a:lumMod val="75000"/>
                  <a:lumOff val="25000"/>
                </a:schemeClr>
              </a:solidFill>
              <a:latin typeface="Arial" panose="020B0604020202020204" pitchFamily="34" charset="0"/>
              <a:cs typeface="Arial" panose="020B0604020202020204" pitchFamily="34" charset="0"/>
            </a:rPr>
            <a:t>Hoja de ruta Viceministerio de turismo</a:t>
          </a: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CO" sz="1600" kern="1200" dirty="0" smtClean="0">
              <a:solidFill>
                <a:schemeClr val="tx1">
                  <a:lumMod val="75000"/>
                  <a:lumOff val="25000"/>
                </a:schemeClr>
              </a:solidFill>
              <a:latin typeface="Arial" panose="020B0604020202020204" pitchFamily="34" charset="0"/>
              <a:cs typeface="Arial" panose="020B0604020202020204" pitchFamily="34" charset="0"/>
            </a:rPr>
            <a:t>Líneas estratégicas</a:t>
          </a: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dsp:txBody>
      <dsp:txXfrm>
        <a:off x="3652577" y="0"/>
        <a:ext cx="1731008" cy="1346490"/>
      </dsp:txXfrm>
    </dsp:sp>
    <dsp:sp modelId="{048A6738-07AF-437C-9542-2BBDBA7571E6}">
      <dsp:nvSpPr>
        <dsp:cNvPr id="0" name=""/>
        <dsp:cNvSpPr/>
      </dsp:nvSpPr>
      <dsp:spPr>
        <a:xfrm rot="5400000">
          <a:off x="4077759" y="3150326"/>
          <a:ext cx="1413814" cy="1609577"/>
        </a:xfrm>
        <a:prstGeom prst="bentUpArrow">
          <a:avLst>
            <a:gd name="adj1" fmla="val 32840"/>
            <a:gd name="adj2" fmla="val 25000"/>
            <a:gd name="adj3" fmla="val 35780"/>
          </a:avLst>
        </a:prstGeom>
        <a:solidFill>
          <a:srgbClr val="F56C05"/>
        </a:solid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604A6845-0702-46FC-A51D-7429995813DD}">
      <dsp:nvSpPr>
        <dsp:cNvPr id="0" name=""/>
        <dsp:cNvSpPr/>
      </dsp:nvSpPr>
      <dsp:spPr>
        <a:xfrm>
          <a:off x="2977126" y="1721011"/>
          <a:ext cx="3382810" cy="1647652"/>
        </a:xfrm>
        <a:prstGeom prst="ellipse">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b="1" kern="1200" dirty="0" smtClean="0">
              <a:latin typeface="Century Gothic" panose="020B0502020202020204" pitchFamily="34" charset="0"/>
            </a:rPr>
            <a:t>Planes departamentales de turismo</a:t>
          </a:r>
          <a:endParaRPr lang="es-CO" sz="1800" b="1" kern="1200" dirty="0">
            <a:latin typeface="Century Gothic" panose="020B0502020202020204" pitchFamily="34" charset="0"/>
          </a:endParaRPr>
        </a:p>
      </dsp:txBody>
      <dsp:txXfrm>
        <a:off x="3472527" y="1962304"/>
        <a:ext cx="2392008" cy="1165066"/>
      </dsp:txXfrm>
    </dsp:sp>
    <dsp:sp modelId="{AC995E79-2554-47BE-BFFB-35FBE66EADFE}">
      <dsp:nvSpPr>
        <dsp:cNvPr id="0" name=""/>
        <dsp:cNvSpPr/>
      </dsp:nvSpPr>
      <dsp:spPr>
        <a:xfrm>
          <a:off x="6529795" y="1838227"/>
          <a:ext cx="1507569" cy="134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CO" sz="1600" kern="1200" dirty="0" smtClean="0">
              <a:solidFill>
                <a:schemeClr val="tx1">
                  <a:lumMod val="75000"/>
                  <a:lumOff val="25000"/>
                </a:schemeClr>
              </a:solidFill>
              <a:latin typeface="Arial" panose="020B0604020202020204" pitchFamily="34" charset="0"/>
              <a:cs typeface="Arial" panose="020B0604020202020204" pitchFamily="34" charset="0"/>
            </a:rPr>
            <a:t>Actualización/ajuste</a:t>
          </a: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a:p>
          <a:pPr marL="171450" lvl="1" indent="-171450" algn="l" defTabSz="711200">
            <a:lnSpc>
              <a:spcPct val="90000"/>
            </a:lnSpc>
            <a:spcBef>
              <a:spcPct val="0"/>
            </a:spcBef>
            <a:spcAft>
              <a:spcPct val="15000"/>
            </a:spcAft>
            <a:buChar char="••"/>
          </a:pPr>
          <a:r>
            <a:rPr lang="es-CO" sz="1600" kern="1200" dirty="0" smtClean="0">
              <a:solidFill>
                <a:schemeClr val="tx1">
                  <a:lumMod val="75000"/>
                  <a:lumOff val="25000"/>
                </a:schemeClr>
              </a:solidFill>
              <a:latin typeface="Arial" panose="020B0604020202020204" pitchFamily="34" charset="0"/>
              <a:cs typeface="Arial" panose="020B0604020202020204" pitchFamily="34" charset="0"/>
            </a:rPr>
            <a:t>Aterrizar a acciones puntuales</a:t>
          </a: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dsp:txBody>
      <dsp:txXfrm>
        <a:off x="6529795" y="1838227"/>
        <a:ext cx="1507569" cy="1346490"/>
      </dsp:txXfrm>
    </dsp:sp>
    <dsp:sp modelId="{F512CFF5-D073-48B6-A157-D35BCCF34C52}">
      <dsp:nvSpPr>
        <dsp:cNvPr id="0" name=""/>
        <dsp:cNvSpPr/>
      </dsp:nvSpPr>
      <dsp:spPr>
        <a:xfrm>
          <a:off x="5620747" y="3657688"/>
          <a:ext cx="3010692" cy="1627828"/>
        </a:xfrm>
        <a:prstGeom prst="ellipse">
          <a:avLst/>
        </a:prstGeom>
        <a:solidFill>
          <a:schemeClr val="accent5">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CO" sz="1800" b="1" kern="1200" dirty="0" smtClean="0">
              <a:latin typeface="Century Gothic" panose="020B0502020202020204" pitchFamily="34" charset="0"/>
            </a:rPr>
            <a:t>Planes municipales de turismo</a:t>
          </a:r>
          <a:endParaRPr lang="es-CO" sz="1800" b="1" kern="1200" dirty="0">
            <a:latin typeface="Century Gothic" panose="020B0502020202020204" pitchFamily="34" charset="0"/>
          </a:endParaRPr>
        </a:p>
      </dsp:txBody>
      <dsp:txXfrm>
        <a:off x="6061653" y="3896078"/>
        <a:ext cx="2128880" cy="1151048"/>
      </dsp:txXfrm>
    </dsp:sp>
    <dsp:sp modelId="{AFD5D8C7-C2F2-4749-86DF-2FC5C024E47C}">
      <dsp:nvSpPr>
        <dsp:cNvPr id="0" name=""/>
        <dsp:cNvSpPr/>
      </dsp:nvSpPr>
      <dsp:spPr>
        <a:xfrm>
          <a:off x="8685064" y="3813253"/>
          <a:ext cx="1731008" cy="1346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ctr" anchorCtr="0">
          <a:noAutofit/>
        </a:bodyPr>
        <a:lstStyle/>
        <a:p>
          <a:pPr marL="171450" lvl="1" indent="-171450" algn="l" defTabSz="711200">
            <a:lnSpc>
              <a:spcPct val="90000"/>
            </a:lnSpc>
            <a:spcBef>
              <a:spcPct val="0"/>
            </a:spcBef>
            <a:spcAft>
              <a:spcPct val="15000"/>
            </a:spcAft>
            <a:buChar char="••"/>
          </a:pPr>
          <a:r>
            <a:rPr lang="es-CO" sz="1600" kern="1200" dirty="0" smtClean="0">
              <a:solidFill>
                <a:schemeClr val="tx1">
                  <a:lumMod val="75000"/>
                  <a:lumOff val="25000"/>
                </a:schemeClr>
              </a:solidFill>
              <a:latin typeface="Arial" panose="020B0604020202020204" pitchFamily="34" charset="0"/>
              <a:cs typeface="Arial" panose="020B0604020202020204" pitchFamily="34" charset="0"/>
            </a:rPr>
            <a:t>Elaboración guía de apoyo para planea de turismo</a:t>
          </a:r>
          <a:endParaRPr lang="es-CO" sz="1600" kern="1200" dirty="0">
            <a:solidFill>
              <a:schemeClr val="tx1">
                <a:lumMod val="75000"/>
                <a:lumOff val="25000"/>
              </a:schemeClr>
            </a:solidFill>
            <a:latin typeface="Arial" panose="020B0604020202020204" pitchFamily="34" charset="0"/>
            <a:cs typeface="Arial" panose="020B0604020202020204" pitchFamily="34" charset="0"/>
          </a:endParaRPr>
        </a:p>
      </dsp:txBody>
      <dsp:txXfrm>
        <a:off x="8685064" y="3813253"/>
        <a:ext cx="1731008" cy="1346490"/>
      </dsp:txXfrm>
    </dsp:sp>
  </dsp:spTree>
</dsp:drawing>
</file>

<file path=ppt/diagrams/layout1.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A9D7F-02CF-4954-AC00-586904404362}" type="datetimeFigureOut">
              <a:rPr lang="es-CO" smtClean="0"/>
              <a:t>21/11/2018</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ADAF75-CBCB-41EA-8FA7-DF3027A9EE96}" type="slidenum">
              <a:rPr lang="es-CO" smtClean="0"/>
              <a:t>‹Nº›</a:t>
            </a:fld>
            <a:endParaRPr lang="es-CO"/>
          </a:p>
        </p:txBody>
      </p:sp>
    </p:spTree>
    <p:extLst>
      <p:ext uri="{BB962C8B-B14F-4D97-AF65-F5344CB8AC3E}">
        <p14:creationId xmlns:p14="http://schemas.microsoft.com/office/powerpoint/2010/main" val="4174662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alobienmincit.co/"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lobienmincit.co/"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El</a:t>
            </a:r>
            <a:r>
              <a:rPr lang="es-CO" baseline="0" dirty="0" smtClean="0"/>
              <a:t> total de visitantes que ingresan al país se ha casi duplicado en los últimos cinco años</a:t>
            </a:r>
          </a:p>
          <a:p>
            <a:r>
              <a:rPr lang="es-CO" baseline="0" dirty="0" smtClean="0"/>
              <a:t>El crecimiento acelerado del último año responde en parte al crecimiento exponencial de viajeros provenientes de Venezuela</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2</a:t>
            </a:fld>
            <a:endParaRPr lang="es-CO"/>
          </a:p>
        </p:txBody>
      </p:sp>
    </p:spTree>
    <p:extLst>
      <p:ext uri="{BB962C8B-B14F-4D97-AF65-F5344CB8AC3E}">
        <p14:creationId xmlns:p14="http://schemas.microsoft.com/office/powerpoint/2010/main" val="4237048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23</a:t>
            </a:fld>
            <a:endParaRPr lang="es-CO"/>
          </a:p>
        </p:txBody>
      </p:sp>
    </p:spTree>
    <p:extLst>
      <p:ext uri="{BB962C8B-B14F-4D97-AF65-F5344CB8AC3E}">
        <p14:creationId xmlns:p14="http://schemas.microsoft.com/office/powerpoint/2010/main" val="2924546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24</a:t>
            </a:fld>
            <a:endParaRPr lang="es-CO"/>
          </a:p>
        </p:txBody>
      </p:sp>
    </p:spTree>
    <p:extLst>
      <p:ext uri="{BB962C8B-B14F-4D97-AF65-F5344CB8AC3E}">
        <p14:creationId xmlns:p14="http://schemas.microsoft.com/office/powerpoint/2010/main" val="2297758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25</a:t>
            </a:fld>
            <a:endParaRPr lang="es-CO"/>
          </a:p>
        </p:txBody>
      </p:sp>
    </p:spTree>
    <p:extLst>
      <p:ext uri="{BB962C8B-B14F-4D97-AF65-F5344CB8AC3E}">
        <p14:creationId xmlns:p14="http://schemas.microsoft.com/office/powerpoint/2010/main" val="1848459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26</a:t>
            </a:fld>
            <a:endParaRPr lang="es-CO"/>
          </a:p>
        </p:txBody>
      </p:sp>
    </p:spTree>
    <p:extLst>
      <p:ext uri="{BB962C8B-B14F-4D97-AF65-F5344CB8AC3E}">
        <p14:creationId xmlns:p14="http://schemas.microsoft.com/office/powerpoint/2010/main" val="1848459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El</a:t>
            </a:r>
            <a:r>
              <a:rPr lang="es-CO" baseline="0" dirty="0" smtClean="0"/>
              <a:t> total de visitantes que ingresan al país se ha casi duplicado en los últimos cinco años</a:t>
            </a:r>
          </a:p>
          <a:p>
            <a:r>
              <a:rPr lang="es-CO" baseline="0" dirty="0" smtClean="0"/>
              <a:t>El crecimiento acelerado del último año responde en parte al crecimiento exponencial de viajeros provenientes de Venezuela</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3</a:t>
            </a:fld>
            <a:endParaRPr lang="es-CO"/>
          </a:p>
        </p:txBody>
      </p:sp>
    </p:spTree>
    <p:extLst>
      <p:ext uri="{BB962C8B-B14F-4D97-AF65-F5344CB8AC3E}">
        <p14:creationId xmlns:p14="http://schemas.microsoft.com/office/powerpoint/2010/main" val="4093355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4</a:t>
            </a:fld>
            <a:endParaRPr lang="es-CO"/>
          </a:p>
        </p:txBody>
      </p:sp>
    </p:spTree>
    <p:extLst>
      <p:ext uri="{BB962C8B-B14F-4D97-AF65-F5344CB8AC3E}">
        <p14:creationId xmlns:p14="http://schemas.microsoft.com/office/powerpoint/2010/main" val="3682630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smtClean="0"/>
              <a:t>En</a:t>
            </a:r>
            <a:r>
              <a:rPr lang="es-CO" baseline="0" dirty="0" smtClean="0"/>
              <a:t> el último año el total de crecimiento de viajeros internacionales alcanzó el 28%</a:t>
            </a:r>
            <a:endParaRPr lang="es-CO" dirty="0"/>
          </a:p>
        </p:txBody>
      </p:sp>
      <p:sp>
        <p:nvSpPr>
          <p:cNvPr id="4" name="Marcador de número de diapositiva 3"/>
          <p:cNvSpPr>
            <a:spLocks noGrp="1"/>
          </p:cNvSpPr>
          <p:nvPr>
            <p:ph type="sldNum" sz="quarter" idx="10"/>
          </p:nvPr>
        </p:nvSpPr>
        <p:spPr/>
        <p:txBody>
          <a:bodyPr/>
          <a:lstStyle/>
          <a:p>
            <a:fld id="{4A162BB4-12EE-464C-90D6-0EA140DB80E9}" type="slidenum">
              <a:rPr lang="es-CO" smtClean="0"/>
              <a:t>5</a:t>
            </a:fld>
            <a:endParaRPr lang="es-CO"/>
          </a:p>
        </p:txBody>
      </p:sp>
    </p:spTree>
    <p:extLst>
      <p:ext uri="{BB962C8B-B14F-4D97-AF65-F5344CB8AC3E}">
        <p14:creationId xmlns:p14="http://schemas.microsoft.com/office/powerpoint/2010/main" val="39560008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685800" y="1143000"/>
            <a:ext cx="5486400" cy="3086100"/>
          </a:xfrm>
        </p:spPr>
      </p:sp>
      <p:sp>
        <p:nvSpPr>
          <p:cNvPr id="3" name="2 Marcador de notas"/>
          <p:cNvSpPr>
            <a:spLocks noGrp="1"/>
          </p:cNvSpPr>
          <p:nvPr>
            <p:ph type="body" idx="1"/>
          </p:nvPr>
        </p:nvSpPr>
        <p:spPr/>
        <p:txBody>
          <a:bodyPr>
            <a:normAutofit fontScale="25000" lnSpcReduction="20000"/>
          </a:bodyPr>
          <a:lstStyle/>
          <a:p>
            <a:pPr marL="232761" indent="-232761" algn="just" defTabSz="931042">
              <a:lnSpc>
                <a:spcPct val="120000"/>
              </a:lnSpc>
              <a:buFontTx/>
              <a:buAutoNum type="arabicPeriod"/>
              <a:defRPr/>
            </a:pPr>
            <a:r>
              <a:rPr lang="x-none" b="1" dirty="0"/>
              <a:t>Inclusión Productiva: </a:t>
            </a:r>
            <a:r>
              <a:rPr lang="es-CO" dirty="0"/>
              <a:t>Buscamos el incremento de la productividad y la participación en el mercado de empresarios víctimas del conflicto, población en condiciones de vulnerabilidad y grupos étnicos del país; así como la implementación de estrategias de inclusión empresarial formal y valor compartido para otras poblaciones prioritarias (reconversión de comerciantes informales y atención a empresarios afectados por el desastre). </a:t>
            </a:r>
            <a:endParaRPr lang="es-CO" b="1" dirty="0" smtClean="0"/>
          </a:p>
          <a:p>
            <a:pPr marL="232761" indent="-232761" algn="just">
              <a:lnSpc>
                <a:spcPct val="120000"/>
              </a:lnSpc>
              <a:buAutoNum type="arabicPeriod"/>
            </a:pPr>
            <a:r>
              <a:rPr lang="x-none" b="1" dirty="0" smtClean="0"/>
              <a:t>Emprendimiento </a:t>
            </a:r>
            <a:r>
              <a:rPr lang="x-none" b="1" dirty="0"/>
              <a:t>e Innovación:</a:t>
            </a:r>
            <a:r>
              <a:rPr lang="x-none" dirty="0"/>
              <a:t> </a:t>
            </a:r>
            <a:r>
              <a:rPr lang="es-ES" dirty="0"/>
              <a:t>Fortalecemos el ecosistema</a:t>
            </a:r>
            <a:r>
              <a:rPr lang="es-ES" baseline="0" dirty="0"/>
              <a:t> nacional y regional de emprendimiento </a:t>
            </a:r>
            <a:r>
              <a:rPr lang="es-ES" dirty="0"/>
              <a:t>para fomentar la diversificación y sofisticación </a:t>
            </a:r>
            <a:r>
              <a:rPr lang="es-CO" dirty="0"/>
              <a:t>del aparato productivo en Colombia.</a:t>
            </a:r>
            <a:endParaRPr lang="x-none" dirty="0"/>
          </a:p>
          <a:p>
            <a:pPr marL="232761" indent="-232761" algn="just" defTabSz="931042">
              <a:lnSpc>
                <a:spcPct val="120000"/>
              </a:lnSpc>
              <a:buFontTx/>
              <a:buAutoNum type="arabicPeriod"/>
              <a:defRPr/>
            </a:pPr>
            <a:r>
              <a:rPr lang="x-none" b="1" dirty="0"/>
              <a:t>Consolidación </a:t>
            </a:r>
            <a:r>
              <a:rPr lang="es-CO" b="1" dirty="0"/>
              <a:t>y Crecimiento</a:t>
            </a:r>
            <a:r>
              <a:rPr lang="x-none" b="1" dirty="0"/>
              <a:t>: </a:t>
            </a:r>
            <a:r>
              <a:rPr lang="x-none" dirty="0"/>
              <a:t>Lideramos la estrategia para incentivar el consumo de productos colombianos mediante la </a:t>
            </a:r>
            <a:r>
              <a:rPr lang="es-CO" dirty="0"/>
              <a:t>estrategia de dinamización de mercado interno Compra Colombiano </a:t>
            </a:r>
            <a:r>
              <a:rPr lang="x-none" dirty="0"/>
              <a:t>buscando que las Mipymes se consoliden y/o accedan a nuevos mercados</a:t>
            </a:r>
            <a:r>
              <a:rPr lang="es-CO" dirty="0"/>
              <a:t> y promoviendo el consumo de productos nacionales en los compradores.</a:t>
            </a:r>
            <a:endParaRPr lang="es-CO" b="1" baseline="0" dirty="0" smtClean="0"/>
          </a:p>
          <a:p>
            <a:pPr marL="232761" indent="-232761" algn="just">
              <a:lnSpc>
                <a:spcPct val="120000"/>
              </a:lnSpc>
              <a:buAutoNum type="arabicPeriod"/>
            </a:pPr>
            <a:r>
              <a:rPr lang="es-CO" b="1" baseline="0" dirty="0" smtClean="0"/>
              <a:t>Legalidad</a:t>
            </a:r>
            <a:r>
              <a:rPr lang="x-none" b="1" baseline="0" dirty="0" smtClean="0"/>
              <a:t>:</a:t>
            </a:r>
            <a:r>
              <a:rPr lang="x-none" baseline="0" dirty="0" smtClean="0"/>
              <a:t> </a:t>
            </a:r>
            <a:r>
              <a:rPr lang="x-none" dirty="0"/>
              <a:t>Trabajamos para que las Mipymes mejoren sus niveles de productividad y su capacidad de llegar a nuevos mercados. Esto incluye el trabajo para </a:t>
            </a:r>
            <a:r>
              <a:rPr lang="de-DE" dirty="0"/>
              <a:t>la </a:t>
            </a:r>
            <a:r>
              <a:rPr lang="de-DE" b="1" dirty="0"/>
              <a:t>simplificación  de trámites, </a:t>
            </a:r>
            <a:r>
              <a:rPr lang="x-none" dirty="0"/>
              <a:t>la divulgación</a:t>
            </a:r>
            <a:r>
              <a:rPr lang="es-CO" dirty="0"/>
              <a:t> los requisitos y</a:t>
            </a:r>
            <a:r>
              <a:rPr lang="de-DE" dirty="0"/>
              <a:t> ventajas de la formalización empresarial, la lucha contra el contrbando y la promoción de la cultura de la legalidad.</a:t>
            </a:r>
          </a:p>
          <a:p>
            <a:pPr algn="just">
              <a:lnSpc>
                <a:spcPct val="120000"/>
              </a:lnSpc>
            </a:pPr>
            <a:endParaRPr lang="x-none" b="1" dirty="0"/>
          </a:p>
          <a:p>
            <a:pPr>
              <a:buClr>
                <a:prstClr val="white"/>
              </a:buClr>
            </a:pPr>
            <a:r>
              <a:rPr lang="es-CO" b="1" dirty="0">
                <a:latin typeface="Futura Std Book" pitchFamily="34" charset="0"/>
              </a:rPr>
              <a:t>Inclusión</a:t>
            </a:r>
            <a:r>
              <a:rPr lang="x-none" b="1" dirty="0">
                <a:latin typeface="Futura Std Book" pitchFamily="34" charset="0"/>
              </a:rPr>
              <a:t> Productiva</a:t>
            </a:r>
            <a:endPar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Marca Social “Vivímos Pacíficamente”:</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CO" dirty="0"/>
              <a:t>“Vivimos Pacíficamente” nace en el año 2015 con el Programa de Inclusión en los Mercados – PROIM, el cual busca sumar capacidades productivas de empresarios que han sido víctimas del conflicto armado en torno a una actividad productiva, una marca comercial y a productos atractivos de calidad y buen precio para competir en mercados diferentes a los que generalmente acceden. Se están fortaleciendo alrededor de 600 empresarios del sector textil/confección y agroindustria, quienes durante el proceso han mejorado su productividad en más de un 15% en promedio. Igualmente, se han generado expectativas de negocios por más de $941 millones en actividades comerciales y ventas por más de $190 millones durante los años 2015 y 2016. </a:t>
            </a:r>
          </a:p>
          <a:p>
            <a:pPr marL="174570" indent="-174570">
              <a:buClr>
                <a:prstClr val="white"/>
              </a:buClr>
              <a:buFontTx/>
              <a:buChar char="-"/>
            </a:pPr>
            <a:endParaRPr lang="es-CO" dirty="0"/>
          </a:p>
          <a:p>
            <a:pPr marL="174570" indent="-174570">
              <a:buClr>
                <a:prstClr val="white"/>
              </a:buClr>
              <a:buFontTx/>
              <a:buChar char="-"/>
            </a:pPr>
            <a:r>
              <a:rPr lang="es-CO" u="sng" dirty="0"/>
              <a:t>Programa Nacional de Microfranquicias:</a:t>
            </a:r>
            <a:r>
              <a:rPr lang="es-CO" dirty="0"/>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creación de unidades de negocio para poblaciones en situación de vulnerabilidad, mediante esquemas de negocios validados y comprobados en el mercado, de fácil montaje y transferencia con métricas de tamaño y financieras menores que disminuyen el riesgo de fracaso y aseguran la rentabilidad para los emprendedores. Parten de una relación de franquicia flexible y adaptada para el fácil manejo de poblaciones vulnerables. De 2015 a 2020 se espera lograr el montaje de 456 unidades de negocio y beneficiar mínimo 892 familias. </a:t>
            </a:r>
          </a:p>
          <a:p>
            <a:pPr marL="174570" indent="-174570">
              <a:buClr>
                <a:prstClr val="white"/>
              </a:buClr>
              <a:buFontTx/>
              <a:buChar cha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de Comercialización de Agricultura Familiar: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para contribuir a la reforma rural integral, punto 1 de los acuerdos de paz, impulsando la comercialización de la producción de la agricultura familiar mediante la generación de encadenamientos productivos con asociaciones de agricultores familiares, la gestión de acuerdos comerciales con empresas ancla, el fortalecimiento de capacidades de producción y transformación de los productos primarios, la estrategia comercial y la creación de unidades de comercialización urbana. El Ministerio invertirá para 2017 más de $9.000 Millones, fortalecer mínimo 23 empresas asociativas de agricultores familiares y más de 2600 unidades productivas de agricultores familiares. </a:t>
            </a:r>
          </a:p>
          <a:p>
            <a:pPr marL="174570" indent="-174570">
              <a:buClr>
                <a:prstClr val="white"/>
              </a:buClr>
              <a:buFontTx/>
              <a:buChar cha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latin typeface="Verdana" panose="020B0604030504040204" pitchFamily="34" charset="0"/>
                <a:ea typeface="Verdana" panose="020B0604030504040204" pitchFamily="34" charset="0"/>
                <a:cs typeface="Verdana" panose="020B0604030504040204" pitchFamily="34" charset="0"/>
              </a:rPr>
              <a:t>Programa de Fortalecimiento productivo y empresarial para grupos étnicos en Colombia: </a:t>
            </a:r>
          </a:p>
          <a:p>
            <a:pPr>
              <a:buClr>
                <a:prstClr val="white"/>
              </a:buClr>
            </a:pPr>
            <a:endParaRPr lang="es-ES" dirty="0"/>
          </a:p>
          <a:p>
            <a:pPr marL="640091" lvl="1" indent="-174570">
              <a:buClr>
                <a:prstClr val="white"/>
              </a:buClr>
              <a:buFontTx/>
              <a:buChar char="-"/>
            </a:pPr>
            <a:r>
              <a:rPr lang="es-ES" u="sng" dirty="0"/>
              <a:t>Programa de Fortalecimiento productivo y empresarial  de las economías propias para los pueblos indígenas: </a:t>
            </a:r>
            <a:r>
              <a:rPr lang="es-ES" dirty="0"/>
              <a:t>Programa  en cumplimiento de compromisos PND, orientado al desarrollo de acciones para fortalecer prácticas productivas  y empresariales y el fomento a la innovación para mejorar la  promoción y comercialización de productos de las economías propias de los pueblos indígenas y apertura de mercados a nivel local, regional, nacional e internacional.  Se destacan dentro de sus resultados esperados  el fortalecimiento productivo y empresarial impartido de 58 procesos productivos, (20 agroindustriales y 38 de artesanías de 32 pueblos indígenas ubicados en 22 departamentos del país, buscando mejorar capacidades a más de 1700 miembros de comunidades indígenas. A nivel comercial se proyecta el desarrollado de 6 eventos comerciales denominados Encuentros de Economías Propias de los cuales 5 serna regionales ( Cali, Yopal, Cartagena, Mocoa y Villa del Leiva) y el Cuatro Encuentro Nacional, con los cuales se esperan ventas de almenos  40 millones y expectativas de ventas a corto y mediano plazo.</a:t>
            </a:r>
          </a:p>
          <a:p>
            <a:pPr marL="640091" lvl="1" indent="-174570">
              <a:buClr>
                <a:prstClr val="white"/>
              </a:buClr>
              <a:buFontTx/>
              <a:buChar char="-"/>
            </a:pPr>
            <a:r>
              <a:rPr lang="es-ES" u="sng" dirty="0"/>
              <a:t>Programa de Fortalecimiento productivo y empresarial  para comunidades Negras, Afrocolombianas, Raizales y Palenqueras:</a:t>
            </a:r>
            <a:r>
              <a:rPr lang="es-ES" dirty="0"/>
              <a:t> Programa  en cumplimiento de compromisos PND, orientado al desarrollo de acciones para fortalecer prácticas productivas  y empresariales y el fomento a la innovación para mejorar la  promoción y comercialización de productos de grupos asociativos Afros a nivel mercados a nivel local, regional y nacional.  Se destacan dentro de sus resultados esperados  el fortalecimiento productivo y empresarial a 30 grupos asociativos Afros ubicados en 6 departamentos del país, buscando mejorar capacidades a más de 1200 productores. A nivel comercial se proyecta el desarrollado de 2 eventos comerciales a desarrollarse en Cali y Medellín, con los cuales se esperan ventas de al menos COP$90 millones y expectativas de ventas a corto y mediano plazo de 500 millones de pesos.</a:t>
            </a:r>
          </a:p>
          <a:p>
            <a:pPr marL="640091" lvl="1" indent="-174570">
              <a:buClr>
                <a:prstClr val="white"/>
              </a:buClr>
              <a:buFontTx/>
              <a:buChar char="-"/>
            </a:pPr>
            <a:r>
              <a:rPr lang="es-ES" u="sng" dirty="0"/>
              <a:t>Programa de Fortalecimiento Productivo y Empresarial del Pueblo ROM de Colombia: </a:t>
            </a:r>
            <a:r>
              <a:rPr lang="es-ES" dirty="0"/>
              <a:t>El programa busca contribuir con el fortalecimiento productivo y empresarial del Pueblo Rom de Colombia, mediante la promoción e impulso de sus actividades comerciales propias y apertura de nuevos mercados de 11 Kumpanias Gitanas reconocidas por Min Interior.</a:t>
            </a:r>
            <a:endParaRPr lang="es-ES_tradnl" u="sng" dirty="0">
              <a:latin typeface="Verdana" panose="020B0604030504040204" pitchFamily="34" charset="0"/>
              <a:ea typeface="Verdana" panose="020B0604030504040204" pitchFamily="34" charset="0"/>
              <a:cs typeface="Verdana" panose="020B0604030504040204" pitchFamily="34" charset="0"/>
            </a:endParaRPr>
          </a:p>
          <a:p>
            <a:pPr>
              <a:buClr>
                <a:prstClr val="white"/>
              </a:buClr>
            </a:pPr>
            <a:endPar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latin typeface="Verdana" panose="020B0604030504040204" pitchFamily="34" charset="0"/>
                <a:ea typeface="Verdana" panose="020B0604030504040204" pitchFamily="34" charset="0"/>
                <a:cs typeface="Verdana" panose="020B0604030504040204" pitchFamily="34" charset="0"/>
              </a:rPr>
              <a:t>Programas de Recuperación Económica y Reconversión Productiva en Zonas de Frontera:</a:t>
            </a:r>
            <a:r>
              <a:rPr lang="es-ES_tradnl" dirty="0">
                <a:latin typeface="Verdana" panose="020B0604030504040204" pitchFamily="34" charset="0"/>
                <a:ea typeface="Verdana" panose="020B0604030504040204" pitchFamily="34" charset="0"/>
                <a:cs typeface="Verdana" panose="020B0604030504040204" pitchFamily="34" charset="0"/>
              </a:rPr>
              <a:t> </a:t>
            </a:r>
          </a:p>
          <a:p>
            <a:pPr marL="640091" lvl="1"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de reconversión de comerciantes de combustible (zonas de frontera):</a:t>
            </a:r>
            <a:r>
              <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mediante alianza entre el Ministerio de Comercio, el M</a:t>
            </a:r>
            <a:r>
              <a:rPr lang="es-ES" dirty="0">
                <a:solidFill>
                  <a:srgbClr val="0430EA"/>
                </a:solidFill>
                <a:latin typeface="Verdana" panose="020B0604030504040204" pitchFamily="34" charset="0"/>
                <a:ea typeface="Verdana" panose="020B0604030504040204" pitchFamily="34" charset="0"/>
                <a:cs typeface="Verdana" panose="020B0604030504040204" pitchFamily="34" charset="0"/>
              </a:rPr>
              <a:t>Ministerio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de Minas e INNpulsa para contribuir a solucionar la problemática del tráfico y comercio del combustible “informal” en zonas de frontera mediante la reconversión de los comerciantes a través de emprendimientos asociativos jalonados encadenamientos con empresas ancla. Se invertirán más de 14.500 millones durante cuatro años, iniciando en 2016, lo que permitirá beneficiar más de 1.600 comerciantes informales de combustible.   </a:t>
            </a:r>
          </a:p>
          <a:p>
            <a:pPr marL="640091" lvl="1"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para la recuperación del tejido empresarial de Mocoa:</a:t>
            </a:r>
            <a:r>
              <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a:t>
            </a:r>
            <a:r>
              <a:rPr lang="es-CO" dirty="0">
                <a:solidFill>
                  <a:srgbClr val="0430EA"/>
                </a:solidFill>
                <a:latin typeface="Verdana" panose="020B0604030504040204" pitchFamily="34" charset="0"/>
                <a:ea typeface="Verdana" panose="020B0604030504040204" pitchFamily="34" charset="0"/>
                <a:cs typeface="Verdana" panose="020B0604030504040204" pitchFamily="34" charset="0"/>
              </a:rPr>
              <a:t>para atender la situación de desastre y emergencia declarada a partir del desastre ocurrido en Mocoa entre el 31 de marzo y el 01 de abril</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El programa se encuentra en ejecución con una inversión de $3.000 millones a través de tres proyectos que beneficiarán a 120 empresarios formales que perdieron todo a raíz del desastre y se encuentra abierta a través de Innpulsa una segunda convocatoria por $1.250 millones más para beneficiar a 50 empresarios más, para un total 174 beneficiarios y una inversión de $4.500 millones.</a:t>
            </a:r>
          </a:p>
          <a:p>
            <a:pPr defTabSz="931042">
              <a:buClr>
                <a:prstClr val="white"/>
              </a:buClr>
              <a:defRP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defTabSz="931042">
              <a:buClr>
                <a:prstClr val="white"/>
              </a:buClr>
              <a:defRPr/>
            </a:pP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El programa financia la </a:t>
            </a:r>
            <a:r>
              <a:rPr lang="es-ES" dirty="0"/>
              <a:t>puesta en marcha de las unidades de negocio que resultaron afectadas en su totalidad a través de: asistencia técnica especializada, insumos, materiales, adecuación de infraestructura física, diseño y elaboración de la imagen corporativa e inventario, además de la compra de maquinaria, equipo, muebles y enseres, de acuerdo con el tipo de negocio. Estos proyectos le cofinancian al empresario afectado el 80% de la inversión requerida para reactivar su negocio.</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a:t>
            </a:r>
          </a:p>
          <a:p>
            <a:pPr>
              <a:buClr>
                <a:prstClr val="white"/>
              </a:buCl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algn="just">
              <a:spcBef>
                <a:spcPts val="0"/>
              </a:spcBef>
            </a:pPr>
            <a:r>
              <a:rPr lang="x-none" b="1" dirty="0" smtClean="0"/>
              <a:t>Emprendimiento </a:t>
            </a:r>
            <a:r>
              <a:rPr lang="x-none" b="1" dirty="0"/>
              <a:t>e </a:t>
            </a:r>
            <a:r>
              <a:rPr lang="x-none" b="1" dirty="0" smtClean="0"/>
              <a:t>Innovación</a:t>
            </a:r>
            <a:endParaRPr lang="es-CO" b="1" dirty="0" smtClean="0"/>
          </a:p>
          <a:p>
            <a:pPr algn="just">
              <a:spcBef>
                <a:spcPts val="0"/>
              </a:spcBef>
            </a:pPr>
            <a:r>
              <a:rPr lang="x-none" dirty="0">
                <a:solidFill>
                  <a:srgbClr val="FF0000"/>
                </a:solidFill>
              </a:rPr>
              <a:t>Fortalecemos </a:t>
            </a:r>
            <a:r>
              <a:rPr lang="es-ES" dirty="0">
                <a:solidFill>
                  <a:srgbClr val="FF0000"/>
                </a:solidFill>
              </a:rPr>
              <a:t>los ecosistemas de desarrollo empresarial nacional y regional (redes de emprendimiento) para llevar a más emprendedores con empresa y proyectos empresariales, a competir en nuevos mercados (nacionales e internacionales)</a:t>
            </a:r>
            <a:r>
              <a:rPr lang="x-none" dirty="0">
                <a:solidFill>
                  <a:srgbClr val="FF0000"/>
                </a:solidFill>
              </a:rPr>
              <a:t>. </a:t>
            </a:r>
            <a:r>
              <a:rPr lang="es-ES_tradnl" dirty="0">
                <a:solidFill>
                  <a:srgbClr val="FF0000"/>
                </a:solidFill>
                <a:ea typeface="ＭＳ Ｐゴシック" charset="0"/>
              </a:rPr>
              <a:t>El apoyo brindado por el Ministerio se centra en </a:t>
            </a:r>
            <a:r>
              <a:rPr lang="x-none" dirty="0">
                <a:solidFill>
                  <a:srgbClr val="FF0000"/>
                </a:solidFill>
                <a:ea typeface="ＭＳ Ｐゴシック" charset="0"/>
              </a:rPr>
              <a:t>promover las  </a:t>
            </a:r>
            <a:r>
              <a:rPr lang="es-ES_tradnl" dirty="0">
                <a:solidFill>
                  <a:srgbClr val="FF0000"/>
                </a:solidFill>
                <a:ea typeface="ＭＳ Ｐゴシック" charset="0"/>
              </a:rPr>
              <a:t>condiciones </a:t>
            </a:r>
            <a:r>
              <a:rPr lang="x-none" dirty="0">
                <a:solidFill>
                  <a:srgbClr val="FF0000"/>
                </a:solidFill>
                <a:ea typeface="ＭＳ Ｐゴシック" charset="0"/>
              </a:rPr>
              <a:t>habilitantes </a:t>
            </a:r>
            <a:r>
              <a:rPr lang="es-ES_tradnl" dirty="0">
                <a:solidFill>
                  <a:srgbClr val="FF0000"/>
                </a:solidFill>
                <a:ea typeface="ＭＳ Ｐゴシック" charset="0"/>
              </a:rPr>
              <a:t>para </a:t>
            </a:r>
            <a:r>
              <a:rPr lang="x-none" dirty="0">
                <a:solidFill>
                  <a:srgbClr val="FF0000"/>
                </a:solidFill>
                <a:ea typeface="ＭＳ Ｐゴシック" charset="0"/>
              </a:rPr>
              <a:t>que </a:t>
            </a:r>
            <a:r>
              <a:rPr lang="es-ES_tradnl" dirty="0">
                <a:solidFill>
                  <a:srgbClr val="FF0000"/>
                </a:solidFill>
                <a:ea typeface="ＭＳ Ｐゴシック" charset="0"/>
              </a:rPr>
              <a:t>quienes tomen la decisión de emprender UN PROYECTO EMPRESARIAL cuenten con las herramientas básicas para desarrollar</a:t>
            </a:r>
            <a:r>
              <a:rPr lang="x-none" dirty="0">
                <a:solidFill>
                  <a:srgbClr val="FF0000"/>
                </a:solidFill>
                <a:ea typeface="ＭＳ Ｐゴシック" charset="0"/>
              </a:rPr>
              <a:t>,</a:t>
            </a:r>
            <a:r>
              <a:rPr lang="es-ES_tradnl" dirty="0">
                <a:solidFill>
                  <a:srgbClr val="FF0000"/>
                </a:solidFill>
                <a:ea typeface="ＭＳ Ｐゴシック" charset="0"/>
              </a:rPr>
              <a:t> crear, sostener y escalar sus negocios.</a:t>
            </a:r>
            <a:r>
              <a:rPr lang="x-none" dirty="0">
                <a:solidFill>
                  <a:srgbClr val="FF0000"/>
                </a:solidFill>
                <a:ea typeface="ＭＳ Ｐゴシック" charset="0"/>
              </a:rPr>
              <a:t> </a:t>
            </a:r>
            <a:endParaRPr lang="es-CO" dirty="0">
              <a:solidFill>
                <a:srgbClr val="FF0000"/>
              </a:solidFill>
              <a:ea typeface="ＭＳ Ｐゴシック" charset="0"/>
            </a:endParaRPr>
          </a:p>
          <a:p>
            <a:pPr algn="just">
              <a:spcBef>
                <a:spcPts val="0"/>
              </a:spcBef>
            </a:pPr>
            <a:endParaRPr lang="es-CO" dirty="0">
              <a:solidFill>
                <a:srgbClr val="FF0000"/>
              </a:solidFill>
              <a:ea typeface="ＭＳ Ｐゴシック" charset="0"/>
            </a:endParaRPr>
          </a:p>
          <a:p>
            <a:pPr marL="174570" indent="-174570" algn="just">
              <a:spcBef>
                <a:spcPts val="0"/>
              </a:spcBef>
              <a:buFontTx/>
              <a:buChar char="-"/>
            </a:pPr>
            <a:r>
              <a:rPr lang="es-CO" u="sng" dirty="0">
                <a:solidFill>
                  <a:srgbClr val="FF0000"/>
                </a:solidFill>
              </a:rPr>
              <a:t>Agenda Nacional de Emprendimiento e Innovación:</a:t>
            </a:r>
            <a:r>
              <a:rPr lang="es-CO" dirty="0">
                <a:solidFill>
                  <a:srgbClr val="FF0000"/>
                </a:solidFill>
              </a:rPr>
              <a:t> Coordinamos la estrategia nacional de emprendimiento e innovación, a nivel de las entidades de Gobierno Nacional y en línea con la Política de Desarrollo Productivo para que la inversión pública en innovación genere mayor impacto en términos de consolidación de empresas y por ende generación de empleos sostenibles y estables, a través del diseño de la Agenda Nacional de Emprendimiento e Innovación.  </a:t>
            </a:r>
          </a:p>
          <a:p>
            <a:pPr marL="174570" indent="-174570" algn="just">
              <a:spcBef>
                <a:spcPts val="0"/>
              </a:spcBef>
              <a:buFontTx/>
              <a:buChar char="-"/>
            </a:pPr>
            <a:r>
              <a:rPr lang="es-CO" dirty="0">
                <a:solidFill>
                  <a:srgbClr val="FF0000"/>
                </a:solidFill>
              </a:rPr>
              <a:t>Desarrollaremos 3 talleres como continuación de 2  talleres adelantados durante 2016, en  un ejercicio llamado SUMA de fuerzas por el emprendimiento, con las entidades del gobierno que invierten en emprendimiento (Mintrabajo – SENA, DPS, MinTIC, MinAgricultura, MinAmbiente, Colciencias) en los que estaremos planteando el escenario actual de instrumentos, su direccionamiento y propósito frente a lo planteado en la PDP para motivar la reflexión alrededor del enfoque sobre emprendimiento, para luego evaluar las necesidades del emprendedor en Colombia y hacer un contraste frente a la oferta de instrumentos actuales, y terminar en un acuerdo que permita a las entidades definir su foco y su especialización, de manera que se logre cubrir ordenada y coordinadamente los vacíos del mercado teniendo como centro al emprendedor.  La agenda estará lista para finales del mes de agosto, y se llevará a cabo un proceso de retroalimentación por parte de las entidades públicas, así como del sector privado, academia y representantes de los emprendedores.</a:t>
            </a:r>
          </a:p>
          <a:p>
            <a:pPr marL="174570" indent="-174570" algn="just">
              <a:spcBef>
                <a:spcPts val="0"/>
              </a:spcBef>
              <a:buFontTx/>
              <a:buChar char="-"/>
            </a:pPr>
            <a:endParaRPr lang="es-CO" dirty="0">
              <a:solidFill>
                <a:srgbClr val="FF0000"/>
              </a:solidFill>
            </a:endParaRPr>
          </a:p>
          <a:p>
            <a:pPr marL="174570" indent="-174570" defTabSz="931042">
              <a:buFontTx/>
              <a:buChar char="-"/>
              <a:defRPr/>
            </a:pPr>
            <a:r>
              <a:rPr lang="es-CO" u="sng" dirty="0">
                <a:solidFill>
                  <a:prstClr val="white"/>
                </a:solidFill>
                <a:latin typeface="Verdana" panose="020B0604030504040204" pitchFamily="34" charset="0"/>
                <a:ea typeface="Verdana" panose="020B0604030504040204" pitchFamily="34" charset="0"/>
                <a:cs typeface="Verdana" panose="020B0604030504040204" pitchFamily="34" charset="0"/>
              </a:rPr>
              <a:t>Emprendimiento en Regiones. Redes Regionales  y </a:t>
            </a:r>
            <a:r>
              <a:rPr lang="x-none" u="sng" dirty="0">
                <a:solidFill>
                  <a:prstClr val="white"/>
                </a:solidFill>
                <a:latin typeface="Verdana" panose="020B0604030504040204" pitchFamily="34" charset="0"/>
                <a:ea typeface="Verdana" panose="020B0604030504040204" pitchFamily="34" charset="0"/>
                <a:cs typeface="Verdana" panose="020B0604030504040204" pitchFamily="34" charset="0"/>
              </a:rPr>
              <a:t>Proyectos de emprendimiento con </a:t>
            </a:r>
            <a:r>
              <a:rPr lang="es-CO" u="sng" dirty="0">
                <a:solidFill>
                  <a:prstClr val="white"/>
                </a:solidFill>
                <a:latin typeface="Verdana" panose="020B0604030504040204" pitchFamily="34" charset="0"/>
                <a:ea typeface="Verdana" panose="020B0604030504040204" pitchFamily="34" charset="0"/>
                <a:cs typeface="Verdana" panose="020B0604030504040204" pitchFamily="34" charset="0"/>
              </a:rPr>
              <a:t>valor agregado</a:t>
            </a:r>
            <a:r>
              <a:rPr lang="es-CO" dirty="0">
                <a:solidFill>
                  <a:prstClr val="white"/>
                </a:solidFill>
                <a:latin typeface="Verdana" panose="020B0604030504040204" pitchFamily="34" charset="0"/>
                <a:ea typeface="Verdana" panose="020B0604030504040204" pitchFamily="34" charset="0"/>
                <a:cs typeface="Verdana" panose="020B0604030504040204" pitchFamily="34" charset="0"/>
              </a:rPr>
              <a:t>. </a:t>
            </a:r>
            <a:endParaRPr lang="x-none" dirty="0">
              <a:solidFill>
                <a:prstClr val="white"/>
              </a:solidFill>
              <a:latin typeface="Verdana" panose="020B0604030504040204" pitchFamily="34" charset="0"/>
              <a:ea typeface="Verdana" panose="020B0604030504040204" pitchFamily="34" charset="0"/>
              <a:cs typeface="Verdana" panose="020B0604030504040204" pitchFamily="34" charset="0"/>
            </a:endParaRPr>
          </a:p>
          <a:p>
            <a:pPr eaLnBrk="1" hangingPunct="1">
              <a:buFontTx/>
              <a:buChar char="•"/>
            </a:pPr>
            <a:r>
              <a:rPr lang="es-CO" u="sng" dirty="0">
                <a:solidFill>
                  <a:srgbClr val="FF0000"/>
                </a:solidFill>
              </a:rPr>
              <a:t>A</a:t>
            </a:r>
            <a:r>
              <a:rPr lang="x-none" dirty="0">
                <a:solidFill>
                  <a:srgbClr val="FF0000"/>
                </a:solidFill>
              </a:rPr>
              <a:t>poyamos el </a:t>
            </a:r>
            <a:r>
              <a:rPr lang="es-CO" dirty="0">
                <a:solidFill>
                  <a:srgbClr val="FF0000"/>
                </a:solidFill>
              </a:rPr>
              <a:t>fortalecimiento de </a:t>
            </a:r>
            <a:r>
              <a:rPr lang="x-none" dirty="0">
                <a:solidFill>
                  <a:srgbClr val="FF0000"/>
                </a:solidFill>
              </a:rPr>
              <a:t>las Redes Regionales</a:t>
            </a:r>
            <a:r>
              <a:rPr lang="es-CO" dirty="0">
                <a:solidFill>
                  <a:srgbClr val="FF0000"/>
                </a:solidFill>
              </a:rPr>
              <a:t> de Emprendimiento, para que determinen su estrategia de atención al emprendedor, de acuerdo a su contexto y nivel de desarrollo empresarial, de manera que se atiendan las necesidades propias de los emprendedores de la región a través de una oferta alineada de servicios desde cada entidad de la Red. </a:t>
            </a:r>
            <a:r>
              <a:rPr lang="es-CO" altLang="es-CO" dirty="0" smtClean="0">
                <a:solidFill>
                  <a:schemeClr val="tx2"/>
                </a:solidFill>
              </a:rPr>
              <a:t>Para materializar esta estrategia, se definirán retos que puedan ser resueltos por los emprendedores o empresas jóvenes de la región, en los sectores priorizados en la misma. Esto se esta trabajando con seis (</a:t>
            </a:r>
            <a:r>
              <a:rPr lang="es-CO" altLang="es-CO" dirty="0" smtClean="0">
                <a:solidFill>
                  <a:schemeClr val="tx2"/>
                </a:solidFill>
                <a:latin typeface="Century Gothic" panose="020B0502020202020204" pitchFamily="34" charset="0"/>
              </a:rPr>
              <a:t>6) departamentos (Risaralda, Huila, Boyacá, Magdalena, Nariño</a:t>
            </a:r>
            <a:r>
              <a:rPr lang="es-CO" altLang="es-CO" baseline="0" dirty="0" smtClean="0">
                <a:solidFill>
                  <a:schemeClr val="tx2"/>
                </a:solidFill>
                <a:latin typeface="Century Gothic" panose="020B0502020202020204" pitchFamily="34" charset="0"/>
              </a:rPr>
              <a:t> y Casanare)</a:t>
            </a:r>
            <a:r>
              <a:rPr lang="es-CO" altLang="es-CO" dirty="0" smtClean="0">
                <a:solidFill>
                  <a:schemeClr val="tx2"/>
                </a:solidFill>
                <a:latin typeface="Century Gothic" panose="020B0502020202020204" pitchFamily="34" charset="0"/>
              </a:rPr>
              <a:t>. </a:t>
            </a:r>
          </a:p>
          <a:p>
            <a:pPr marL="174570" indent="-174570">
              <a:buFontTx/>
              <a:buChar char="-"/>
            </a:pPr>
            <a:endParaRPr lang="es-CO" dirty="0">
              <a:solidFill>
                <a:srgbClr val="FF0000"/>
              </a:solidFill>
            </a:endParaRPr>
          </a:p>
          <a:p>
            <a:pPr marL="174570" indent="-174570" defTabSz="931042">
              <a:buFontTx/>
              <a:buChar char="-"/>
              <a:defRPr/>
            </a:pPr>
            <a:r>
              <a:rPr lang="es-CO" u="sng" dirty="0">
                <a:solidFill>
                  <a:srgbClr val="FF0000"/>
                </a:solidFill>
              </a:rPr>
              <a:t>Promoción de la Internacionalización:</a:t>
            </a:r>
            <a:r>
              <a:rPr lang="es-CO" dirty="0">
                <a:solidFill>
                  <a:srgbClr val="FF0000"/>
                </a:solidFill>
              </a:rPr>
              <a:t> Promovemos la internacionalización de emprendedores en la Alianza del Pacífico, a través de la conformación y puesta  en marcha de las Redes de Angeles Inversionistas, Aceleradoras y de Agencias de Innovación de los 4 países de la Alianza.  Esto lo hacemos a través de la participación en el Grupo Técnico de Innovación- GTI de la Alianza.</a:t>
            </a:r>
          </a:p>
          <a:p>
            <a:pPr marL="174570" indent="-174570" defTabSz="931042">
              <a:buFontTx/>
              <a:buChar char="-"/>
              <a:defRPr/>
            </a:pPr>
            <a:endParaRPr lang="es-CO" dirty="0">
              <a:solidFill>
                <a:srgbClr val="FF0000"/>
              </a:solidFill>
            </a:endParaRPr>
          </a:p>
          <a:p>
            <a:pPr lvl="0" eaLnBrk="1" hangingPunct="1">
              <a:buFontTx/>
              <a:buNone/>
            </a:pPr>
            <a:r>
              <a:rPr lang="es-AR" altLang="es-CO" dirty="0" smtClean="0"/>
              <a:t>Durante el periodo 2017-2018, Colombia tendrá la Presidencia Protempore, y como Coordinadores del GTI, lideraremos el desarrollo de la agenda del grupo que se enfoca en el fortalecimiento</a:t>
            </a:r>
            <a:r>
              <a:rPr lang="es-AR" altLang="es-CO" baseline="0" dirty="0" smtClean="0"/>
              <a:t> de</a:t>
            </a:r>
            <a:r>
              <a:rPr lang="es-AR" altLang="es-CO" dirty="0" smtClean="0"/>
              <a:t>l ecosistema de emprendimiento e innovación de la región. Esta agenda </a:t>
            </a:r>
            <a:r>
              <a:rPr lang="es-CL" altLang="es-CO" dirty="0" smtClean="0"/>
              <a:t>contempla actividades en:</a:t>
            </a:r>
            <a:endParaRPr lang="es-ES" altLang="es-CO" dirty="0" smtClean="0"/>
          </a:p>
          <a:p>
            <a:pPr eaLnBrk="1" hangingPunct="1">
              <a:buFont typeface="Wingdings" panose="05000000000000000000" pitchFamily="2" charset="2"/>
              <a:buChar char="ü"/>
            </a:pPr>
            <a:r>
              <a:rPr lang="es-CL" altLang="es-CO" dirty="0" smtClean="0"/>
              <a:t>Actividades para el apoyo e internacionalización de innovadores, emprendedores e inversionistas.</a:t>
            </a:r>
            <a:endParaRPr lang="es-ES" altLang="es-CO" dirty="0" smtClean="0"/>
          </a:p>
          <a:p>
            <a:pPr eaLnBrk="1" hangingPunct="1">
              <a:buFont typeface="Wingdings" panose="05000000000000000000" pitchFamily="2" charset="2"/>
              <a:buChar char="ü"/>
            </a:pPr>
            <a:r>
              <a:rPr lang="es-CL" altLang="es-CO" dirty="0" smtClean="0"/>
              <a:t>Actividades de socialización e integración de políticas e instrumentos públicos de apoyo al ecosistema de Innovación y Emprendimiento.</a:t>
            </a:r>
            <a:endParaRPr lang="es-ES" altLang="es-CO" dirty="0" smtClean="0"/>
          </a:p>
          <a:p>
            <a:pPr eaLnBrk="1" hangingPunct="1">
              <a:buFont typeface="Wingdings" panose="05000000000000000000" pitchFamily="2" charset="2"/>
              <a:buChar char="ü"/>
            </a:pPr>
            <a:r>
              <a:rPr lang="es-CL" altLang="es-CO" dirty="0" smtClean="0"/>
              <a:t>Espacio para la depuración e integración regulatoria que facilite la acción de innovadores y emprendedores en los cuatro países.</a:t>
            </a:r>
            <a:endParaRPr lang="es-ES" altLang="es-CO" dirty="0" smtClean="0"/>
          </a:p>
          <a:p>
            <a:endParaRPr lang="es-ES" altLang="es-CO" dirty="0" smtClean="0"/>
          </a:p>
          <a:p>
            <a:r>
              <a:rPr lang="es-ES" altLang="es-CO" dirty="0" smtClean="0"/>
              <a:t>Meta: </a:t>
            </a:r>
            <a:r>
              <a:rPr lang="es-CL" altLang="es-CO" dirty="0" smtClean="0"/>
              <a:t>servicios de facilitación de la internacionalización de 20 emprendedores (5 por país), dos (2) rondas de inversiones a esto emprendedores y una ronda de entrenamiento para las redes de ángeles inversionistas.</a:t>
            </a:r>
            <a:endParaRPr lang="es-ES" altLang="es-CO" dirty="0" smtClean="0"/>
          </a:p>
          <a:p>
            <a:pPr marL="174570" indent="-174570" defTabSz="931042">
              <a:buFontTx/>
              <a:buChar char="-"/>
              <a:defRPr/>
            </a:pPr>
            <a:endParaRPr lang="es-CO" dirty="0">
              <a:solidFill>
                <a:srgbClr val="FF0000"/>
              </a:solidFill>
            </a:endParaRPr>
          </a:p>
          <a:p>
            <a:pPr marL="174570" indent="-174570" defTabSz="931042">
              <a:buFontTx/>
              <a:buChar char="-"/>
              <a:defRPr/>
            </a:pPr>
            <a:r>
              <a:rPr lang="es-CO" u="sng" dirty="0">
                <a:solidFill>
                  <a:srgbClr val="FF0000"/>
                </a:solidFill>
              </a:rPr>
              <a:t>Premio Innova: </a:t>
            </a:r>
            <a:r>
              <a:rPr lang="es-CO" dirty="0">
                <a:solidFill>
                  <a:srgbClr val="FF0000"/>
                </a:solidFill>
              </a:rPr>
              <a:t>Promovemos la innovación en las </a:t>
            </a:r>
            <a:r>
              <a:rPr lang="es-CO" dirty="0" err="1">
                <a:solidFill>
                  <a:srgbClr val="FF0000"/>
                </a:solidFill>
              </a:rPr>
              <a:t>mipymes</a:t>
            </a:r>
            <a:r>
              <a:rPr lang="es-CO" dirty="0">
                <a:solidFill>
                  <a:srgbClr val="FF0000"/>
                </a:solidFill>
              </a:rPr>
              <a:t>, reconociendo a los empresarios más innovadores cada año, a través del Premio Innova.  Nos encontramos en proceso de formalización de la entrega del premio versión 2016, gestionando el decreto que debe ser firmado por el Presidente, pediremos espacio en su agenda para entregarlo hacia el final de septiembre, cuando esperamos haber surtido el trámite del Decreto.  Para premiar a los ganadores contamos con $240 millones que hemos transferido a </a:t>
            </a:r>
            <a:r>
              <a:rPr lang="es-CO" dirty="0" err="1">
                <a:solidFill>
                  <a:srgbClr val="FF0000"/>
                </a:solidFill>
              </a:rPr>
              <a:t>innpulsa</a:t>
            </a:r>
            <a:r>
              <a:rPr lang="es-CO" dirty="0">
                <a:solidFill>
                  <a:srgbClr val="FF0000"/>
                </a:solidFill>
              </a:rPr>
              <a:t>, el premio será definido en una sesión en las próximas semanas en la que junto con </a:t>
            </a:r>
            <a:r>
              <a:rPr lang="es-CO" dirty="0" err="1">
                <a:solidFill>
                  <a:srgbClr val="FF0000"/>
                </a:solidFill>
              </a:rPr>
              <a:t>innpulsa</a:t>
            </a:r>
            <a:r>
              <a:rPr lang="es-CO" dirty="0">
                <a:solidFill>
                  <a:srgbClr val="FF0000"/>
                </a:solidFill>
              </a:rPr>
              <a:t>, </a:t>
            </a:r>
            <a:r>
              <a:rPr lang="es-CO" dirty="0" err="1">
                <a:solidFill>
                  <a:srgbClr val="FF0000"/>
                </a:solidFill>
              </a:rPr>
              <a:t>procolombia</a:t>
            </a:r>
            <a:r>
              <a:rPr lang="es-CO" dirty="0">
                <a:solidFill>
                  <a:srgbClr val="FF0000"/>
                </a:solidFill>
              </a:rPr>
              <a:t> y bancoldex definiremos cual podría ser el apoyo técnico que se puede dar (promoción internacional, aceleración de su crecimiento, estrategias de visibilidad, etc). Hay definidos dos ganadores, uno en innovación de producto y otro en innovación de proceso, las demás categorías (innovación de comercialización, innovación en servicio, innovación abierta e innovación social) fueron declaradas desiertas.</a:t>
            </a:r>
          </a:p>
          <a:p>
            <a:pPr marL="174570" indent="-174570" defTabSz="931042">
              <a:buFontTx/>
              <a:buChar char="-"/>
              <a:defRPr/>
            </a:pPr>
            <a:r>
              <a:rPr lang="es-CO" dirty="0">
                <a:solidFill>
                  <a:srgbClr val="FF0000"/>
                </a:solidFill>
              </a:rPr>
              <a:t>Paralelamente abriremos la convocatoria del Premio 2017, para lo cual contamos con $370 millones que serán invertidos en evaluación (aprox $120 mill) y en premiación ($250 mill).  Estamos en proceso de diseño de los términos de referencia de la convocatoria y definición del cronograma de la misma.</a:t>
            </a:r>
          </a:p>
          <a:p>
            <a:pPr marL="174570" indent="-174570" defTabSz="931042">
              <a:buFontTx/>
              <a:buChar char="-"/>
              <a:defRPr/>
            </a:pPr>
            <a:r>
              <a:rPr lang="es-CO" dirty="0">
                <a:solidFill>
                  <a:srgbClr val="FF0000"/>
                </a:solidFill>
              </a:rPr>
              <a:t>Nos econtramos también adelantando un proceso de rediseño del premio, que busca hacerlo más visible y posicionarlo como el reconocimiento nacional más importante a las pymes innovadoras, con el propósito principal de fortalecer la cultura de la innovación en las pymes.</a:t>
            </a:r>
          </a:p>
          <a:p>
            <a:pPr marL="174570" indent="-174570" defTabSz="931042">
              <a:buFontTx/>
              <a:buChar char="-"/>
              <a:defRPr/>
            </a:pPr>
            <a:endParaRPr lang="es-CO" u="sng" dirty="0">
              <a:solidFill>
                <a:srgbClr val="FF0000"/>
              </a:solidFill>
            </a:endParaRPr>
          </a:p>
          <a:p>
            <a:pPr algn="just" defTabSz="931042" fontAlgn="auto">
              <a:spcBef>
                <a:spcPts val="0"/>
              </a:spcBef>
              <a:spcAft>
                <a:spcPts val="0"/>
              </a:spcAft>
              <a:defRPr/>
            </a:pPr>
            <a:r>
              <a:rPr lang="x-none" b="1" dirty="0">
                <a:latin typeface="Futura Std Book" pitchFamily="34" charset="0"/>
              </a:rPr>
              <a:t>Consolidación </a:t>
            </a:r>
            <a:r>
              <a:rPr lang="es-CO" b="1" dirty="0">
                <a:latin typeface="Futura Std Book" pitchFamily="34" charset="0"/>
              </a:rPr>
              <a:t>y Crecimiento</a:t>
            </a:r>
            <a:endParaRPr lang="x-none" b="1" dirty="0">
              <a:latin typeface="Futura Std Book" pitchFamily="34" charset="0"/>
            </a:endParaRPr>
          </a:p>
          <a:p>
            <a:pPr marL="174570" indent="-174570">
              <a:buFontTx/>
              <a:buChar char="-"/>
            </a:pPr>
            <a:r>
              <a:rPr lang="es-CO" u="sng" dirty="0"/>
              <a:t>Mejoramiento Productivo:</a:t>
            </a:r>
            <a:r>
              <a:rPr lang="es-CO" dirty="0"/>
              <a:t> Reto Productividad.</a:t>
            </a:r>
          </a:p>
          <a:p>
            <a:pPr marL="174570" indent="-174570" defTabSz="931042">
              <a:buFontTx/>
              <a:buChar char="-"/>
              <a:defRPr/>
            </a:pPr>
            <a:endParaRPr lang="es-CO" u="sng" dirty="0"/>
          </a:p>
          <a:p>
            <a:pPr marL="174570" indent="-174570" defTabSz="931042">
              <a:buFontTx/>
              <a:buChar char="-"/>
              <a:defRPr/>
            </a:pPr>
            <a:r>
              <a:rPr lang="es-CO" u="sng" dirty="0"/>
              <a:t>Alistamiento para mercados Internacionales:</a:t>
            </a:r>
            <a:r>
              <a:rPr lang="es-CO" dirty="0"/>
              <a:t> </a:t>
            </a:r>
            <a:r>
              <a:rPr lang="x-none" dirty="0">
                <a:solidFill>
                  <a:schemeClr val="bg1"/>
                </a:solidFill>
              </a:rPr>
              <a:t>A través de iNNpulsa buscamos apoyar a las Mipymes a </a:t>
            </a:r>
            <a:r>
              <a:rPr lang="es-CO" dirty="0">
                <a:solidFill>
                  <a:schemeClr val="bg1"/>
                </a:solidFill>
              </a:rPr>
              <a:t>resolver las limitaciones o barreras que presentan para ingresar a mercados internacionales, promoviendo el crecimiento empresarial</a:t>
            </a:r>
            <a:r>
              <a:rPr lang="x-none" dirty="0">
                <a:solidFill>
                  <a:schemeClr val="bg1"/>
                </a:solidFill>
              </a:rPr>
              <a:t> y </a:t>
            </a:r>
            <a:r>
              <a:rPr lang="es-CO" dirty="0">
                <a:solidFill>
                  <a:schemeClr val="bg1"/>
                </a:solidFill>
              </a:rPr>
              <a:t>generar o aumentar sus exportaciones</a:t>
            </a:r>
            <a:r>
              <a:rPr lang="x-none" dirty="0">
                <a:solidFill>
                  <a:schemeClr val="bg1"/>
                </a:solidFill>
              </a:rPr>
              <a:t>.</a:t>
            </a:r>
          </a:p>
          <a:p>
            <a:endParaRPr lang="es-CO" dirty="0"/>
          </a:p>
          <a:p>
            <a:r>
              <a:rPr lang="es-CO" dirty="0"/>
              <a:t>- </a:t>
            </a:r>
            <a:r>
              <a:rPr lang="es-CO" u="sng" dirty="0"/>
              <a:t>Mercado Interno:</a:t>
            </a:r>
            <a:r>
              <a:rPr lang="es-CO" dirty="0"/>
              <a:t> Compre Colombiano, Compre Colombiano: Dentro de la </a:t>
            </a:r>
            <a:r>
              <a:rPr lang="x-none" dirty="0"/>
              <a:t>estrategia de dinamización de mercado interno se desarrolla el programa Compra Colombiano que hace parte de las acciones que realiza el Ministerio para implementar la Política de Desarrollo Productivo, específicamente aquellas previstas en el eje de encadenamientos productivos. </a:t>
            </a:r>
            <a:endParaRPr lang="es-CO" dirty="0"/>
          </a:p>
          <a:p>
            <a:endParaRPr lang="es-CO" dirty="0"/>
          </a:p>
          <a:p>
            <a:r>
              <a:rPr lang="x-none" dirty="0"/>
              <a:t>Mejorar el nivel de encadenamientos crea nuevas oportunidades de negocio para el segmento Mipyme, además de generar transferencia de conocimiento entre actores de la misma cadena y la integración de la producción nacional en cadenas de valor locales o nacionales. El Compre Colombiano fomenta el intercambio comercial entre regiones, contribuye a dinamizar las economías locales y además prepara a las empresas participantes para nuevas plataformas comerciales</a:t>
            </a:r>
            <a:endParaRPr lang="es-CO" dirty="0"/>
          </a:p>
          <a:p>
            <a:r>
              <a:rPr lang="x-none" dirty="0"/>
              <a:t> </a:t>
            </a:r>
            <a:endParaRPr lang="es-CO" dirty="0"/>
          </a:p>
          <a:p>
            <a:r>
              <a:rPr lang="es-ES" dirty="0"/>
              <a:t>En 2017 continuamos con este programa, ejecutado en alianza con Propaís, y que consiste principalmente en la generación de encuentros empresariales que generen el emparejamiento de la oferta de Mipymes Colombianas con la demanda de potenciales compradores, y que faciliten la articulación de los diferentes eslabones de las cadenas productivas priorizadas en las regiones. </a:t>
            </a:r>
            <a:endParaRPr lang="es-CO" dirty="0"/>
          </a:p>
          <a:p>
            <a:endParaRPr lang="es-ES" dirty="0"/>
          </a:p>
          <a:p>
            <a:r>
              <a:rPr lang="es-ES" dirty="0"/>
              <a:t>Este año realizaremos por lo menos 6 encuentros empresariales, con más de 600 Mipymes participantes. Los lugares en los que se realizarán los encuentros en función de la priorización de cadenas y necesidades que hemos identificado en coordinación con las regiones</a:t>
            </a:r>
            <a:endParaRPr lang="es-CO" dirty="0"/>
          </a:p>
          <a:p>
            <a:r>
              <a:rPr lang="es-ES" dirty="0"/>
              <a:t> </a:t>
            </a:r>
            <a:endParaRPr lang="es-CO" dirty="0"/>
          </a:p>
          <a:p>
            <a:r>
              <a:rPr lang="es-ES" dirty="0"/>
              <a:t>Adicionalmente, y como parte del Programa, implementaremos acciones para sensibilizar a grandes y pequeños empresarios, como a los ciudadanos, que día a día toman decisiones de compra, en torno a la importancia de apoyar los productos y servicios nacionales.</a:t>
            </a:r>
            <a:endParaRPr lang="es-CO" dirty="0"/>
          </a:p>
          <a:p>
            <a:r>
              <a:rPr lang="es-CO" dirty="0"/>
              <a:t> </a:t>
            </a:r>
          </a:p>
          <a:p>
            <a:pPr lvl="0"/>
            <a:r>
              <a:rPr lang="es-CO" dirty="0"/>
              <a:t>- </a:t>
            </a:r>
            <a:r>
              <a:rPr lang="es-CO" u="sng" dirty="0"/>
              <a:t>CDE (SBDC):</a:t>
            </a:r>
            <a:r>
              <a:rPr lang="es-CO" dirty="0"/>
              <a:t> El programa de Centros de Desarrollo empresarial del Ministerio se formalizo el 23 de octubre de 2012, en la iniciativa de Caminos para la Prosperidad de las Américas realizado en Cali, a través de la firma de un memorando de entendimiento entre el gobierno de Colombia y de los Estados Unidos, en el que se reafirmaron los compromisos de los jefes de estado reunidos en Cartagena en la Sexta Cumbre de la Américas 2012.</a:t>
            </a:r>
            <a:endParaRPr lang="es-CO" sz="1100" dirty="0"/>
          </a:p>
          <a:p>
            <a:r>
              <a:rPr lang="es-CO" dirty="0"/>
              <a:t> </a:t>
            </a:r>
            <a:endParaRPr lang="es-CO" sz="1100" dirty="0"/>
          </a:p>
          <a:p>
            <a:pPr lvl="0"/>
            <a:r>
              <a:rPr lang="es-CO" dirty="0"/>
              <a:t>Este proyecto busca crear en Colombia la Red de Centros de Desarrollo Empresarial adaptando el modelo Small Business Development Centers – </a:t>
            </a:r>
            <a:r>
              <a:rPr lang="es-CO" i="1" dirty="0"/>
              <a:t>SBDC</a:t>
            </a:r>
            <a:r>
              <a:rPr lang="x-none" dirty="0"/>
              <a:t> y</a:t>
            </a:r>
            <a:r>
              <a:rPr lang="es-CO" dirty="0"/>
              <a:t> responde a los siguientes compromisos internacionales a cargo del Ministerio:</a:t>
            </a:r>
          </a:p>
          <a:p>
            <a:pPr lvl="0"/>
            <a:endParaRPr lang="es-CO" sz="1100" dirty="0"/>
          </a:p>
          <a:p>
            <a:pPr lvl="1"/>
            <a:r>
              <a:rPr lang="es-CO" dirty="0"/>
              <a:t>- Pertenecer a la Red de Pequeños Negocios de las Américas (impulsada por el Departamento de Estado de EEUU desde 2012). </a:t>
            </a:r>
            <a:endParaRPr lang="es-CO" sz="1100" dirty="0"/>
          </a:p>
          <a:p>
            <a:pPr lvl="1"/>
            <a:r>
              <a:rPr lang="es-CO" dirty="0"/>
              <a:t>- Pertenecer a la Red de Centros de Alianza del Pacifico por Mandato de los presidentes de Chile, Colombia, Perú y México, dado en Paracas Perú- 2015.</a:t>
            </a:r>
            <a:endParaRPr lang="es-CO" sz="1100" dirty="0"/>
          </a:p>
          <a:p>
            <a:pPr lvl="1"/>
            <a:r>
              <a:rPr lang="es-CO" dirty="0"/>
              <a:t>- Pertenecer a la Red de Centros de los países Mesoamericanos. </a:t>
            </a:r>
            <a:endParaRPr lang="es-CO" sz="1100" dirty="0"/>
          </a:p>
          <a:p>
            <a:pPr lvl="1"/>
            <a:r>
              <a:rPr lang="es-CO" dirty="0"/>
              <a:t> </a:t>
            </a:r>
            <a:endParaRPr lang="es-CO" sz="1100" dirty="0"/>
          </a:p>
          <a:p>
            <a:pPr lvl="0"/>
            <a:r>
              <a:rPr lang="es-CO" dirty="0"/>
              <a:t>El objetivo de los Centros de Desarrollo Empresarial es promover el crecimiento, la innovación, la productividad y las ganancias del sector MIPYME a través de mejoras en la administración empresarial</a:t>
            </a:r>
            <a:r>
              <a:rPr lang="x-none" dirty="0"/>
              <a:t> a través de: </a:t>
            </a:r>
            <a:r>
              <a:rPr lang="es-CO" dirty="0"/>
              <a:t>Asesoría individual, confidencial, gratuita y a largo plazo;</a:t>
            </a:r>
            <a:r>
              <a:rPr lang="x-none" dirty="0"/>
              <a:t> y la</a:t>
            </a:r>
            <a:r>
              <a:rPr lang="es-CO" dirty="0"/>
              <a:t> Medición del desempeño de los centros y asesores </a:t>
            </a:r>
            <a:r>
              <a:rPr lang="es-CO" i="1" dirty="0"/>
              <a:t>SBDC</a:t>
            </a:r>
            <a:r>
              <a:rPr lang="es-CO" dirty="0"/>
              <a:t> a través de Neoserra - Sistema de Monitoreo de Clientes</a:t>
            </a:r>
            <a:r>
              <a:rPr lang="x-none" dirty="0"/>
              <a:t>. </a:t>
            </a:r>
          </a:p>
          <a:p>
            <a:pPr lvl="0"/>
            <a:endParaRPr lang="x-none" dirty="0"/>
          </a:p>
          <a:p>
            <a:pPr lvl="0"/>
            <a:r>
              <a:rPr lang="es-CO" dirty="0"/>
              <a:t>La </a:t>
            </a:r>
            <a:r>
              <a:rPr lang="x-none" dirty="0"/>
              <a:t>sostenibilidad </a:t>
            </a:r>
            <a:r>
              <a:rPr lang="es-CO" dirty="0"/>
              <a:t>del programa se garantiza a través de la co-inversión, creando sinergias entre el sector público, privado y academia.</a:t>
            </a:r>
            <a:endParaRPr lang="es-CO" sz="1100" dirty="0"/>
          </a:p>
          <a:p>
            <a:pPr marL="174570" indent="-174570">
              <a:buFontTx/>
              <a:buChar char="-"/>
            </a:pPr>
            <a:endParaRPr lang="es-CO" dirty="0"/>
          </a:p>
          <a:p>
            <a:pPr marL="174570" indent="-174570">
              <a:buFontTx/>
              <a:buChar char="-"/>
            </a:pPr>
            <a:r>
              <a:rPr lang="es-CO" u="sng" dirty="0"/>
              <a:t>TIC´s: </a:t>
            </a:r>
            <a:r>
              <a:rPr lang="es-CO" dirty="0"/>
              <a:t>Se busca  promover el incremento de la productividad en las Mipymes mediante la aplicación de las TICs en sus procesos de negocios.  Esta gestión se desarrolla conjuntamente y de manera articulada con el Ministerio de Tecnologías de la Información y las Comunicaciones e Innpulsa Colombia, en desarrollo de la estrategia «Mipyme Vive Digital» . La meta para 2017 es beneficiar a través de los Centros TIC de  Desarrollo Empresarial o CTDE a 2.640 unidades productivas. Para el 2018 se espera, en acción conjunta con MINTIC, que el 30% de las Mipymes realicen sus transacciones mediante comercio electrónico.</a:t>
            </a:r>
          </a:p>
          <a:p>
            <a:pPr marL="174570" indent="-174570">
              <a:buFontTx/>
              <a:buChar char="-"/>
            </a:pPr>
            <a:endParaRPr lang="es-CO" dirty="0"/>
          </a:p>
          <a:p>
            <a:pPr algn="just">
              <a:spcBef>
                <a:spcPts val="0"/>
              </a:spcBef>
            </a:pPr>
            <a:r>
              <a:rPr lang="es-CO" b="1" dirty="0" smtClean="0"/>
              <a:t>Legalidad</a:t>
            </a:r>
          </a:p>
          <a:p>
            <a:pPr algn="just">
              <a:spcBef>
                <a:spcPts val="0"/>
              </a:spcBef>
            </a:pPr>
            <a:r>
              <a:rPr lang="es-CO" dirty="0"/>
              <a:t>Trabajamos de manera articulada para fomentar la legalidad a través de la formalización y las acciones de lucha contra el contrabando. Para lo anterior desarrollamos las siguientes líneas de acción:</a:t>
            </a:r>
            <a:endParaRPr lang="x-none" baseline="0" dirty="0"/>
          </a:p>
          <a:p>
            <a:pPr lvl="0"/>
            <a:endParaRPr lang="es-CO" u="sng" dirty="0"/>
          </a:p>
          <a:p>
            <a:pPr lvl="0"/>
            <a:r>
              <a:rPr lang="es-CO" u="sng" dirty="0"/>
              <a:t>Formalización: </a:t>
            </a:r>
            <a:r>
              <a:rPr lang="es-CO" dirty="0"/>
              <a:t>Promovemos la mentalidad y la cultura de la formalidad mediante asesorías especializadas (talleres), capacitación y acompañamiento a emprendedores y empresarios, para que a través de estas acciones aumenten su productividad y puedan mantenerse en la formalidad (encadenamientos productivos formales).</a:t>
            </a:r>
          </a:p>
          <a:p>
            <a:pPr defTabSz="931042">
              <a:defRPr/>
            </a:pPr>
            <a:endParaRPr lang="es-CO" dirty="0"/>
          </a:p>
          <a:p>
            <a:pPr marL="174570" indent="-174570" defTabSz="931042">
              <a:buFontTx/>
              <a:buChar char="-"/>
              <a:defRPr/>
            </a:pPr>
            <a:r>
              <a:rPr lang="es-CO" dirty="0"/>
              <a:t>Documento CONPES: En conjunto con el DNP avanzamos en la construcción de un documentos CONPES de formalización para dar solución a las fallas de mercado y de articulación entre las entidades que promueven la formalización en sus diferentes dimensiones (laboral, empresarial tributaria y de producto). La meta de acuerdo con el DNP es que a diciembre de 2017 el documento esté finalizado. En el 2018 se implementarán las acciones y su seguimiento.</a:t>
            </a:r>
          </a:p>
          <a:p>
            <a:pPr lvl="0"/>
            <a:endParaRPr lang="es-CO" dirty="0"/>
          </a:p>
          <a:p>
            <a:pPr marL="174570" indent="-174570" defTabSz="931042">
              <a:buFontTx/>
              <a:buChar char="-"/>
              <a:defRPr/>
            </a:pPr>
            <a:r>
              <a:rPr lang="es-CO" dirty="0"/>
              <a:t>Brigadas por la Formalización:</a:t>
            </a:r>
            <a:r>
              <a:rPr lang="es-CO" b="1" dirty="0"/>
              <a:t> </a:t>
            </a:r>
            <a:r>
              <a:rPr lang="es-CO" dirty="0"/>
              <a:t>Son visitas a empresas y  establecimientos abiertos al público articuladas con autoridades locales (alcaldía y policía nacional), donde verificamos que estén formalizados, a través del Registro Mercantil y que se encuentren al día con el pago de impuestos locales, como el de industria y comercio, entre otros. La meta 2017 es realizar 10 brigadas en igual número de ciudades. Para el 2018 se analizará la continuidad de esta acción a partir del análisis de los resultados obtenidos. </a:t>
            </a:r>
          </a:p>
          <a:p>
            <a:pPr lvl="0"/>
            <a:r>
              <a:rPr lang="es-CO" dirty="0"/>
              <a:t> </a:t>
            </a:r>
          </a:p>
          <a:p>
            <a:pPr marL="174570" indent="-174570">
              <a:buFontTx/>
              <a:buChar char="-"/>
            </a:pPr>
            <a:r>
              <a:rPr lang="es-CO" dirty="0"/>
              <a:t>Campaña “A lo Bien”: Se  busca sensibilizar al país sobre los efectos negativos de prácticas como la informalidad, la evasión y el contrabando y, especialmente, las sanciones vigentes por su incumplimiento. Cuenta con un sitio web </a:t>
            </a:r>
            <a:r>
              <a:rPr lang="es-CO" dirty="0">
                <a:hlinkClick r:id="rId3"/>
              </a:rPr>
              <a:t>www.alobienmincit.co</a:t>
            </a:r>
            <a:r>
              <a:rPr lang="es-CO" dirty="0"/>
              <a:t> , en el que, además de información sobre formalización, se tiene habilitado un formulario para que los empresarios denuncien prácticas que estén fuera de la legalidad y así direccionar los temas a las autoridades competentes. </a:t>
            </a:r>
          </a:p>
          <a:p>
            <a:endParaRPr lang="es-CO" dirty="0"/>
          </a:p>
          <a:p>
            <a:pPr marL="174570" indent="-174570">
              <a:buFontTx/>
              <a:buChar char="-"/>
            </a:pPr>
            <a:r>
              <a:rPr lang="es-CO" dirty="0"/>
              <a:t>Encadenamientos Productivos Formales: Desde el año 2013 hemos implementado éste programa, a través del cual se formalizan Mipymes, mediante la intervención directa en empresas de los diferentes eslabones de una cadena, para que cumplan con las normas y requisitos necesarios para su operación, incentivando también que sus proveedoras se organicen dentro de este mismo marco de cumplimiento. Durante 2017 el programa se ejecuta en el Departamento de Risaralda en articulación con el Clúster textil y confección de la región, la meta es intervenir 40 empresas satélites. Adicionalmente y con la ayuda presupuestaria de la Unión Europea se intervienen 150 empresas de las rutas competitivas (iniciativas clúster) del sistema Moda, textil y confección en Norte de Santander y Tolima, para lograr aumentos en su productividad y adelantar procesos de formalización empresarial. Para el 2018 se continuará con la implementación del programa para el aumento de la productividad mediante la formalización para 170 empresas. </a:t>
            </a:r>
          </a:p>
          <a:p>
            <a:pPr marL="174570" indent="-174570">
              <a:buFontTx/>
              <a:buChar char="-"/>
            </a:pPr>
            <a:endParaRPr lang="es-CO" dirty="0"/>
          </a:p>
          <a:p>
            <a:pPr algn="just">
              <a:spcBef>
                <a:spcPts val="0"/>
              </a:spcBef>
            </a:pPr>
            <a:r>
              <a:rPr lang="es-CO" u="sng" dirty="0"/>
              <a:t>Simplificación de Trámites</a:t>
            </a:r>
            <a:r>
              <a:rPr lang="es-CO" dirty="0"/>
              <a:t>: Facilitar  los procesos de creación de empresa, así como los de operación y cierre, a través de la simplificación y automatización de trámites.</a:t>
            </a:r>
          </a:p>
          <a:p>
            <a:pPr algn="just">
              <a:spcBef>
                <a:spcPts val="0"/>
              </a:spcBef>
            </a:pPr>
            <a:endParaRPr lang="es-CO" dirty="0"/>
          </a:p>
          <a:p>
            <a:pPr marL="174570" indent="-174570" algn="just" defTabSz="931042">
              <a:spcBef>
                <a:spcPts val="0"/>
              </a:spcBef>
              <a:buFontTx/>
              <a:buChar char="-"/>
              <a:defRPr/>
            </a:pPr>
            <a:r>
              <a:rPr lang="es-CO" dirty="0"/>
              <a:t>Ventanilla Única Empresarial VUE</a:t>
            </a:r>
            <a:r>
              <a:rPr lang="es-ES" dirty="0"/>
              <a:t>:</a:t>
            </a:r>
            <a:r>
              <a:rPr lang="es-ES" b="1" dirty="0"/>
              <a:t> </a:t>
            </a:r>
            <a:r>
              <a:rPr lang="es-CO" dirty="0"/>
              <a:t>Es una estrategia de articulación público privada para facilitar los procesos de creación, operación y cierre de empresa, que contará con una plataforma tecnológica que canalizará los trámites mercantiles, tributarios y de seguridad social relacionados con la creación de empresa, reduciendo el número de trámites y días necesarios para ello. Para 2017 se implementará el piloto con la cámara de Bogotá para el registro de personas naturales y personas jurídicas SAS, y se estima la vinculación de dos cámaras más a la ventanilla. Para 2018 se continuará con la vinculación progresiva de más cámaras de comercio, de acuerdo con los planes de expansión.</a:t>
            </a:r>
          </a:p>
          <a:p>
            <a:pPr marL="174570" indent="-174570" algn="just" defTabSz="931042">
              <a:spcBef>
                <a:spcPts val="0"/>
              </a:spcBef>
              <a:buFontTx/>
              <a:buChar char="-"/>
              <a:defRPr/>
            </a:pPr>
            <a:endParaRPr lang="es-CO" b="1" dirty="0"/>
          </a:p>
          <a:p>
            <a:pPr marL="174570" indent="-174570" algn="just" defTabSz="931042">
              <a:spcBef>
                <a:spcPts val="0"/>
              </a:spcBef>
              <a:buFontTx/>
              <a:buChar char="-"/>
              <a:defRPr/>
            </a:pPr>
            <a:r>
              <a:rPr lang="es-CO" dirty="0"/>
              <a:t>Inventario de trámites: Con el fin de dar a conocer a los empresarios sobre los trámites para el ejercicio formal de su actividad económica y facilitar su cumplimiento se construyó un inventario de trámites y requisitos asociados a la operación de 181 actividades económicas del CIIU, esta información estará integrada a la VUE. A partir de la información del inventario realizaremos en articulación con el DAFP el análisis y priorización de trámites a simplificar. </a:t>
            </a:r>
          </a:p>
          <a:p>
            <a:pPr algn="just">
              <a:spcBef>
                <a:spcPts val="0"/>
              </a:spcBef>
            </a:pPr>
            <a:endParaRPr lang="es-CO" dirty="0"/>
          </a:p>
          <a:p>
            <a:pPr algn="just">
              <a:spcBef>
                <a:spcPts val="0"/>
              </a:spcBef>
            </a:pPr>
            <a:r>
              <a:rPr lang="es-CO" u="sng" dirty="0"/>
              <a:t>Anticontrabando:</a:t>
            </a:r>
            <a:r>
              <a:rPr lang="es-CO" dirty="0"/>
              <a:t> A partir de la expedición de la Ley 1762 de 2015 (Ley Anticontrabando) venimos trabajando en el desarrollo de la estrategia contra el contrabando, el fraude aduanero y las conductas conexas, en coordinación con los sectores y las entidades involucradas en la lucha contra este flagelo, del nivel nacional, regional y local, a través de las siguientes acciones:</a:t>
            </a:r>
          </a:p>
          <a:p>
            <a:pPr algn="just">
              <a:spcBef>
                <a:spcPts val="0"/>
              </a:spcBef>
            </a:pPr>
            <a:endParaRPr lang="es-CO" dirty="0"/>
          </a:p>
          <a:p>
            <a:pPr marL="174570" indent="-174570" algn="just">
              <a:spcBef>
                <a:spcPts val="0"/>
              </a:spcBef>
              <a:buFontTx/>
              <a:buChar char="-"/>
            </a:pPr>
            <a:r>
              <a:rPr lang="es-CO" dirty="0"/>
              <a:t>Brigadas de lucha contra el contrabando:</a:t>
            </a:r>
            <a:r>
              <a:rPr lang="es-CO" b="1" dirty="0"/>
              <a:t> </a:t>
            </a:r>
            <a:r>
              <a:rPr lang="es-CO" dirty="0"/>
              <a:t>Se coordinan activamente con la DIAN, la Policía Fiscal Aduanera (POLFA), la Superintendencia de Industria y Comercio y la Fiscalía General de la Nación; mediante las actividades de inspección, vigilancia y control, así como de fiscalización e instrucción judicial. En 2017 se han acompañado siete de estos operativos en la ciudad de Bogotá, en los sectores de textiles y confecciones, calzado y marroquinería, químicos y autopartes. En 2018 se prevé continuar con estas brigadas a nivel nacional.</a:t>
            </a:r>
          </a:p>
          <a:p>
            <a:pPr algn="just">
              <a:spcBef>
                <a:spcPts val="0"/>
              </a:spcBef>
            </a:pPr>
            <a:endParaRPr lang="es-CO" dirty="0"/>
          </a:p>
          <a:p>
            <a:pPr marL="174570" indent="-174570" algn="just">
              <a:spcBef>
                <a:spcPts val="0"/>
              </a:spcBef>
              <a:buFontTx/>
              <a:buChar char="-"/>
            </a:pPr>
            <a:r>
              <a:rPr lang="es-CO" dirty="0"/>
              <a:t>Comisión Interinstitucional:</a:t>
            </a:r>
            <a:r>
              <a:rPr lang="es-CO" b="1" dirty="0"/>
              <a:t> </a:t>
            </a:r>
            <a:r>
              <a:rPr lang="es-CO" dirty="0"/>
              <a:t>Como miembros de esta instancia, formulamos las directrices de las estrategias de educación y prevención, el ingreso legal de mercancías al país y las estrategias para eliminar barreras administrativas asociadas a estas conductas y la incidencia transnacional de estos fenómenos, entre otras. En 2017 hemos participado en dos las reuniones que se realizan trimestralmente por disposición de la Ley Anticontrabando. </a:t>
            </a:r>
          </a:p>
          <a:p>
            <a:pPr marL="174570" indent="-174570" algn="just">
              <a:spcBef>
                <a:spcPts val="0"/>
              </a:spcBef>
              <a:buFontTx/>
              <a:buChar char="-"/>
            </a:pPr>
            <a:endParaRPr lang="es-CO" dirty="0"/>
          </a:p>
          <a:p>
            <a:pPr marL="174570" indent="-174570" algn="just">
              <a:spcBef>
                <a:spcPts val="0"/>
              </a:spcBef>
              <a:buFontTx/>
              <a:buChar char="-"/>
            </a:pPr>
            <a:r>
              <a:rPr lang="es-CO" dirty="0"/>
              <a:t>Alianza Latinoamericana contra el contrabando (ALAC): Es una iniciativa que busca sumar esfuerzos del sector público-privado para combatir  este flagelo.  En octubre de 2016 se realizó la apertura del primer encuentro de las mesas sectoriales de la ALAC, con la que participaron de11 países de América Latina y otras instituciones nacionales. En 2017 en el marco del segundo encuentro desarrollado en Santiago de Chile el 23 y 24 de Marzo, se priorizaron las recomendaciones transversales y sectoriales acordadas en el primer encuentro, y se acordó avanzar en la definición de la gobernanza de la alianza, para lo cual se conformó un grupo de trabajo del que hace parte el Ministerio de Comercio. En el próximo encuentro de la ALAC a realizarse en el mes de octubre, se prevé presentar la propuesta de Gobernanza.</a:t>
            </a:r>
          </a:p>
          <a:p>
            <a:pPr marL="174570" indent="-174570" algn="just">
              <a:spcBef>
                <a:spcPts val="0"/>
              </a:spcBef>
              <a:buFontTx/>
              <a:buChar char="-"/>
            </a:pPr>
            <a:endParaRPr lang="es-CO" dirty="0"/>
          </a:p>
          <a:p>
            <a:pPr marL="174570" indent="-174570" algn="just">
              <a:spcBef>
                <a:spcPts val="0"/>
              </a:spcBef>
              <a:buFontTx/>
              <a:buChar char="-"/>
            </a:pPr>
            <a:r>
              <a:rPr lang="es-CO" dirty="0"/>
              <a:t>Mesas de trabajo con sector privado y comerciantes agremiados: </a:t>
            </a:r>
            <a:r>
              <a:rPr lang="es-ES" dirty="0"/>
              <a:t>Son los espacios de articulación y diseño de estrategias integrales contra el contrabando, la evasión fiscal y el lavado de activos, en los que participamos como los miembros de la Comisión Interinstitucional de lucha contra el contrabando, el sector público, los gremios y el sector privado. En 2017 hemos realizado distintas mesas de trabajo con la federación de comerciantes de san Andresito (Fesacol) y la cooperativa de comerciantes Coomerglobal, así mismo, coordinamos con la Cámara Colombiana de Plásticos, la Dian, Polfa y el PTP, una mesa de trabajo para revisar </a:t>
            </a:r>
            <a:r>
              <a:rPr lang="es-CO" dirty="0"/>
              <a:t>los diferentes problemas del sector en la cadena de producción, distribución y comercialización.</a:t>
            </a:r>
            <a:r>
              <a:rPr lang="es-ES" dirty="0"/>
              <a:t> </a:t>
            </a:r>
            <a:endParaRPr lang="es-CO"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D9FC1DF-FF3A-4A11-886F-A821AB839C13}" type="slidenum">
              <a:rPr kumimoji="0" lang="de-DE" altLang="de-DE"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de-DE" altLang="de-DE" sz="1200" b="0" i="0" u="none" strike="noStrike" kern="1200" cap="none" spc="0" normalizeH="0" baseline="0" noProof="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237295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685800" y="1143000"/>
            <a:ext cx="5486400" cy="3086100"/>
          </a:xfrm>
        </p:spPr>
      </p:sp>
      <p:sp>
        <p:nvSpPr>
          <p:cNvPr id="3" name="2 Marcador de notas"/>
          <p:cNvSpPr>
            <a:spLocks noGrp="1"/>
          </p:cNvSpPr>
          <p:nvPr>
            <p:ph type="body" idx="1"/>
          </p:nvPr>
        </p:nvSpPr>
        <p:spPr/>
        <p:txBody>
          <a:bodyPr>
            <a:normAutofit fontScale="25000" lnSpcReduction="20000"/>
          </a:bodyPr>
          <a:lstStyle/>
          <a:p>
            <a:pPr marL="232761" indent="-232761" algn="just" defTabSz="931042">
              <a:lnSpc>
                <a:spcPct val="120000"/>
              </a:lnSpc>
              <a:buFontTx/>
              <a:buAutoNum type="arabicPeriod"/>
              <a:defRPr/>
            </a:pPr>
            <a:r>
              <a:rPr lang="x-none" b="1" dirty="0"/>
              <a:t>Inclusión Productiva: </a:t>
            </a:r>
            <a:r>
              <a:rPr lang="es-CO" dirty="0"/>
              <a:t>Buscamos el incremento de la productividad y la participación en el mercado de empresarios víctimas del conflicto, población en condiciones de vulnerabilidad y grupos étnicos del país; así como la implementación de estrategias de inclusión empresarial formal y valor compartido para otras poblaciones prioritarias (reconversión de comerciantes informales y atención a empresarios afectados por el desastre). </a:t>
            </a:r>
            <a:endParaRPr lang="es-CO" b="1" dirty="0" smtClean="0"/>
          </a:p>
          <a:p>
            <a:pPr marL="232761" indent="-232761" algn="just">
              <a:lnSpc>
                <a:spcPct val="120000"/>
              </a:lnSpc>
              <a:buAutoNum type="arabicPeriod"/>
            </a:pPr>
            <a:r>
              <a:rPr lang="x-none" b="1" dirty="0" smtClean="0"/>
              <a:t>Emprendimiento </a:t>
            </a:r>
            <a:r>
              <a:rPr lang="x-none" b="1" dirty="0"/>
              <a:t>e Innovación:</a:t>
            </a:r>
            <a:r>
              <a:rPr lang="x-none" dirty="0"/>
              <a:t> </a:t>
            </a:r>
            <a:r>
              <a:rPr lang="es-ES" dirty="0"/>
              <a:t>Fortalecemos el ecosistema</a:t>
            </a:r>
            <a:r>
              <a:rPr lang="es-ES" baseline="0" dirty="0"/>
              <a:t> nacional y regional de emprendimiento </a:t>
            </a:r>
            <a:r>
              <a:rPr lang="es-ES" dirty="0"/>
              <a:t>para fomentar la diversificación y sofisticación </a:t>
            </a:r>
            <a:r>
              <a:rPr lang="es-CO" dirty="0"/>
              <a:t>del aparato productivo en Colombia.</a:t>
            </a:r>
            <a:endParaRPr lang="x-none" dirty="0"/>
          </a:p>
          <a:p>
            <a:pPr marL="232761" indent="-232761" algn="just" defTabSz="931042">
              <a:lnSpc>
                <a:spcPct val="120000"/>
              </a:lnSpc>
              <a:buFontTx/>
              <a:buAutoNum type="arabicPeriod"/>
              <a:defRPr/>
            </a:pPr>
            <a:r>
              <a:rPr lang="x-none" b="1" dirty="0"/>
              <a:t>Consolidación </a:t>
            </a:r>
            <a:r>
              <a:rPr lang="es-CO" b="1" dirty="0"/>
              <a:t>y Crecimiento</a:t>
            </a:r>
            <a:r>
              <a:rPr lang="x-none" b="1" dirty="0"/>
              <a:t>: </a:t>
            </a:r>
            <a:r>
              <a:rPr lang="x-none" dirty="0"/>
              <a:t>Lideramos la estrategia para incentivar el consumo de productos colombianos mediante la </a:t>
            </a:r>
            <a:r>
              <a:rPr lang="es-CO" dirty="0"/>
              <a:t>estrategia de dinamización de mercado interno Compra Colombiano </a:t>
            </a:r>
            <a:r>
              <a:rPr lang="x-none" dirty="0"/>
              <a:t>buscando que las Mipymes se consoliden y/o accedan a nuevos mercados</a:t>
            </a:r>
            <a:r>
              <a:rPr lang="es-CO" dirty="0"/>
              <a:t> y promoviendo el consumo de productos nacionales en los compradores.</a:t>
            </a:r>
            <a:endParaRPr lang="es-CO" b="1" baseline="0" dirty="0" smtClean="0"/>
          </a:p>
          <a:p>
            <a:pPr marL="232761" indent="-232761" algn="just">
              <a:lnSpc>
                <a:spcPct val="120000"/>
              </a:lnSpc>
              <a:buAutoNum type="arabicPeriod"/>
            </a:pPr>
            <a:r>
              <a:rPr lang="es-CO" b="1" baseline="0" dirty="0" smtClean="0"/>
              <a:t>Legalidad</a:t>
            </a:r>
            <a:r>
              <a:rPr lang="x-none" b="1" baseline="0" dirty="0" smtClean="0"/>
              <a:t>:</a:t>
            </a:r>
            <a:r>
              <a:rPr lang="x-none" baseline="0" dirty="0" smtClean="0"/>
              <a:t> </a:t>
            </a:r>
            <a:r>
              <a:rPr lang="x-none" dirty="0"/>
              <a:t>Trabajamos para que las Mipymes mejoren sus niveles de productividad y su capacidad de llegar a nuevos mercados. Esto incluye el trabajo para </a:t>
            </a:r>
            <a:r>
              <a:rPr lang="de-DE" dirty="0"/>
              <a:t>la </a:t>
            </a:r>
            <a:r>
              <a:rPr lang="de-DE" b="1" dirty="0"/>
              <a:t>simplificación  de trámites, </a:t>
            </a:r>
            <a:r>
              <a:rPr lang="x-none" dirty="0"/>
              <a:t>la divulgación</a:t>
            </a:r>
            <a:r>
              <a:rPr lang="es-CO" dirty="0"/>
              <a:t> los requisitos y</a:t>
            </a:r>
            <a:r>
              <a:rPr lang="de-DE" dirty="0"/>
              <a:t> ventajas de la formalización empresarial, la lucha contra el contrbando y la promoción de la cultura de la legalidad.</a:t>
            </a:r>
          </a:p>
          <a:p>
            <a:pPr algn="just">
              <a:lnSpc>
                <a:spcPct val="120000"/>
              </a:lnSpc>
            </a:pPr>
            <a:endParaRPr lang="x-none" b="1" dirty="0"/>
          </a:p>
          <a:p>
            <a:pPr>
              <a:buClr>
                <a:prstClr val="white"/>
              </a:buClr>
            </a:pPr>
            <a:r>
              <a:rPr lang="es-CO" b="1" dirty="0">
                <a:latin typeface="Futura Std Book" pitchFamily="34" charset="0"/>
              </a:rPr>
              <a:t>Inclusión</a:t>
            </a:r>
            <a:r>
              <a:rPr lang="x-none" b="1" dirty="0">
                <a:latin typeface="Futura Std Book" pitchFamily="34" charset="0"/>
              </a:rPr>
              <a:t> Productiva</a:t>
            </a:r>
            <a:endPar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Marca Social “Vivímos Pacíficamente”:</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CO" dirty="0"/>
              <a:t>“Vivimos Pacíficamente” nace en el año 2015 con el Programa de Inclusión en los Mercados – PROIM, el cual busca sumar capacidades productivas de empresarios que han sido víctimas del conflicto armado en torno a una actividad productiva, una marca comercial y a productos atractivos de calidad y buen precio para competir en mercados diferentes a los que generalmente acceden. Se están fortaleciendo alrededor de 600 empresarios del sector textil/confección y agroindustria, quienes durante el proceso han mejorado su productividad en más de un 15% en promedio. Igualmente, se han generado expectativas de negocios por más de $941 millones en actividades comerciales y ventas por más de $190 millones durante los años 2015 y 2016. </a:t>
            </a:r>
          </a:p>
          <a:p>
            <a:pPr marL="174570" indent="-174570">
              <a:buClr>
                <a:prstClr val="white"/>
              </a:buClr>
              <a:buFontTx/>
              <a:buChar char="-"/>
            </a:pPr>
            <a:endParaRPr lang="es-CO" dirty="0"/>
          </a:p>
          <a:p>
            <a:pPr marL="174570" indent="-174570">
              <a:buClr>
                <a:prstClr val="white"/>
              </a:buClr>
              <a:buFontTx/>
              <a:buChar char="-"/>
            </a:pPr>
            <a:r>
              <a:rPr lang="es-CO" u="sng" dirty="0"/>
              <a:t>Programa Nacional de Microfranquicias:</a:t>
            </a:r>
            <a:r>
              <a:rPr lang="es-CO" dirty="0"/>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creación de unidades de negocio para poblaciones en situación de vulnerabilidad, mediante esquemas de negocios validados y comprobados en el mercado, de fácil montaje y transferencia con métricas de tamaño y financieras menores que disminuyen el riesgo de fracaso y aseguran la rentabilidad para los emprendedores. Parten de una relación de franquicia flexible y adaptada para el fácil manejo de poblaciones vulnerables. De 2015 a 2020 se espera lograr el montaje de 456 unidades de negocio y beneficiar mínimo 892 familias. </a:t>
            </a:r>
          </a:p>
          <a:p>
            <a:pPr marL="174570" indent="-174570">
              <a:buClr>
                <a:prstClr val="white"/>
              </a:buClr>
              <a:buFontTx/>
              <a:buChar cha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de Comercialización de Agricultura Familiar: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para contribuir a la reforma rural integral, punto 1 de los acuerdos de paz, impulsando la comercialización de la producción de la agricultura familiar mediante la generación de encadenamientos productivos con asociaciones de agricultores familiares, la gestión de acuerdos comerciales con empresas ancla, el fortalecimiento de capacidades de producción y transformación de los productos primarios, la estrategia comercial y la creación de unidades de comercialización urbana. El Ministerio invertirá para 2017 más de $9.000 Millones, fortalecer mínimo 23 empresas asociativas de agricultores familiares y más de 2600 unidades productivas de agricultores familiares. </a:t>
            </a:r>
          </a:p>
          <a:p>
            <a:pPr marL="174570" indent="-174570">
              <a:buClr>
                <a:prstClr val="white"/>
              </a:buClr>
              <a:buFontTx/>
              <a:buChar cha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latin typeface="Verdana" panose="020B0604030504040204" pitchFamily="34" charset="0"/>
                <a:ea typeface="Verdana" panose="020B0604030504040204" pitchFamily="34" charset="0"/>
                <a:cs typeface="Verdana" panose="020B0604030504040204" pitchFamily="34" charset="0"/>
              </a:rPr>
              <a:t>Programa de Fortalecimiento productivo y empresarial para grupos étnicos en Colombia: </a:t>
            </a:r>
          </a:p>
          <a:p>
            <a:pPr>
              <a:buClr>
                <a:prstClr val="white"/>
              </a:buClr>
            </a:pPr>
            <a:endParaRPr lang="es-ES" dirty="0"/>
          </a:p>
          <a:p>
            <a:pPr marL="640091" lvl="1" indent="-174570">
              <a:buClr>
                <a:prstClr val="white"/>
              </a:buClr>
              <a:buFontTx/>
              <a:buChar char="-"/>
            </a:pPr>
            <a:r>
              <a:rPr lang="es-ES" u="sng" dirty="0"/>
              <a:t>Programa de Fortalecimiento productivo y empresarial  de las economías propias para los pueblos indígenas: </a:t>
            </a:r>
            <a:r>
              <a:rPr lang="es-ES" dirty="0"/>
              <a:t>Programa  en cumplimiento de compromisos PND, orientado al desarrollo de acciones para fortalecer prácticas productivas  y empresariales y el fomento a la innovación para mejorar la  promoción y comercialización de productos de las economías propias de los pueblos indígenas y apertura de mercados a nivel local, regional, nacional e internacional.  Se destacan dentro de sus resultados esperados  el fortalecimiento productivo y empresarial impartido de 58 procesos productivos, (20 agroindustriales y 38 de artesanías de 32 pueblos indígenas ubicados en 22 departamentos del país, buscando mejorar capacidades a más de 1700 miembros de comunidades indígenas. A nivel comercial se proyecta el desarrollado de 6 eventos comerciales denominados Encuentros de Economías Propias de los cuales 5 serna regionales ( Cali, Yopal, Cartagena, Mocoa y Villa del Leiva) y el Cuatro Encuentro Nacional, con los cuales se esperan ventas de almenos  40 millones y expectativas de ventas a corto y mediano plazo.</a:t>
            </a:r>
          </a:p>
          <a:p>
            <a:pPr marL="640091" lvl="1" indent="-174570">
              <a:buClr>
                <a:prstClr val="white"/>
              </a:buClr>
              <a:buFontTx/>
              <a:buChar char="-"/>
            </a:pPr>
            <a:r>
              <a:rPr lang="es-ES" u="sng" dirty="0"/>
              <a:t>Programa de Fortalecimiento productivo y empresarial  para comunidades Negras, Afrocolombianas, Raizales y Palenqueras:</a:t>
            </a:r>
            <a:r>
              <a:rPr lang="es-ES" dirty="0"/>
              <a:t> Programa  en cumplimiento de compromisos PND, orientado al desarrollo de acciones para fortalecer prácticas productivas  y empresariales y el fomento a la innovación para mejorar la  promoción y comercialización de productos de grupos asociativos Afros a nivel mercados a nivel local, regional y nacional.  Se destacan dentro de sus resultados esperados  el fortalecimiento productivo y empresarial a 30 grupos asociativos Afros ubicados en 6 departamentos del país, buscando mejorar capacidades a más de 1200 productores. A nivel comercial se proyecta el desarrollado de 2 eventos comerciales a desarrollarse en Cali y Medellín, con los cuales se esperan ventas de al menos COP$90 millones y expectativas de ventas a corto y mediano plazo de 500 millones de pesos.</a:t>
            </a:r>
          </a:p>
          <a:p>
            <a:pPr marL="640091" lvl="1" indent="-174570">
              <a:buClr>
                <a:prstClr val="white"/>
              </a:buClr>
              <a:buFontTx/>
              <a:buChar char="-"/>
            </a:pPr>
            <a:r>
              <a:rPr lang="es-ES" u="sng" dirty="0"/>
              <a:t>Programa de Fortalecimiento Productivo y Empresarial del Pueblo ROM de Colombia: </a:t>
            </a:r>
            <a:r>
              <a:rPr lang="es-ES" dirty="0"/>
              <a:t>El programa busca contribuir con el fortalecimiento productivo y empresarial del Pueblo Rom de Colombia, mediante la promoción e impulso de sus actividades comerciales propias y apertura de nuevos mercados de 11 Kumpanias Gitanas reconocidas por Min Interior.</a:t>
            </a:r>
            <a:endParaRPr lang="es-ES_tradnl" u="sng" dirty="0">
              <a:latin typeface="Verdana" panose="020B0604030504040204" pitchFamily="34" charset="0"/>
              <a:ea typeface="Verdana" panose="020B0604030504040204" pitchFamily="34" charset="0"/>
              <a:cs typeface="Verdana" panose="020B0604030504040204" pitchFamily="34" charset="0"/>
            </a:endParaRPr>
          </a:p>
          <a:p>
            <a:pPr>
              <a:buClr>
                <a:prstClr val="white"/>
              </a:buClr>
            </a:pPr>
            <a:endPar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marL="174570" indent="-174570">
              <a:buClr>
                <a:prstClr val="white"/>
              </a:buClr>
              <a:buFontTx/>
              <a:buChar char="-"/>
            </a:pPr>
            <a:r>
              <a:rPr lang="es-ES_tradnl" u="sng" dirty="0">
                <a:latin typeface="Verdana" panose="020B0604030504040204" pitchFamily="34" charset="0"/>
                <a:ea typeface="Verdana" panose="020B0604030504040204" pitchFamily="34" charset="0"/>
                <a:cs typeface="Verdana" panose="020B0604030504040204" pitchFamily="34" charset="0"/>
              </a:rPr>
              <a:t>Programas de Recuperación Económica y Reconversión Productiva en Zonas de Frontera:</a:t>
            </a:r>
            <a:r>
              <a:rPr lang="es-ES_tradnl" dirty="0">
                <a:latin typeface="Verdana" panose="020B0604030504040204" pitchFamily="34" charset="0"/>
                <a:ea typeface="Verdana" panose="020B0604030504040204" pitchFamily="34" charset="0"/>
                <a:cs typeface="Verdana" panose="020B0604030504040204" pitchFamily="34" charset="0"/>
              </a:rPr>
              <a:t> </a:t>
            </a:r>
          </a:p>
          <a:p>
            <a:pPr marL="640091" lvl="1"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de reconversión de comerciantes de combustible (zonas de frontera):</a:t>
            </a:r>
            <a:r>
              <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mediante alianza entre el Ministerio de Comercio, el M</a:t>
            </a:r>
            <a:r>
              <a:rPr lang="es-ES" dirty="0">
                <a:solidFill>
                  <a:srgbClr val="0430EA"/>
                </a:solidFill>
                <a:latin typeface="Verdana" panose="020B0604030504040204" pitchFamily="34" charset="0"/>
                <a:ea typeface="Verdana" panose="020B0604030504040204" pitchFamily="34" charset="0"/>
                <a:cs typeface="Verdana" panose="020B0604030504040204" pitchFamily="34" charset="0"/>
              </a:rPr>
              <a:t>Ministerio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de Minas e INNpulsa para contribuir a solucionar la problemática del tráfico y comercio del combustible “informal” en zonas de frontera mediante la reconversión de los comerciantes a través de emprendimientos asociativos jalonados encadenamientos con empresas ancla. Se invertirán más de 14.500 millones durante cuatro años, iniciando en 2016, lo que permitirá beneficiar más de 1.600 comerciantes informales de combustible.   </a:t>
            </a:r>
          </a:p>
          <a:p>
            <a:pPr marL="640091" lvl="1" indent="-174570">
              <a:buClr>
                <a:prstClr val="white"/>
              </a:buClr>
              <a:buFontTx/>
              <a:buChar char="-"/>
            </a:pPr>
            <a:r>
              <a:rPr lang="es-ES_tradnl" u="sng" dirty="0">
                <a:solidFill>
                  <a:srgbClr val="0430EA"/>
                </a:solidFill>
                <a:latin typeface="Verdana" panose="020B0604030504040204" pitchFamily="34" charset="0"/>
                <a:ea typeface="Verdana" panose="020B0604030504040204" pitchFamily="34" charset="0"/>
                <a:cs typeface="Verdana" panose="020B0604030504040204" pitchFamily="34" charset="0"/>
              </a:rPr>
              <a:t>Programa para la recuperación del tejido empresarial de Mocoa:</a:t>
            </a:r>
            <a:r>
              <a:rPr lang="es-ES_tradnl" b="1" dirty="0">
                <a:solidFill>
                  <a:srgbClr val="0430EA"/>
                </a:solidFill>
                <a:latin typeface="Verdana" panose="020B0604030504040204" pitchFamily="34" charset="0"/>
                <a:ea typeface="Verdana" panose="020B0604030504040204" pitchFamily="34" charset="0"/>
                <a:cs typeface="Verdana" panose="020B0604030504040204" pitchFamily="34" charset="0"/>
              </a:rPr>
              <a:t> </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programa creado </a:t>
            </a:r>
            <a:r>
              <a:rPr lang="es-CO" dirty="0">
                <a:solidFill>
                  <a:srgbClr val="0430EA"/>
                </a:solidFill>
                <a:latin typeface="Verdana" panose="020B0604030504040204" pitchFamily="34" charset="0"/>
                <a:ea typeface="Verdana" panose="020B0604030504040204" pitchFamily="34" charset="0"/>
                <a:cs typeface="Verdana" panose="020B0604030504040204" pitchFamily="34" charset="0"/>
              </a:rPr>
              <a:t>para atender la situación de desastre y emergencia declarada a partir del desastre ocurrido en Mocoa entre el 31 de marzo y el 01 de abril</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El programa se encuentra en ejecución con una inversión de $3.000 millones a través de tres proyectos que beneficiarán a 120 empresarios formales que perdieron todo a raíz del desastre y se encuentra abierta a través de Innpulsa una segunda convocatoria por $1.250 millones más para beneficiar a 50 empresarios más, para un total 174 beneficiarios y una inversión de $4.500 millones.</a:t>
            </a:r>
          </a:p>
          <a:p>
            <a:pPr defTabSz="931042">
              <a:buClr>
                <a:prstClr val="white"/>
              </a:buClr>
              <a:defRP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defTabSz="931042">
              <a:buClr>
                <a:prstClr val="white"/>
              </a:buClr>
              <a:defRPr/>
            </a:pP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El programa financia la </a:t>
            </a:r>
            <a:r>
              <a:rPr lang="es-ES" dirty="0"/>
              <a:t>puesta en marcha de las unidades de negocio que resultaron afectadas en su totalidad a través de: asistencia técnica especializada, insumos, materiales, adecuación de infraestructura física, diseño y elaboración de la imagen corporativa e inventario, además de la compra de maquinaria, equipo, muebles y enseres, de acuerdo con el tipo de negocio. Estos proyectos le cofinancian al empresario afectado el 80% de la inversión requerida para reactivar su negocio.</a:t>
            </a:r>
            <a:r>
              <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rPr>
              <a:t> </a:t>
            </a:r>
          </a:p>
          <a:p>
            <a:pPr>
              <a:buClr>
                <a:prstClr val="white"/>
              </a:buClr>
            </a:pPr>
            <a:endParaRPr lang="es-ES_tradnl" dirty="0">
              <a:solidFill>
                <a:srgbClr val="0430EA"/>
              </a:solidFill>
              <a:latin typeface="Verdana" panose="020B0604030504040204" pitchFamily="34" charset="0"/>
              <a:ea typeface="Verdana" panose="020B0604030504040204" pitchFamily="34" charset="0"/>
              <a:cs typeface="Verdana" panose="020B0604030504040204" pitchFamily="34" charset="0"/>
            </a:endParaRPr>
          </a:p>
          <a:p>
            <a:pPr algn="just">
              <a:spcBef>
                <a:spcPts val="0"/>
              </a:spcBef>
            </a:pPr>
            <a:r>
              <a:rPr lang="x-none" b="1" dirty="0" smtClean="0"/>
              <a:t>Emprendimiento </a:t>
            </a:r>
            <a:r>
              <a:rPr lang="x-none" b="1" dirty="0"/>
              <a:t>e </a:t>
            </a:r>
            <a:r>
              <a:rPr lang="x-none" b="1" dirty="0" smtClean="0"/>
              <a:t>Innovación</a:t>
            </a:r>
            <a:endParaRPr lang="es-CO" b="1" dirty="0" smtClean="0"/>
          </a:p>
          <a:p>
            <a:pPr algn="just">
              <a:spcBef>
                <a:spcPts val="0"/>
              </a:spcBef>
            </a:pPr>
            <a:r>
              <a:rPr lang="x-none" dirty="0">
                <a:solidFill>
                  <a:srgbClr val="FF0000"/>
                </a:solidFill>
              </a:rPr>
              <a:t>Fortalecemos </a:t>
            </a:r>
            <a:r>
              <a:rPr lang="es-ES" dirty="0">
                <a:solidFill>
                  <a:srgbClr val="FF0000"/>
                </a:solidFill>
              </a:rPr>
              <a:t>los ecosistemas de desarrollo empresarial nacional y regional (redes de emprendimiento) para llevar a más emprendedores con empresa y proyectos empresariales, a competir en nuevos mercados (nacionales e internacionales)</a:t>
            </a:r>
            <a:r>
              <a:rPr lang="x-none" dirty="0">
                <a:solidFill>
                  <a:srgbClr val="FF0000"/>
                </a:solidFill>
              </a:rPr>
              <a:t>. </a:t>
            </a:r>
            <a:r>
              <a:rPr lang="es-ES_tradnl" dirty="0">
                <a:solidFill>
                  <a:srgbClr val="FF0000"/>
                </a:solidFill>
                <a:ea typeface="ＭＳ Ｐゴシック" charset="0"/>
              </a:rPr>
              <a:t>El apoyo brindado por el Ministerio se centra en </a:t>
            </a:r>
            <a:r>
              <a:rPr lang="x-none" dirty="0">
                <a:solidFill>
                  <a:srgbClr val="FF0000"/>
                </a:solidFill>
                <a:ea typeface="ＭＳ Ｐゴシック" charset="0"/>
              </a:rPr>
              <a:t>promover las  </a:t>
            </a:r>
            <a:r>
              <a:rPr lang="es-ES_tradnl" dirty="0">
                <a:solidFill>
                  <a:srgbClr val="FF0000"/>
                </a:solidFill>
                <a:ea typeface="ＭＳ Ｐゴシック" charset="0"/>
              </a:rPr>
              <a:t>condiciones </a:t>
            </a:r>
            <a:r>
              <a:rPr lang="x-none" dirty="0">
                <a:solidFill>
                  <a:srgbClr val="FF0000"/>
                </a:solidFill>
                <a:ea typeface="ＭＳ Ｐゴシック" charset="0"/>
              </a:rPr>
              <a:t>habilitantes </a:t>
            </a:r>
            <a:r>
              <a:rPr lang="es-ES_tradnl" dirty="0">
                <a:solidFill>
                  <a:srgbClr val="FF0000"/>
                </a:solidFill>
                <a:ea typeface="ＭＳ Ｐゴシック" charset="0"/>
              </a:rPr>
              <a:t>para </a:t>
            </a:r>
            <a:r>
              <a:rPr lang="x-none" dirty="0">
                <a:solidFill>
                  <a:srgbClr val="FF0000"/>
                </a:solidFill>
                <a:ea typeface="ＭＳ Ｐゴシック" charset="0"/>
              </a:rPr>
              <a:t>que </a:t>
            </a:r>
            <a:r>
              <a:rPr lang="es-ES_tradnl" dirty="0">
                <a:solidFill>
                  <a:srgbClr val="FF0000"/>
                </a:solidFill>
                <a:ea typeface="ＭＳ Ｐゴシック" charset="0"/>
              </a:rPr>
              <a:t>quienes tomen la decisión de emprender UN PROYECTO EMPRESARIAL cuenten con las herramientas básicas para desarrollar</a:t>
            </a:r>
            <a:r>
              <a:rPr lang="x-none" dirty="0">
                <a:solidFill>
                  <a:srgbClr val="FF0000"/>
                </a:solidFill>
                <a:ea typeface="ＭＳ Ｐゴシック" charset="0"/>
              </a:rPr>
              <a:t>,</a:t>
            </a:r>
            <a:r>
              <a:rPr lang="es-ES_tradnl" dirty="0">
                <a:solidFill>
                  <a:srgbClr val="FF0000"/>
                </a:solidFill>
                <a:ea typeface="ＭＳ Ｐゴシック" charset="0"/>
              </a:rPr>
              <a:t> crear, sostener y escalar sus negocios.</a:t>
            </a:r>
            <a:r>
              <a:rPr lang="x-none" dirty="0">
                <a:solidFill>
                  <a:srgbClr val="FF0000"/>
                </a:solidFill>
                <a:ea typeface="ＭＳ Ｐゴシック" charset="0"/>
              </a:rPr>
              <a:t> </a:t>
            </a:r>
            <a:endParaRPr lang="es-CO" dirty="0">
              <a:solidFill>
                <a:srgbClr val="FF0000"/>
              </a:solidFill>
              <a:ea typeface="ＭＳ Ｐゴシック" charset="0"/>
            </a:endParaRPr>
          </a:p>
          <a:p>
            <a:pPr algn="just">
              <a:spcBef>
                <a:spcPts val="0"/>
              </a:spcBef>
            </a:pPr>
            <a:endParaRPr lang="es-CO" dirty="0">
              <a:solidFill>
                <a:srgbClr val="FF0000"/>
              </a:solidFill>
              <a:ea typeface="ＭＳ Ｐゴシック" charset="0"/>
            </a:endParaRPr>
          </a:p>
          <a:p>
            <a:pPr marL="174570" indent="-174570" algn="just">
              <a:spcBef>
                <a:spcPts val="0"/>
              </a:spcBef>
              <a:buFontTx/>
              <a:buChar char="-"/>
            </a:pPr>
            <a:r>
              <a:rPr lang="es-CO" u="sng" dirty="0">
                <a:solidFill>
                  <a:srgbClr val="FF0000"/>
                </a:solidFill>
              </a:rPr>
              <a:t>Agenda Nacional de Emprendimiento e Innovación:</a:t>
            </a:r>
            <a:r>
              <a:rPr lang="es-CO" dirty="0">
                <a:solidFill>
                  <a:srgbClr val="FF0000"/>
                </a:solidFill>
              </a:rPr>
              <a:t> Coordinamos la estrategia nacional de emprendimiento e innovación, a nivel de las entidades de Gobierno Nacional y en línea con la Política de Desarrollo Productivo para que la inversión pública en innovación genere mayor impacto en términos de consolidación de empresas y por ende generación de empleos sostenibles y estables, a través del diseño de la Agenda Nacional de Emprendimiento e Innovación.  </a:t>
            </a:r>
          </a:p>
          <a:p>
            <a:pPr marL="174570" indent="-174570" algn="just">
              <a:spcBef>
                <a:spcPts val="0"/>
              </a:spcBef>
              <a:buFontTx/>
              <a:buChar char="-"/>
            </a:pPr>
            <a:r>
              <a:rPr lang="es-CO" dirty="0">
                <a:solidFill>
                  <a:srgbClr val="FF0000"/>
                </a:solidFill>
              </a:rPr>
              <a:t>Desarrollaremos 3 talleres como continuación de 2  talleres adelantados durante 2016, en  un ejercicio llamado SUMA de fuerzas por el emprendimiento, con las entidades del gobierno que invierten en emprendimiento (Mintrabajo – SENA, DPS, MinTIC, MinAgricultura, MinAmbiente, Colciencias) en los que estaremos planteando el escenario actual de instrumentos, su direccionamiento y propósito frente a lo planteado en la PDP para motivar la reflexión alrededor del enfoque sobre emprendimiento, para luego evaluar las necesidades del emprendedor en Colombia y hacer un contraste frente a la oferta de instrumentos actuales, y terminar en un acuerdo que permita a las entidades definir su foco y su especialización, de manera que se logre cubrir ordenada y coordinadamente los vacíos del mercado teniendo como centro al emprendedor.  La agenda estará lista para finales del mes de agosto, y se llevará a cabo un proceso de retroalimentación por parte de las entidades públicas, así como del sector privado, academia y representantes de los emprendedores.</a:t>
            </a:r>
          </a:p>
          <a:p>
            <a:pPr marL="174570" indent="-174570" algn="just">
              <a:spcBef>
                <a:spcPts val="0"/>
              </a:spcBef>
              <a:buFontTx/>
              <a:buChar char="-"/>
            </a:pPr>
            <a:endParaRPr lang="es-CO" dirty="0">
              <a:solidFill>
                <a:srgbClr val="FF0000"/>
              </a:solidFill>
            </a:endParaRPr>
          </a:p>
          <a:p>
            <a:pPr marL="174570" indent="-174570" defTabSz="931042">
              <a:buFontTx/>
              <a:buChar char="-"/>
              <a:defRPr/>
            </a:pPr>
            <a:r>
              <a:rPr lang="es-CO" u="sng" dirty="0">
                <a:solidFill>
                  <a:prstClr val="white"/>
                </a:solidFill>
                <a:latin typeface="Verdana" panose="020B0604030504040204" pitchFamily="34" charset="0"/>
                <a:ea typeface="Verdana" panose="020B0604030504040204" pitchFamily="34" charset="0"/>
                <a:cs typeface="Verdana" panose="020B0604030504040204" pitchFamily="34" charset="0"/>
              </a:rPr>
              <a:t>Emprendimiento en Regiones. Redes Regionales  y </a:t>
            </a:r>
            <a:r>
              <a:rPr lang="x-none" u="sng" dirty="0">
                <a:solidFill>
                  <a:prstClr val="white"/>
                </a:solidFill>
                <a:latin typeface="Verdana" panose="020B0604030504040204" pitchFamily="34" charset="0"/>
                <a:ea typeface="Verdana" panose="020B0604030504040204" pitchFamily="34" charset="0"/>
                <a:cs typeface="Verdana" panose="020B0604030504040204" pitchFamily="34" charset="0"/>
              </a:rPr>
              <a:t>Proyectos de emprendimiento con </a:t>
            </a:r>
            <a:r>
              <a:rPr lang="es-CO" u="sng" dirty="0">
                <a:solidFill>
                  <a:prstClr val="white"/>
                </a:solidFill>
                <a:latin typeface="Verdana" panose="020B0604030504040204" pitchFamily="34" charset="0"/>
                <a:ea typeface="Verdana" panose="020B0604030504040204" pitchFamily="34" charset="0"/>
                <a:cs typeface="Verdana" panose="020B0604030504040204" pitchFamily="34" charset="0"/>
              </a:rPr>
              <a:t>valor agregado</a:t>
            </a:r>
            <a:r>
              <a:rPr lang="es-CO" dirty="0">
                <a:solidFill>
                  <a:prstClr val="white"/>
                </a:solidFill>
                <a:latin typeface="Verdana" panose="020B0604030504040204" pitchFamily="34" charset="0"/>
                <a:ea typeface="Verdana" panose="020B0604030504040204" pitchFamily="34" charset="0"/>
                <a:cs typeface="Verdana" panose="020B0604030504040204" pitchFamily="34" charset="0"/>
              </a:rPr>
              <a:t>. </a:t>
            </a:r>
            <a:endParaRPr lang="x-none" dirty="0">
              <a:solidFill>
                <a:prstClr val="white"/>
              </a:solidFill>
              <a:latin typeface="Verdana" panose="020B0604030504040204" pitchFamily="34" charset="0"/>
              <a:ea typeface="Verdana" panose="020B0604030504040204" pitchFamily="34" charset="0"/>
              <a:cs typeface="Verdana" panose="020B0604030504040204" pitchFamily="34" charset="0"/>
            </a:endParaRPr>
          </a:p>
          <a:p>
            <a:pPr eaLnBrk="1" hangingPunct="1">
              <a:buFontTx/>
              <a:buChar char="•"/>
            </a:pPr>
            <a:r>
              <a:rPr lang="es-CO" u="sng" dirty="0">
                <a:solidFill>
                  <a:srgbClr val="FF0000"/>
                </a:solidFill>
              </a:rPr>
              <a:t>A</a:t>
            </a:r>
            <a:r>
              <a:rPr lang="x-none" dirty="0">
                <a:solidFill>
                  <a:srgbClr val="FF0000"/>
                </a:solidFill>
              </a:rPr>
              <a:t>poyamos el </a:t>
            </a:r>
            <a:r>
              <a:rPr lang="es-CO" dirty="0">
                <a:solidFill>
                  <a:srgbClr val="FF0000"/>
                </a:solidFill>
              </a:rPr>
              <a:t>fortalecimiento de </a:t>
            </a:r>
            <a:r>
              <a:rPr lang="x-none" dirty="0">
                <a:solidFill>
                  <a:srgbClr val="FF0000"/>
                </a:solidFill>
              </a:rPr>
              <a:t>las Redes Regionales</a:t>
            </a:r>
            <a:r>
              <a:rPr lang="es-CO" dirty="0">
                <a:solidFill>
                  <a:srgbClr val="FF0000"/>
                </a:solidFill>
              </a:rPr>
              <a:t> de Emprendimiento, para que determinen su estrategia de atención al emprendedor, de acuerdo a su contexto y nivel de desarrollo empresarial, de manera que se atiendan las necesidades propias de los emprendedores de la región a través de una oferta alineada de servicios desde cada entidad de la Red. </a:t>
            </a:r>
            <a:r>
              <a:rPr lang="es-CO" altLang="es-CO" dirty="0" smtClean="0">
                <a:solidFill>
                  <a:schemeClr val="tx2"/>
                </a:solidFill>
              </a:rPr>
              <a:t>Para materializar esta estrategia, se definirán retos que puedan ser resueltos por los emprendedores o empresas jóvenes de la región, en los sectores priorizados en la misma. Esto se esta trabajando con seis (</a:t>
            </a:r>
            <a:r>
              <a:rPr lang="es-CO" altLang="es-CO" dirty="0" smtClean="0">
                <a:solidFill>
                  <a:schemeClr val="tx2"/>
                </a:solidFill>
                <a:latin typeface="Century Gothic" panose="020B0502020202020204" pitchFamily="34" charset="0"/>
              </a:rPr>
              <a:t>6) departamentos (Risaralda, Huila, Boyacá, Magdalena, Nariño</a:t>
            </a:r>
            <a:r>
              <a:rPr lang="es-CO" altLang="es-CO" baseline="0" dirty="0" smtClean="0">
                <a:solidFill>
                  <a:schemeClr val="tx2"/>
                </a:solidFill>
                <a:latin typeface="Century Gothic" panose="020B0502020202020204" pitchFamily="34" charset="0"/>
              </a:rPr>
              <a:t> y Casanare)</a:t>
            </a:r>
            <a:r>
              <a:rPr lang="es-CO" altLang="es-CO" dirty="0" smtClean="0">
                <a:solidFill>
                  <a:schemeClr val="tx2"/>
                </a:solidFill>
                <a:latin typeface="Century Gothic" panose="020B0502020202020204" pitchFamily="34" charset="0"/>
              </a:rPr>
              <a:t>. </a:t>
            </a:r>
          </a:p>
          <a:p>
            <a:pPr marL="174570" indent="-174570">
              <a:buFontTx/>
              <a:buChar char="-"/>
            </a:pPr>
            <a:endParaRPr lang="es-CO" dirty="0">
              <a:solidFill>
                <a:srgbClr val="FF0000"/>
              </a:solidFill>
            </a:endParaRPr>
          </a:p>
          <a:p>
            <a:pPr marL="174570" indent="-174570" defTabSz="931042">
              <a:buFontTx/>
              <a:buChar char="-"/>
              <a:defRPr/>
            </a:pPr>
            <a:r>
              <a:rPr lang="es-CO" u="sng" dirty="0">
                <a:solidFill>
                  <a:srgbClr val="FF0000"/>
                </a:solidFill>
              </a:rPr>
              <a:t>Promoción de la Internacionalización:</a:t>
            </a:r>
            <a:r>
              <a:rPr lang="es-CO" dirty="0">
                <a:solidFill>
                  <a:srgbClr val="FF0000"/>
                </a:solidFill>
              </a:rPr>
              <a:t> Promovemos la internacionalización de emprendedores en la Alianza del Pacífico, a través de la conformación y puesta  en marcha de las Redes de Angeles Inversionistas, Aceleradoras y de Agencias de Innovación de los 4 países de la Alianza.  Esto lo hacemos a través de la participación en el Grupo Técnico de Innovación- GTI de la Alianza.</a:t>
            </a:r>
          </a:p>
          <a:p>
            <a:pPr marL="174570" indent="-174570" defTabSz="931042">
              <a:buFontTx/>
              <a:buChar char="-"/>
              <a:defRPr/>
            </a:pPr>
            <a:endParaRPr lang="es-CO" dirty="0">
              <a:solidFill>
                <a:srgbClr val="FF0000"/>
              </a:solidFill>
            </a:endParaRPr>
          </a:p>
          <a:p>
            <a:pPr lvl="0" eaLnBrk="1" hangingPunct="1">
              <a:buFontTx/>
              <a:buNone/>
            </a:pPr>
            <a:r>
              <a:rPr lang="es-AR" altLang="es-CO" dirty="0" smtClean="0"/>
              <a:t>Durante el periodo 2017-2018, Colombia tendrá la Presidencia Protempore, y como Coordinadores del GTI, lideraremos el desarrollo de la agenda del grupo que se enfoca en el fortalecimiento</a:t>
            </a:r>
            <a:r>
              <a:rPr lang="es-AR" altLang="es-CO" baseline="0" dirty="0" smtClean="0"/>
              <a:t> de</a:t>
            </a:r>
            <a:r>
              <a:rPr lang="es-AR" altLang="es-CO" dirty="0" smtClean="0"/>
              <a:t>l ecosistema de emprendimiento e innovación de la región. Esta agenda </a:t>
            </a:r>
            <a:r>
              <a:rPr lang="es-CL" altLang="es-CO" dirty="0" smtClean="0"/>
              <a:t>contempla actividades en:</a:t>
            </a:r>
            <a:endParaRPr lang="es-ES" altLang="es-CO" dirty="0" smtClean="0"/>
          </a:p>
          <a:p>
            <a:pPr eaLnBrk="1" hangingPunct="1">
              <a:buFont typeface="Wingdings" panose="05000000000000000000" pitchFamily="2" charset="2"/>
              <a:buChar char="ü"/>
            </a:pPr>
            <a:r>
              <a:rPr lang="es-CL" altLang="es-CO" dirty="0" smtClean="0"/>
              <a:t>Actividades para el apoyo e internacionalización de innovadores, emprendedores e inversionistas.</a:t>
            </a:r>
            <a:endParaRPr lang="es-ES" altLang="es-CO" dirty="0" smtClean="0"/>
          </a:p>
          <a:p>
            <a:pPr eaLnBrk="1" hangingPunct="1">
              <a:buFont typeface="Wingdings" panose="05000000000000000000" pitchFamily="2" charset="2"/>
              <a:buChar char="ü"/>
            </a:pPr>
            <a:r>
              <a:rPr lang="es-CL" altLang="es-CO" dirty="0" smtClean="0"/>
              <a:t>Actividades de socialización e integración de políticas e instrumentos públicos de apoyo al ecosistema de Innovación y Emprendimiento.</a:t>
            </a:r>
            <a:endParaRPr lang="es-ES" altLang="es-CO" dirty="0" smtClean="0"/>
          </a:p>
          <a:p>
            <a:pPr eaLnBrk="1" hangingPunct="1">
              <a:buFont typeface="Wingdings" panose="05000000000000000000" pitchFamily="2" charset="2"/>
              <a:buChar char="ü"/>
            </a:pPr>
            <a:r>
              <a:rPr lang="es-CL" altLang="es-CO" dirty="0" smtClean="0"/>
              <a:t>Espacio para la depuración e integración regulatoria que facilite la acción de innovadores y emprendedores en los cuatro países.</a:t>
            </a:r>
            <a:endParaRPr lang="es-ES" altLang="es-CO" dirty="0" smtClean="0"/>
          </a:p>
          <a:p>
            <a:endParaRPr lang="es-ES" altLang="es-CO" dirty="0" smtClean="0"/>
          </a:p>
          <a:p>
            <a:r>
              <a:rPr lang="es-ES" altLang="es-CO" dirty="0" smtClean="0"/>
              <a:t>Meta: </a:t>
            </a:r>
            <a:r>
              <a:rPr lang="es-CL" altLang="es-CO" dirty="0" smtClean="0"/>
              <a:t>servicios de facilitación de la internacionalización de 20 emprendedores (5 por país), dos (2) rondas de inversiones a esto emprendedores y una ronda de entrenamiento para las redes de ángeles inversionistas.</a:t>
            </a:r>
            <a:endParaRPr lang="es-ES" altLang="es-CO" dirty="0" smtClean="0"/>
          </a:p>
          <a:p>
            <a:pPr marL="174570" indent="-174570" defTabSz="931042">
              <a:buFontTx/>
              <a:buChar char="-"/>
              <a:defRPr/>
            </a:pPr>
            <a:endParaRPr lang="es-CO" dirty="0">
              <a:solidFill>
                <a:srgbClr val="FF0000"/>
              </a:solidFill>
            </a:endParaRPr>
          </a:p>
          <a:p>
            <a:pPr marL="174570" indent="-174570" defTabSz="931042">
              <a:buFontTx/>
              <a:buChar char="-"/>
              <a:defRPr/>
            </a:pPr>
            <a:r>
              <a:rPr lang="es-CO" u="sng" dirty="0">
                <a:solidFill>
                  <a:srgbClr val="FF0000"/>
                </a:solidFill>
              </a:rPr>
              <a:t>Premio Innova: </a:t>
            </a:r>
            <a:r>
              <a:rPr lang="es-CO" dirty="0">
                <a:solidFill>
                  <a:srgbClr val="FF0000"/>
                </a:solidFill>
              </a:rPr>
              <a:t>Promovemos la innovación en las </a:t>
            </a:r>
            <a:r>
              <a:rPr lang="es-CO" dirty="0" err="1">
                <a:solidFill>
                  <a:srgbClr val="FF0000"/>
                </a:solidFill>
              </a:rPr>
              <a:t>mipymes</a:t>
            </a:r>
            <a:r>
              <a:rPr lang="es-CO" dirty="0">
                <a:solidFill>
                  <a:srgbClr val="FF0000"/>
                </a:solidFill>
              </a:rPr>
              <a:t>, reconociendo a los empresarios más innovadores cada año, a través del Premio Innova.  Nos encontramos en proceso de formalización de la entrega del premio versión 2016, gestionando el decreto que debe ser firmado por el Presidente, pediremos espacio en su agenda para entregarlo hacia el final de septiembre, cuando esperamos haber surtido el trámite del Decreto.  Para premiar a los ganadores contamos con $240 millones que hemos transferido a </a:t>
            </a:r>
            <a:r>
              <a:rPr lang="es-CO" dirty="0" err="1">
                <a:solidFill>
                  <a:srgbClr val="FF0000"/>
                </a:solidFill>
              </a:rPr>
              <a:t>innpulsa</a:t>
            </a:r>
            <a:r>
              <a:rPr lang="es-CO" dirty="0">
                <a:solidFill>
                  <a:srgbClr val="FF0000"/>
                </a:solidFill>
              </a:rPr>
              <a:t>, el premio será definido en una sesión en las próximas semanas en la que junto con </a:t>
            </a:r>
            <a:r>
              <a:rPr lang="es-CO" dirty="0" err="1">
                <a:solidFill>
                  <a:srgbClr val="FF0000"/>
                </a:solidFill>
              </a:rPr>
              <a:t>innpulsa</a:t>
            </a:r>
            <a:r>
              <a:rPr lang="es-CO" dirty="0">
                <a:solidFill>
                  <a:srgbClr val="FF0000"/>
                </a:solidFill>
              </a:rPr>
              <a:t>, </a:t>
            </a:r>
            <a:r>
              <a:rPr lang="es-CO" dirty="0" err="1">
                <a:solidFill>
                  <a:srgbClr val="FF0000"/>
                </a:solidFill>
              </a:rPr>
              <a:t>procolombia</a:t>
            </a:r>
            <a:r>
              <a:rPr lang="es-CO" dirty="0">
                <a:solidFill>
                  <a:srgbClr val="FF0000"/>
                </a:solidFill>
              </a:rPr>
              <a:t> y bancoldex definiremos cual podría ser el apoyo técnico que se puede dar (promoción internacional, aceleración de su crecimiento, estrategias de visibilidad, etc). Hay definidos dos ganadores, uno en innovación de producto y otro en innovación de proceso, las demás categorías (innovación de comercialización, innovación en servicio, innovación abierta e innovación social) fueron declaradas desiertas.</a:t>
            </a:r>
          </a:p>
          <a:p>
            <a:pPr marL="174570" indent="-174570" defTabSz="931042">
              <a:buFontTx/>
              <a:buChar char="-"/>
              <a:defRPr/>
            </a:pPr>
            <a:r>
              <a:rPr lang="es-CO" dirty="0">
                <a:solidFill>
                  <a:srgbClr val="FF0000"/>
                </a:solidFill>
              </a:rPr>
              <a:t>Paralelamente abriremos la convocatoria del Premio 2017, para lo cual contamos con $370 millones que serán invertidos en evaluación (aprox $120 mill) y en premiación ($250 mill).  Estamos en proceso de diseño de los términos de referencia de la convocatoria y definición del cronograma de la misma.</a:t>
            </a:r>
          </a:p>
          <a:p>
            <a:pPr marL="174570" indent="-174570" defTabSz="931042">
              <a:buFontTx/>
              <a:buChar char="-"/>
              <a:defRPr/>
            </a:pPr>
            <a:r>
              <a:rPr lang="es-CO" dirty="0">
                <a:solidFill>
                  <a:srgbClr val="FF0000"/>
                </a:solidFill>
              </a:rPr>
              <a:t>Nos econtramos también adelantando un proceso de rediseño del premio, que busca hacerlo más visible y posicionarlo como el reconocimiento nacional más importante a las pymes innovadoras, con el propósito principal de fortalecer la cultura de la innovación en las pymes.</a:t>
            </a:r>
          </a:p>
          <a:p>
            <a:pPr marL="174570" indent="-174570" defTabSz="931042">
              <a:buFontTx/>
              <a:buChar char="-"/>
              <a:defRPr/>
            </a:pPr>
            <a:endParaRPr lang="es-CO" u="sng" dirty="0">
              <a:solidFill>
                <a:srgbClr val="FF0000"/>
              </a:solidFill>
            </a:endParaRPr>
          </a:p>
          <a:p>
            <a:pPr algn="just" defTabSz="931042" fontAlgn="auto">
              <a:spcBef>
                <a:spcPts val="0"/>
              </a:spcBef>
              <a:spcAft>
                <a:spcPts val="0"/>
              </a:spcAft>
              <a:defRPr/>
            </a:pPr>
            <a:r>
              <a:rPr lang="x-none" b="1" dirty="0">
                <a:latin typeface="Futura Std Book" pitchFamily="34" charset="0"/>
              </a:rPr>
              <a:t>Consolidación </a:t>
            </a:r>
            <a:r>
              <a:rPr lang="es-CO" b="1" dirty="0">
                <a:latin typeface="Futura Std Book" pitchFamily="34" charset="0"/>
              </a:rPr>
              <a:t>y Crecimiento</a:t>
            </a:r>
            <a:endParaRPr lang="x-none" b="1" dirty="0">
              <a:latin typeface="Futura Std Book" pitchFamily="34" charset="0"/>
            </a:endParaRPr>
          </a:p>
          <a:p>
            <a:pPr marL="174570" indent="-174570">
              <a:buFontTx/>
              <a:buChar char="-"/>
            </a:pPr>
            <a:r>
              <a:rPr lang="es-CO" u="sng" dirty="0"/>
              <a:t>Mejoramiento Productivo:</a:t>
            </a:r>
            <a:r>
              <a:rPr lang="es-CO" dirty="0"/>
              <a:t> Reto Productividad.</a:t>
            </a:r>
          </a:p>
          <a:p>
            <a:pPr marL="174570" indent="-174570" defTabSz="931042">
              <a:buFontTx/>
              <a:buChar char="-"/>
              <a:defRPr/>
            </a:pPr>
            <a:endParaRPr lang="es-CO" u="sng" dirty="0"/>
          </a:p>
          <a:p>
            <a:pPr marL="174570" indent="-174570" defTabSz="931042">
              <a:buFontTx/>
              <a:buChar char="-"/>
              <a:defRPr/>
            </a:pPr>
            <a:r>
              <a:rPr lang="es-CO" u="sng" dirty="0"/>
              <a:t>Alistamiento para mercados Internacionales:</a:t>
            </a:r>
            <a:r>
              <a:rPr lang="es-CO" dirty="0"/>
              <a:t> </a:t>
            </a:r>
            <a:r>
              <a:rPr lang="x-none" dirty="0">
                <a:solidFill>
                  <a:schemeClr val="bg1"/>
                </a:solidFill>
              </a:rPr>
              <a:t>A través de iNNpulsa buscamos apoyar a las Mipymes a </a:t>
            </a:r>
            <a:r>
              <a:rPr lang="es-CO" dirty="0">
                <a:solidFill>
                  <a:schemeClr val="bg1"/>
                </a:solidFill>
              </a:rPr>
              <a:t>resolver las limitaciones o barreras que presentan para ingresar a mercados internacionales, promoviendo el crecimiento empresarial</a:t>
            </a:r>
            <a:r>
              <a:rPr lang="x-none" dirty="0">
                <a:solidFill>
                  <a:schemeClr val="bg1"/>
                </a:solidFill>
              </a:rPr>
              <a:t> y </a:t>
            </a:r>
            <a:r>
              <a:rPr lang="es-CO" dirty="0">
                <a:solidFill>
                  <a:schemeClr val="bg1"/>
                </a:solidFill>
              </a:rPr>
              <a:t>generar o aumentar sus exportaciones</a:t>
            </a:r>
            <a:r>
              <a:rPr lang="x-none" dirty="0">
                <a:solidFill>
                  <a:schemeClr val="bg1"/>
                </a:solidFill>
              </a:rPr>
              <a:t>.</a:t>
            </a:r>
          </a:p>
          <a:p>
            <a:endParaRPr lang="es-CO" dirty="0"/>
          </a:p>
          <a:p>
            <a:r>
              <a:rPr lang="es-CO" dirty="0"/>
              <a:t>- </a:t>
            </a:r>
            <a:r>
              <a:rPr lang="es-CO" u="sng" dirty="0"/>
              <a:t>Mercado Interno:</a:t>
            </a:r>
            <a:r>
              <a:rPr lang="es-CO" dirty="0"/>
              <a:t> Compre Colombiano, Compre Colombiano: Dentro de la </a:t>
            </a:r>
            <a:r>
              <a:rPr lang="x-none" dirty="0"/>
              <a:t>estrategia de dinamización de mercado interno se desarrolla el programa Compra Colombiano que hace parte de las acciones que realiza el Ministerio para implementar la Política de Desarrollo Productivo, específicamente aquellas previstas en el eje de encadenamientos productivos. </a:t>
            </a:r>
            <a:endParaRPr lang="es-CO" dirty="0"/>
          </a:p>
          <a:p>
            <a:endParaRPr lang="es-CO" dirty="0"/>
          </a:p>
          <a:p>
            <a:r>
              <a:rPr lang="x-none" dirty="0"/>
              <a:t>Mejorar el nivel de encadenamientos crea nuevas oportunidades de negocio para el segmento Mipyme, además de generar transferencia de conocimiento entre actores de la misma cadena y la integración de la producción nacional en cadenas de valor locales o nacionales. El Compre Colombiano fomenta el intercambio comercial entre regiones, contribuye a dinamizar las economías locales y además prepara a las empresas participantes para nuevas plataformas comerciales</a:t>
            </a:r>
            <a:endParaRPr lang="es-CO" dirty="0"/>
          </a:p>
          <a:p>
            <a:r>
              <a:rPr lang="x-none" dirty="0"/>
              <a:t> </a:t>
            </a:r>
            <a:endParaRPr lang="es-CO" dirty="0"/>
          </a:p>
          <a:p>
            <a:r>
              <a:rPr lang="es-ES" dirty="0"/>
              <a:t>En 2017 continuamos con este programa, ejecutado en alianza con Propaís, y que consiste principalmente en la generación de encuentros empresariales que generen el emparejamiento de la oferta de Mipymes Colombianas con la demanda de potenciales compradores, y que faciliten la articulación de los diferentes eslabones de las cadenas productivas priorizadas en las regiones. </a:t>
            </a:r>
            <a:endParaRPr lang="es-CO" dirty="0"/>
          </a:p>
          <a:p>
            <a:endParaRPr lang="es-ES" dirty="0"/>
          </a:p>
          <a:p>
            <a:r>
              <a:rPr lang="es-ES" dirty="0"/>
              <a:t>Este año realizaremos por lo menos 6 encuentros empresariales, con más de 600 Mipymes participantes. Los lugares en los que se realizarán los encuentros en función de la priorización de cadenas y necesidades que hemos identificado en coordinación con las regiones</a:t>
            </a:r>
            <a:endParaRPr lang="es-CO" dirty="0"/>
          </a:p>
          <a:p>
            <a:r>
              <a:rPr lang="es-ES" dirty="0"/>
              <a:t> </a:t>
            </a:r>
            <a:endParaRPr lang="es-CO" dirty="0"/>
          </a:p>
          <a:p>
            <a:r>
              <a:rPr lang="es-ES" dirty="0"/>
              <a:t>Adicionalmente, y como parte del Programa, implementaremos acciones para sensibilizar a grandes y pequeños empresarios, como a los ciudadanos, que día a día toman decisiones de compra, en torno a la importancia de apoyar los productos y servicios nacionales.</a:t>
            </a:r>
            <a:endParaRPr lang="es-CO" dirty="0"/>
          </a:p>
          <a:p>
            <a:r>
              <a:rPr lang="es-CO" dirty="0"/>
              <a:t> </a:t>
            </a:r>
          </a:p>
          <a:p>
            <a:pPr lvl="0"/>
            <a:r>
              <a:rPr lang="es-CO" dirty="0"/>
              <a:t>- </a:t>
            </a:r>
            <a:r>
              <a:rPr lang="es-CO" u="sng" dirty="0"/>
              <a:t>CDE (SBDC):</a:t>
            </a:r>
            <a:r>
              <a:rPr lang="es-CO" dirty="0"/>
              <a:t> El programa de Centros de Desarrollo empresarial del Ministerio se formalizo el 23 de octubre de 2012, en la iniciativa de Caminos para la Prosperidad de las Américas realizado en Cali, a través de la firma de un memorando de entendimiento entre el gobierno de Colombia y de los Estados Unidos, en el que se reafirmaron los compromisos de los jefes de estado reunidos en Cartagena en la Sexta Cumbre de la Américas 2012.</a:t>
            </a:r>
            <a:endParaRPr lang="es-CO" sz="1100" dirty="0"/>
          </a:p>
          <a:p>
            <a:r>
              <a:rPr lang="es-CO" dirty="0"/>
              <a:t> </a:t>
            </a:r>
            <a:endParaRPr lang="es-CO" sz="1100" dirty="0"/>
          </a:p>
          <a:p>
            <a:pPr lvl="0"/>
            <a:r>
              <a:rPr lang="es-CO" dirty="0"/>
              <a:t>Este proyecto busca crear en Colombia la Red de Centros de Desarrollo Empresarial adaptando el modelo Small Business Development Centers – </a:t>
            </a:r>
            <a:r>
              <a:rPr lang="es-CO" i="1" dirty="0"/>
              <a:t>SBDC</a:t>
            </a:r>
            <a:r>
              <a:rPr lang="x-none" dirty="0"/>
              <a:t> y</a:t>
            </a:r>
            <a:r>
              <a:rPr lang="es-CO" dirty="0"/>
              <a:t> responde a los siguientes compromisos internacionales a cargo del Ministerio:</a:t>
            </a:r>
          </a:p>
          <a:p>
            <a:pPr lvl="0"/>
            <a:endParaRPr lang="es-CO" sz="1100" dirty="0"/>
          </a:p>
          <a:p>
            <a:pPr lvl="1"/>
            <a:r>
              <a:rPr lang="es-CO" dirty="0"/>
              <a:t>- Pertenecer a la Red de Pequeños Negocios de las Américas (impulsada por el Departamento de Estado de EEUU desde 2012). </a:t>
            </a:r>
            <a:endParaRPr lang="es-CO" sz="1100" dirty="0"/>
          </a:p>
          <a:p>
            <a:pPr lvl="1"/>
            <a:r>
              <a:rPr lang="es-CO" dirty="0"/>
              <a:t>- Pertenecer a la Red de Centros de Alianza del Pacifico por Mandato de los presidentes de Chile, Colombia, Perú y México, dado en Paracas Perú- 2015.</a:t>
            </a:r>
            <a:endParaRPr lang="es-CO" sz="1100" dirty="0"/>
          </a:p>
          <a:p>
            <a:pPr lvl="1"/>
            <a:r>
              <a:rPr lang="es-CO" dirty="0"/>
              <a:t>- Pertenecer a la Red de Centros de los países Mesoamericanos. </a:t>
            </a:r>
            <a:endParaRPr lang="es-CO" sz="1100" dirty="0"/>
          </a:p>
          <a:p>
            <a:pPr lvl="1"/>
            <a:r>
              <a:rPr lang="es-CO" dirty="0"/>
              <a:t> </a:t>
            </a:r>
            <a:endParaRPr lang="es-CO" sz="1100" dirty="0"/>
          </a:p>
          <a:p>
            <a:pPr lvl="0"/>
            <a:r>
              <a:rPr lang="es-CO" dirty="0"/>
              <a:t>El objetivo de los Centros de Desarrollo Empresarial es promover el crecimiento, la innovación, la productividad y las ganancias del sector MIPYME a través de mejoras en la administración empresarial</a:t>
            </a:r>
            <a:r>
              <a:rPr lang="x-none" dirty="0"/>
              <a:t> a través de: </a:t>
            </a:r>
            <a:r>
              <a:rPr lang="es-CO" dirty="0"/>
              <a:t>Asesoría individual, confidencial, gratuita y a largo plazo;</a:t>
            </a:r>
            <a:r>
              <a:rPr lang="x-none" dirty="0"/>
              <a:t> y la</a:t>
            </a:r>
            <a:r>
              <a:rPr lang="es-CO" dirty="0"/>
              <a:t> Medición del desempeño de los centros y asesores </a:t>
            </a:r>
            <a:r>
              <a:rPr lang="es-CO" i="1" dirty="0"/>
              <a:t>SBDC</a:t>
            </a:r>
            <a:r>
              <a:rPr lang="es-CO" dirty="0"/>
              <a:t> a través de Neoserra - Sistema de Monitoreo de Clientes</a:t>
            </a:r>
            <a:r>
              <a:rPr lang="x-none" dirty="0"/>
              <a:t>. </a:t>
            </a:r>
          </a:p>
          <a:p>
            <a:pPr lvl="0"/>
            <a:endParaRPr lang="x-none" dirty="0"/>
          </a:p>
          <a:p>
            <a:pPr lvl="0"/>
            <a:r>
              <a:rPr lang="es-CO" dirty="0"/>
              <a:t>La </a:t>
            </a:r>
            <a:r>
              <a:rPr lang="x-none" dirty="0"/>
              <a:t>sostenibilidad </a:t>
            </a:r>
            <a:r>
              <a:rPr lang="es-CO" dirty="0"/>
              <a:t>del programa se garantiza a través de la co-inversión, creando sinergias entre el sector público, privado y academia.</a:t>
            </a:r>
            <a:endParaRPr lang="es-CO" sz="1100" dirty="0"/>
          </a:p>
          <a:p>
            <a:pPr marL="174570" indent="-174570">
              <a:buFontTx/>
              <a:buChar char="-"/>
            </a:pPr>
            <a:endParaRPr lang="es-CO" dirty="0"/>
          </a:p>
          <a:p>
            <a:pPr marL="174570" indent="-174570">
              <a:buFontTx/>
              <a:buChar char="-"/>
            </a:pPr>
            <a:r>
              <a:rPr lang="es-CO" u="sng" dirty="0"/>
              <a:t>TIC´s: </a:t>
            </a:r>
            <a:r>
              <a:rPr lang="es-CO" dirty="0"/>
              <a:t>Se busca  promover el incremento de la productividad en las Mipymes mediante la aplicación de las TICs en sus procesos de negocios.  Esta gestión se desarrolla conjuntamente y de manera articulada con el Ministerio de Tecnologías de la Información y las Comunicaciones e Innpulsa Colombia, en desarrollo de la estrategia «Mipyme Vive Digital» . La meta para 2017 es beneficiar a través de los Centros TIC de  Desarrollo Empresarial o CTDE a 2.640 unidades productivas. Para el 2018 se espera, en acción conjunta con MINTIC, que el 30% de las Mipymes realicen sus transacciones mediante comercio electrónico.</a:t>
            </a:r>
          </a:p>
          <a:p>
            <a:pPr marL="174570" indent="-174570">
              <a:buFontTx/>
              <a:buChar char="-"/>
            </a:pPr>
            <a:endParaRPr lang="es-CO" dirty="0"/>
          </a:p>
          <a:p>
            <a:pPr algn="just">
              <a:spcBef>
                <a:spcPts val="0"/>
              </a:spcBef>
            </a:pPr>
            <a:r>
              <a:rPr lang="es-CO" b="1" dirty="0" smtClean="0"/>
              <a:t>Legalidad</a:t>
            </a:r>
          </a:p>
          <a:p>
            <a:pPr algn="just">
              <a:spcBef>
                <a:spcPts val="0"/>
              </a:spcBef>
            </a:pPr>
            <a:r>
              <a:rPr lang="es-CO" dirty="0"/>
              <a:t>Trabajamos de manera articulada para fomentar la legalidad a través de la formalización y las acciones de lucha contra el contrabando. Para lo anterior desarrollamos las siguientes líneas de acción:</a:t>
            </a:r>
            <a:endParaRPr lang="x-none" baseline="0" dirty="0"/>
          </a:p>
          <a:p>
            <a:pPr lvl="0"/>
            <a:endParaRPr lang="es-CO" u="sng" dirty="0"/>
          </a:p>
          <a:p>
            <a:pPr lvl="0"/>
            <a:r>
              <a:rPr lang="es-CO" u="sng" dirty="0"/>
              <a:t>Formalización: </a:t>
            </a:r>
            <a:r>
              <a:rPr lang="es-CO" dirty="0"/>
              <a:t>Promovemos la mentalidad y la cultura de la formalidad mediante asesorías especializadas (talleres), capacitación y acompañamiento a emprendedores y empresarios, para que a través de estas acciones aumenten su productividad y puedan mantenerse en la formalidad (encadenamientos productivos formales).</a:t>
            </a:r>
          </a:p>
          <a:p>
            <a:pPr defTabSz="931042">
              <a:defRPr/>
            </a:pPr>
            <a:endParaRPr lang="es-CO" dirty="0"/>
          </a:p>
          <a:p>
            <a:pPr marL="174570" indent="-174570" defTabSz="931042">
              <a:buFontTx/>
              <a:buChar char="-"/>
              <a:defRPr/>
            </a:pPr>
            <a:r>
              <a:rPr lang="es-CO" dirty="0"/>
              <a:t>Documento CONPES: En conjunto con el DNP avanzamos en la construcción de un documentos CONPES de formalización para dar solución a las fallas de mercado y de articulación entre las entidades que promueven la formalización en sus diferentes dimensiones (laboral, empresarial tributaria y de producto). La meta de acuerdo con el DNP es que a diciembre de 2017 el documento esté finalizado. En el 2018 se implementarán las acciones y su seguimiento.</a:t>
            </a:r>
          </a:p>
          <a:p>
            <a:pPr lvl="0"/>
            <a:endParaRPr lang="es-CO" dirty="0"/>
          </a:p>
          <a:p>
            <a:pPr marL="174570" indent="-174570" defTabSz="931042">
              <a:buFontTx/>
              <a:buChar char="-"/>
              <a:defRPr/>
            </a:pPr>
            <a:r>
              <a:rPr lang="es-CO" dirty="0"/>
              <a:t>Brigadas por la Formalización:</a:t>
            </a:r>
            <a:r>
              <a:rPr lang="es-CO" b="1" dirty="0"/>
              <a:t> </a:t>
            </a:r>
            <a:r>
              <a:rPr lang="es-CO" dirty="0"/>
              <a:t>Son visitas a empresas y  establecimientos abiertos al público articuladas con autoridades locales (alcaldía y policía nacional), donde verificamos que estén formalizados, a través del Registro Mercantil y que se encuentren al día con el pago de impuestos locales, como el de industria y comercio, entre otros. La meta 2017 es realizar 10 brigadas en igual número de ciudades. Para el 2018 se analizará la continuidad de esta acción a partir del análisis de los resultados obtenidos. </a:t>
            </a:r>
          </a:p>
          <a:p>
            <a:pPr lvl="0"/>
            <a:r>
              <a:rPr lang="es-CO" dirty="0"/>
              <a:t> </a:t>
            </a:r>
          </a:p>
          <a:p>
            <a:pPr marL="174570" indent="-174570">
              <a:buFontTx/>
              <a:buChar char="-"/>
            </a:pPr>
            <a:r>
              <a:rPr lang="es-CO" dirty="0"/>
              <a:t>Campaña “A lo Bien”: Se  busca sensibilizar al país sobre los efectos negativos de prácticas como la informalidad, la evasión y el contrabando y, especialmente, las sanciones vigentes por su incumplimiento. Cuenta con un sitio web </a:t>
            </a:r>
            <a:r>
              <a:rPr lang="es-CO" dirty="0">
                <a:hlinkClick r:id="rId3"/>
              </a:rPr>
              <a:t>www.alobienmincit.co</a:t>
            </a:r>
            <a:r>
              <a:rPr lang="es-CO" dirty="0"/>
              <a:t> , en el que, además de información sobre formalización, se tiene habilitado un formulario para que los empresarios denuncien prácticas que estén fuera de la legalidad y así direccionar los temas a las autoridades competentes. </a:t>
            </a:r>
          </a:p>
          <a:p>
            <a:endParaRPr lang="es-CO" dirty="0"/>
          </a:p>
          <a:p>
            <a:pPr marL="174570" indent="-174570">
              <a:buFontTx/>
              <a:buChar char="-"/>
            </a:pPr>
            <a:r>
              <a:rPr lang="es-CO" dirty="0"/>
              <a:t>Encadenamientos Productivos Formales: Desde el año 2013 hemos implementado éste programa, a través del cual se formalizan Mipymes, mediante la intervención directa en empresas de los diferentes eslabones de una cadena, para que cumplan con las normas y requisitos necesarios para su operación, incentivando también que sus proveedoras se organicen dentro de este mismo marco de cumplimiento. Durante 2017 el programa se ejecuta en el Departamento de Risaralda en articulación con el Clúster textil y confección de la región, la meta es intervenir 40 empresas satélites. Adicionalmente y con la ayuda presupuestaria de la Unión Europea se intervienen 150 empresas de las rutas competitivas (iniciativas clúster) del sistema Moda, textil y confección en Norte de Santander y Tolima, para lograr aumentos en su productividad y adelantar procesos de formalización empresarial. Para el 2018 se continuará con la implementación del programa para el aumento de la productividad mediante la formalización para 170 empresas. </a:t>
            </a:r>
          </a:p>
          <a:p>
            <a:pPr marL="174570" indent="-174570">
              <a:buFontTx/>
              <a:buChar char="-"/>
            </a:pPr>
            <a:endParaRPr lang="es-CO" dirty="0"/>
          </a:p>
          <a:p>
            <a:pPr algn="just">
              <a:spcBef>
                <a:spcPts val="0"/>
              </a:spcBef>
            </a:pPr>
            <a:r>
              <a:rPr lang="es-CO" u="sng" dirty="0"/>
              <a:t>Simplificación de Trámites</a:t>
            </a:r>
            <a:r>
              <a:rPr lang="es-CO" dirty="0"/>
              <a:t>: Facilitar  los procesos de creación de empresa, así como los de operación y cierre, a través de la simplificación y automatización de trámites.</a:t>
            </a:r>
          </a:p>
          <a:p>
            <a:pPr algn="just">
              <a:spcBef>
                <a:spcPts val="0"/>
              </a:spcBef>
            </a:pPr>
            <a:endParaRPr lang="es-CO" dirty="0"/>
          </a:p>
          <a:p>
            <a:pPr marL="174570" indent="-174570" algn="just" defTabSz="931042">
              <a:spcBef>
                <a:spcPts val="0"/>
              </a:spcBef>
              <a:buFontTx/>
              <a:buChar char="-"/>
              <a:defRPr/>
            </a:pPr>
            <a:r>
              <a:rPr lang="es-CO" dirty="0"/>
              <a:t>Ventanilla Única Empresarial VUE</a:t>
            </a:r>
            <a:r>
              <a:rPr lang="es-ES" dirty="0"/>
              <a:t>:</a:t>
            </a:r>
            <a:r>
              <a:rPr lang="es-ES" b="1" dirty="0"/>
              <a:t> </a:t>
            </a:r>
            <a:r>
              <a:rPr lang="es-CO" dirty="0"/>
              <a:t>Es una estrategia de articulación público privada para facilitar los procesos de creación, operación y cierre de empresa, que contará con una plataforma tecnológica que canalizará los trámites mercantiles, tributarios y de seguridad social relacionados con la creación de empresa, reduciendo el número de trámites y días necesarios para ello. Para 2017 se implementará el piloto con la cámara de Bogotá para el registro de personas naturales y personas jurídicas SAS, y se estima la vinculación de dos cámaras más a la ventanilla. Para 2018 se continuará con la vinculación progresiva de más cámaras de comercio, de acuerdo con los planes de expansión.</a:t>
            </a:r>
          </a:p>
          <a:p>
            <a:pPr marL="174570" indent="-174570" algn="just" defTabSz="931042">
              <a:spcBef>
                <a:spcPts val="0"/>
              </a:spcBef>
              <a:buFontTx/>
              <a:buChar char="-"/>
              <a:defRPr/>
            </a:pPr>
            <a:endParaRPr lang="es-CO" b="1" dirty="0"/>
          </a:p>
          <a:p>
            <a:pPr marL="174570" indent="-174570" algn="just" defTabSz="931042">
              <a:spcBef>
                <a:spcPts val="0"/>
              </a:spcBef>
              <a:buFontTx/>
              <a:buChar char="-"/>
              <a:defRPr/>
            </a:pPr>
            <a:r>
              <a:rPr lang="es-CO" dirty="0"/>
              <a:t>Inventario de trámites: Con el fin de dar a conocer a los empresarios sobre los trámites para el ejercicio formal de su actividad económica y facilitar su cumplimiento se construyó un inventario de trámites y requisitos asociados a la operación de 181 actividades económicas del CIIU, esta información estará integrada a la VUE. A partir de la información del inventario realizaremos en articulación con el DAFP el análisis y priorización de trámites a simplificar. </a:t>
            </a:r>
          </a:p>
          <a:p>
            <a:pPr algn="just">
              <a:spcBef>
                <a:spcPts val="0"/>
              </a:spcBef>
            </a:pPr>
            <a:endParaRPr lang="es-CO" dirty="0"/>
          </a:p>
          <a:p>
            <a:pPr algn="just">
              <a:spcBef>
                <a:spcPts val="0"/>
              </a:spcBef>
            </a:pPr>
            <a:r>
              <a:rPr lang="es-CO" u="sng" dirty="0"/>
              <a:t>Anticontrabando:</a:t>
            </a:r>
            <a:r>
              <a:rPr lang="es-CO" dirty="0"/>
              <a:t> A partir de la expedición de la Ley 1762 de 2015 (Ley Anticontrabando) venimos trabajando en el desarrollo de la estrategia contra el contrabando, el fraude aduanero y las conductas conexas, en coordinación con los sectores y las entidades involucradas en la lucha contra este flagelo, del nivel nacional, regional y local, a través de las siguientes acciones:</a:t>
            </a:r>
          </a:p>
          <a:p>
            <a:pPr algn="just">
              <a:spcBef>
                <a:spcPts val="0"/>
              </a:spcBef>
            </a:pPr>
            <a:endParaRPr lang="es-CO" dirty="0"/>
          </a:p>
          <a:p>
            <a:pPr marL="174570" indent="-174570" algn="just">
              <a:spcBef>
                <a:spcPts val="0"/>
              </a:spcBef>
              <a:buFontTx/>
              <a:buChar char="-"/>
            </a:pPr>
            <a:r>
              <a:rPr lang="es-CO" dirty="0"/>
              <a:t>Brigadas de lucha contra el contrabando:</a:t>
            </a:r>
            <a:r>
              <a:rPr lang="es-CO" b="1" dirty="0"/>
              <a:t> </a:t>
            </a:r>
            <a:r>
              <a:rPr lang="es-CO" dirty="0"/>
              <a:t>Se coordinan activamente con la DIAN, la Policía Fiscal Aduanera (POLFA), la Superintendencia de Industria y Comercio y la Fiscalía General de la Nación; mediante las actividades de inspección, vigilancia y control, así como de fiscalización e instrucción judicial. En 2017 se han acompañado siete de estos operativos en la ciudad de Bogotá, en los sectores de textiles y confecciones, calzado y marroquinería, químicos y autopartes. En 2018 se prevé continuar con estas brigadas a nivel nacional.</a:t>
            </a:r>
          </a:p>
          <a:p>
            <a:pPr algn="just">
              <a:spcBef>
                <a:spcPts val="0"/>
              </a:spcBef>
            </a:pPr>
            <a:endParaRPr lang="es-CO" dirty="0"/>
          </a:p>
          <a:p>
            <a:pPr marL="174570" indent="-174570" algn="just">
              <a:spcBef>
                <a:spcPts val="0"/>
              </a:spcBef>
              <a:buFontTx/>
              <a:buChar char="-"/>
            </a:pPr>
            <a:r>
              <a:rPr lang="es-CO" dirty="0"/>
              <a:t>Comisión Interinstitucional:</a:t>
            </a:r>
            <a:r>
              <a:rPr lang="es-CO" b="1" dirty="0"/>
              <a:t> </a:t>
            </a:r>
            <a:r>
              <a:rPr lang="es-CO" dirty="0"/>
              <a:t>Como miembros de esta instancia, formulamos las directrices de las estrategias de educación y prevención, el ingreso legal de mercancías al país y las estrategias para eliminar barreras administrativas asociadas a estas conductas y la incidencia transnacional de estos fenómenos, entre otras. En 2017 hemos participado en dos las reuniones que se realizan trimestralmente por disposición de la Ley Anticontrabando. </a:t>
            </a:r>
          </a:p>
          <a:p>
            <a:pPr marL="174570" indent="-174570" algn="just">
              <a:spcBef>
                <a:spcPts val="0"/>
              </a:spcBef>
              <a:buFontTx/>
              <a:buChar char="-"/>
            </a:pPr>
            <a:endParaRPr lang="es-CO" dirty="0"/>
          </a:p>
          <a:p>
            <a:pPr marL="174570" indent="-174570" algn="just">
              <a:spcBef>
                <a:spcPts val="0"/>
              </a:spcBef>
              <a:buFontTx/>
              <a:buChar char="-"/>
            </a:pPr>
            <a:r>
              <a:rPr lang="es-CO" dirty="0"/>
              <a:t>Alianza Latinoamericana contra el contrabando (ALAC): Es una iniciativa que busca sumar esfuerzos del sector público-privado para combatir  este flagelo.  En octubre de 2016 se realizó la apertura del primer encuentro de las mesas sectoriales de la ALAC, con la que participaron de11 países de América Latina y otras instituciones nacionales. En 2017 en el marco del segundo encuentro desarrollado en Santiago de Chile el 23 y 24 de Marzo, se priorizaron las recomendaciones transversales y sectoriales acordadas en el primer encuentro, y se acordó avanzar en la definición de la gobernanza de la alianza, para lo cual se conformó un grupo de trabajo del que hace parte el Ministerio de Comercio. En el próximo encuentro de la ALAC a realizarse en el mes de octubre, se prevé presentar la propuesta de Gobernanza.</a:t>
            </a:r>
          </a:p>
          <a:p>
            <a:pPr marL="174570" indent="-174570" algn="just">
              <a:spcBef>
                <a:spcPts val="0"/>
              </a:spcBef>
              <a:buFontTx/>
              <a:buChar char="-"/>
            </a:pPr>
            <a:endParaRPr lang="es-CO" dirty="0"/>
          </a:p>
          <a:p>
            <a:pPr marL="174570" indent="-174570" algn="just">
              <a:spcBef>
                <a:spcPts val="0"/>
              </a:spcBef>
              <a:buFontTx/>
              <a:buChar char="-"/>
            </a:pPr>
            <a:r>
              <a:rPr lang="es-CO" dirty="0"/>
              <a:t>Mesas de trabajo con sector privado y comerciantes agremiados: </a:t>
            </a:r>
            <a:r>
              <a:rPr lang="es-ES" dirty="0"/>
              <a:t>Son los espacios de articulación y diseño de estrategias integrales contra el contrabando, la evasión fiscal y el lavado de activos, en los que participamos como los miembros de la Comisión Interinstitucional de lucha contra el contrabando, el sector público, los gremios y el sector privado. En 2017 hemos realizado distintas mesas de trabajo con la federación de comerciantes de san Andresito (Fesacol) y la cooperativa de comerciantes Coomerglobal, así mismo, coordinamos con la Cámara Colombiana de Plásticos, la Dian, Polfa y el PTP, una mesa de trabajo para revisar </a:t>
            </a:r>
            <a:r>
              <a:rPr lang="es-CO" dirty="0"/>
              <a:t>los diferentes problemas del sector en la cadena de producción, distribución y comercialización.</a:t>
            </a:r>
            <a:r>
              <a:rPr lang="es-ES" dirty="0"/>
              <a:t> </a:t>
            </a:r>
            <a:endParaRPr lang="es-CO" dirty="0"/>
          </a:p>
        </p:txBody>
      </p:sp>
      <p:sp>
        <p:nvSpPr>
          <p:cNvPr id="4" name="3 Marcador de número de diapositiva"/>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D9FC1DF-FF3A-4A11-886F-A821AB839C13}" type="slidenum">
              <a:rPr kumimoji="0" lang="de-DE" altLang="de-DE" sz="1200" b="0" i="0" u="none" strike="noStrike" kern="1200" cap="none" spc="0" normalizeH="0" baseline="0" noProof="0" smtClean="0">
                <a:ln>
                  <a:noFill/>
                </a:ln>
                <a:solidFill>
                  <a:prstClr val="black"/>
                </a:solidFill>
                <a:effectLst/>
                <a:uLnTx/>
                <a:uFillTx/>
                <a:latin typeface="Calibri" panose="020F0502020204030204" pitchFamily="34" charset="0"/>
                <a:ea typeface="MS PGothic"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de-DE" altLang="de-DE" sz="1200" b="0" i="0" u="none" strike="noStrike" kern="1200" cap="none" spc="0" normalizeH="0" baseline="0" noProof="0">
              <a:ln>
                <a:noFill/>
              </a:ln>
              <a:solidFill>
                <a:prstClr val="black"/>
              </a:solidFill>
              <a:effectLst/>
              <a:uLnTx/>
              <a:uFillTx/>
              <a:latin typeface="Calibri" panose="020F0502020204030204" pitchFamily="34" charset="0"/>
              <a:ea typeface="MS PGothic" panose="020B0600070205080204" pitchFamily="34" charset="-128"/>
              <a:cs typeface="+mn-cs"/>
            </a:endParaRPr>
          </a:p>
        </p:txBody>
      </p:sp>
    </p:spTree>
    <p:extLst>
      <p:ext uri="{BB962C8B-B14F-4D97-AF65-F5344CB8AC3E}">
        <p14:creationId xmlns:p14="http://schemas.microsoft.com/office/powerpoint/2010/main" val="237295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74F04781-8640-4013-BA51-A4F0267F3FE5}" type="slidenum">
              <a:rPr lang="es-ES" smtClean="0"/>
              <a:t>12</a:t>
            </a:fld>
            <a:endParaRPr lang="es-ES"/>
          </a:p>
        </p:txBody>
      </p:sp>
    </p:spTree>
    <p:extLst>
      <p:ext uri="{BB962C8B-B14F-4D97-AF65-F5344CB8AC3E}">
        <p14:creationId xmlns:p14="http://schemas.microsoft.com/office/powerpoint/2010/main" val="2726779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A02EA902-AE88-4F70-84B7-6EA4F69CCF10}" type="slidenum">
              <a:rPr lang="es-CO" smtClean="0"/>
              <a:t>19</a:t>
            </a:fld>
            <a:endParaRPr lang="es-CO"/>
          </a:p>
        </p:txBody>
      </p:sp>
    </p:spTree>
    <p:extLst>
      <p:ext uri="{BB962C8B-B14F-4D97-AF65-F5344CB8AC3E}">
        <p14:creationId xmlns:p14="http://schemas.microsoft.com/office/powerpoint/2010/main" val="12192601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A02EA902-AE88-4F70-84B7-6EA4F69CCF10}" type="slidenum">
              <a:rPr lang="es-CO" smtClean="0"/>
              <a:t>21</a:t>
            </a:fld>
            <a:endParaRPr lang="es-CO"/>
          </a:p>
        </p:txBody>
      </p:sp>
    </p:spTree>
    <p:extLst>
      <p:ext uri="{BB962C8B-B14F-4D97-AF65-F5344CB8AC3E}">
        <p14:creationId xmlns:p14="http://schemas.microsoft.com/office/powerpoint/2010/main" val="129958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6568214C-1BD1-49B3-8F3F-2C1839CE5C6D}" type="datetimeFigureOut">
              <a:rPr lang="es-CO" smtClean="0"/>
              <a:t>21/11/2018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487330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568214C-1BD1-49B3-8F3F-2C1839CE5C6D}" type="datetimeFigureOut">
              <a:rPr lang="es-CO" smtClean="0"/>
              <a:t>21/11/2018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10142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568214C-1BD1-49B3-8F3F-2C1839CE5C6D}" type="datetimeFigureOut">
              <a:rPr lang="es-CO" smtClean="0"/>
              <a:t>21/11/2018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3048359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6568214C-1BD1-49B3-8F3F-2C1839CE5C6D}" type="datetimeFigureOut">
              <a:rPr lang="es-CO" smtClean="0"/>
              <a:t>21/11/2018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1415217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568214C-1BD1-49B3-8F3F-2C1839CE5C6D}" type="datetimeFigureOut">
              <a:rPr lang="es-CO" smtClean="0"/>
              <a:t>21/11/2018</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971379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6568214C-1BD1-49B3-8F3F-2C1839CE5C6D}" type="datetimeFigureOut">
              <a:rPr lang="es-CO" smtClean="0"/>
              <a:t>21/11/2018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124948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6568214C-1BD1-49B3-8F3F-2C1839CE5C6D}" type="datetimeFigureOut">
              <a:rPr lang="es-CO" smtClean="0"/>
              <a:t>21/11/2018</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308657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6568214C-1BD1-49B3-8F3F-2C1839CE5C6D}" type="datetimeFigureOut">
              <a:rPr lang="es-CO" smtClean="0"/>
              <a:t>21/11/2018</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3230077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568214C-1BD1-49B3-8F3F-2C1839CE5C6D}" type="datetimeFigureOut">
              <a:rPr lang="es-CO" smtClean="0"/>
              <a:t>21/11/2018</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3519736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568214C-1BD1-49B3-8F3F-2C1839CE5C6D}" type="datetimeFigureOut">
              <a:rPr lang="es-CO" smtClean="0"/>
              <a:t>21/11/2018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3604471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568214C-1BD1-49B3-8F3F-2C1839CE5C6D}" type="datetimeFigureOut">
              <a:rPr lang="es-CO" smtClean="0"/>
              <a:t>21/11/2018</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4B769A78-AB3E-4C4F-B1CA-5D3B6960D439}" type="slidenum">
              <a:rPr lang="es-CO" smtClean="0"/>
              <a:t>‹Nº›</a:t>
            </a:fld>
            <a:endParaRPr lang="es-CO"/>
          </a:p>
        </p:txBody>
      </p:sp>
    </p:spTree>
    <p:extLst>
      <p:ext uri="{BB962C8B-B14F-4D97-AF65-F5344CB8AC3E}">
        <p14:creationId xmlns:p14="http://schemas.microsoft.com/office/powerpoint/2010/main" val="2745413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8214C-1BD1-49B3-8F3F-2C1839CE5C6D}" type="datetimeFigureOut">
              <a:rPr lang="es-CO" smtClean="0"/>
              <a:t>21/11/2018</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69A78-AB3E-4C4F-B1CA-5D3B6960D439}" type="slidenum">
              <a:rPr lang="es-CO" smtClean="0"/>
              <a:t>‹Nº›</a:t>
            </a:fld>
            <a:endParaRPr lang="es-CO"/>
          </a:p>
        </p:txBody>
      </p:sp>
    </p:spTree>
    <p:extLst>
      <p:ext uri="{BB962C8B-B14F-4D97-AF65-F5344CB8AC3E}">
        <p14:creationId xmlns:p14="http://schemas.microsoft.com/office/powerpoint/2010/main" val="11792986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mincit.gov.co/minturismo/publicaciones.php?id=2052" TargetMode="External"/><Relationship Id="rId13" Type="http://schemas.openxmlformats.org/officeDocument/2006/relationships/hyperlink" Target="http://www.mincit.gov.co/minturismo/publicaciones.php?id=32451" TargetMode="External"/><Relationship Id="rId18" Type="http://schemas.openxmlformats.org/officeDocument/2006/relationships/hyperlink" Target="http://www.mincit.gov.co/minturismo/publicaciones/192/publicaciones.php?id=37312" TargetMode="External"/><Relationship Id="rId3" Type="http://schemas.openxmlformats.org/officeDocument/2006/relationships/hyperlink" Target="http://www.mincit.gov.co/minturismo/publicaciones.php?id=197" TargetMode="External"/><Relationship Id="rId7" Type="http://schemas.openxmlformats.org/officeDocument/2006/relationships/hyperlink" Target="http://www.mincit.gov.co/minturismo/publicaciones.php?id=195" TargetMode="External"/><Relationship Id="rId12" Type="http://schemas.openxmlformats.org/officeDocument/2006/relationships/hyperlink" Target="http://www.mincit.gov.co/minturismo/publicaciones.php?id=194" TargetMode="External"/><Relationship Id="rId17" Type="http://schemas.openxmlformats.org/officeDocument/2006/relationships/hyperlink" Target="http://www.mincit.gov.co/minturismo/publicaciones/192/descargar.php?id=78039" TargetMode="External"/><Relationship Id="rId2" Type="http://schemas.openxmlformats.org/officeDocument/2006/relationships/image" Target="../media/image1.png"/><Relationship Id="rId16" Type="http://schemas.openxmlformats.org/officeDocument/2006/relationships/hyperlink" Target="http://www.mincit.gov.co/minturismo/publicaciones/192/descargar.php?id=78038" TargetMode="External"/><Relationship Id="rId1" Type="http://schemas.openxmlformats.org/officeDocument/2006/relationships/slideLayout" Target="../slideLayouts/slideLayout1.xml"/><Relationship Id="rId6" Type="http://schemas.openxmlformats.org/officeDocument/2006/relationships/hyperlink" Target="http://www.mincit.gov.co/minturismo/publicaciones.php?id=200" TargetMode="External"/><Relationship Id="rId11" Type="http://schemas.openxmlformats.org/officeDocument/2006/relationships/hyperlink" Target="http://www.mincit.gov.co/minturismo/publicaciones.php?id=193" TargetMode="External"/><Relationship Id="rId5" Type="http://schemas.openxmlformats.org/officeDocument/2006/relationships/hyperlink" Target="http://www.mincit.gov.co/minturismo/publicaciones.php?id=198" TargetMode="External"/><Relationship Id="rId15" Type="http://schemas.openxmlformats.org/officeDocument/2006/relationships/hyperlink" Target="http://www.mincit.gov.co/minturismo/publicaciones/192/descargar.php?id=78037" TargetMode="External"/><Relationship Id="rId10" Type="http://schemas.openxmlformats.org/officeDocument/2006/relationships/hyperlink" Target="http://www.mincit.gov.co/minturismo/publicaciones.php?id=4624" TargetMode="External"/><Relationship Id="rId4" Type="http://schemas.openxmlformats.org/officeDocument/2006/relationships/hyperlink" Target="http://www.mincit.gov.co/minturismo/publicaciones.php?id=4632" TargetMode="External"/><Relationship Id="rId9" Type="http://schemas.openxmlformats.org/officeDocument/2006/relationships/hyperlink" Target="http://www.mincit.gov.co/minturismo/publicaciones.php?id=199" TargetMode="External"/><Relationship Id="rId14" Type="http://schemas.openxmlformats.org/officeDocument/2006/relationships/hyperlink" Target="http://www.mincit.gov.co/minturismo/publicaciones/192/descargar.php?id=78036"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certificacioncalidadturistica.com/certifieddestinations" TargetMode="External"/><Relationship Id="rId4" Type="http://schemas.openxmlformats.org/officeDocument/2006/relationships/hyperlink" Target="http://certificacioncalidadturistica.com/courses/topics_view_new/3"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uadroTexto 9"/>
          <p:cNvSpPr txBox="1"/>
          <p:nvPr/>
        </p:nvSpPr>
        <p:spPr>
          <a:xfrm>
            <a:off x="781714" y="764326"/>
            <a:ext cx="10927687" cy="3985690"/>
          </a:xfrm>
          <a:prstGeom prst="rect">
            <a:avLst/>
          </a:prstGeom>
          <a:noFill/>
        </p:spPr>
        <p:txBody>
          <a:bodyPr wrap="square" lIns="121904" tIns="60952" rIns="121904" bIns="60952" rtlCol="0">
            <a:spAutoFit/>
          </a:bodyPr>
          <a:lstStyle/>
          <a:p>
            <a:pPr algn="r"/>
            <a:r>
              <a:rPr lang="es-ES" sz="4800" b="1" dirty="0" smtClean="0">
                <a:solidFill>
                  <a:schemeClr val="accent1">
                    <a:lumMod val="50000"/>
                  </a:schemeClr>
                </a:solidFill>
                <a:latin typeface="Century Gothic" pitchFamily="34" charset="0"/>
                <a:cs typeface="Century Gothic"/>
              </a:rPr>
              <a:t>PROPOSICIÓN 11, 2018 </a:t>
            </a:r>
          </a:p>
          <a:p>
            <a:pPr algn="r"/>
            <a:r>
              <a:rPr lang="es-ES" sz="4800" b="1" dirty="0" smtClean="0">
                <a:solidFill>
                  <a:schemeClr val="accent1">
                    <a:lumMod val="50000"/>
                  </a:schemeClr>
                </a:solidFill>
                <a:latin typeface="Century Gothic" pitchFamily="34" charset="0"/>
                <a:cs typeface="Century Gothic"/>
              </a:rPr>
              <a:t>COMISIÓN SEXTA </a:t>
            </a:r>
          </a:p>
          <a:p>
            <a:pPr algn="r"/>
            <a:r>
              <a:rPr lang="es-ES" sz="4800" b="1" dirty="0" smtClean="0">
                <a:solidFill>
                  <a:schemeClr val="accent1">
                    <a:lumMod val="50000"/>
                  </a:schemeClr>
                </a:solidFill>
                <a:latin typeface="Century Gothic" pitchFamily="34" charset="0"/>
                <a:cs typeface="Century Gothic"/>
              </a:rPr>
              <a:t>SENADO</a:t>
            </a:r>
            <a:br>
              <a:rPr lang="es-ES" sz="4800" b="1" dirty="0" smtClean="0">
                <a:solidFill>
                  <a:schemeClr val="accent1">
                    <a:lumMod val="50000"/>
                  </a:schemeClr>
                </a:solidFill>
                <a:latin typeface="Century Gothic" pitchFamily="34" charset="0"/>
                <a:cs typeface="Century Gothic"/>
              </a:rPr>
            </a:br>
            <a:endParaRPr lang="es-ES" sz="2700" b="1" dirty="0" smtClean="0">
              <a:solidFill>
                <a:schemeClr val="bg1"/>
              </a:solidFill>
              <a:effectLst>
                <a:outerShdw blurRad="38100" dist="38100" dir="2700000" algn="tl">
                  <a:srgbClr val="000000">
                    <a:alpha val="43137"/>
                  </a:srgbClr>
                </a:outerShdw>
              </a:effectLst>
              <a:latin typeface="Century Gothic" pitchFamily="34" charset="0"/>
              <a:cs typeface="Courier New" pitchFamily="49" charset="0"/>
            </a:endParaRPr>
          </a:p>
          <a:p>
            <a:pPr algn="r"/>
            <a:r>
              <a:rPr lang="es-ES" sz="4800" b="1" dirty="0" smtClean="0">
                <a:solidFill>
                  <a:srgbClr val="F56C05"/>
                </a:solidFill>
                <a:latin typeface="Century Gothic" pitchFamily="34" charset="0"/>
                <a:cs typeface="Century Gothic"/>
              </a:rPr>
              <a:t>JUAN PABLO FRANKY</a:t>
            </a:r>
            <a:endParaRPr lang="es-ES" sz="4800" b="1" dirty="0">
              <a:solidFill>
                <a:srgbClr val="F56C05"/>
              </a:solidFill>
              <a:latin typeface="Century Gothic" pitchFamily="34" charset="0"/>
              <a:cs typeface="Century Gothic"/>
            </a:endParaRPr>
          </a:p>
          <a:p>
            <a:pPr algn="r"/>
            <a:r>
              <a:rPr lang="es-ES" sz="3200" b="1" dirty="0">
                <a:solidFill>
                  <a:schemeClr val="accent1">
                    <a:lumMod val="50000"/>
                  </a:schemeClr>
                </a:solidFill>
                <a:latin typeface="Century Gothic" pitchFamily="34" charset="0"/>
                <a:cs typeface="Century Gothic"/>
              </a:rPr>
              <a:t>VICEMINISTERIO DE TURISMO</a:t>
            </a:r>
          </a:p>
        </p:txBody>
      </p:sp>
      <p:cxnSp>
        <p:nvCxnSpPr>
          <p:cNvPr id="7" name="19 Conector recto"/>
          <p:cNvCxnSpPr/>
          <p:nvPr/>
        </p:nvCxnSpPr>
        <p:spPr>
          <a:xfrm>
            <a:off x="-10400" y="6342072"/>
            <a:ext cx="7935605" cy="237"/>
          </a:xfrm>
          <a:prstGeom prst="line">
            <a:avLst/>
          </a:prstGeom>
          <a:ln>
            <a:solidFill>
              <a:srgbClr val="EC8514"/>
            </a:solidFill>
          </a:ln>
        </p:spPr>
        <p:style>
          <a:lnRef idx="1">
            <a:schemeClr val="accent1"/>
          </a:lnRef>
          <a:fillRef idx="0">
            <a:schemeClr val="accent1"/>
          </a:fillRef>
          <a:effectRef idx="0">
            <a:schemeClr val="accent1"/>
          </a:effectRef>
          <a:fontRef idx="minor">
            <a:schemeClr val="tx1"/>
          </a:fontRef>
        </p:style>
      </p:cxnSp>
      <p:pic>
        <p:nvPicPr>
          <p:cNvPr id="8" name="Picture 10" descr="logoseditables-01.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5" name="4 Rectángulo"/>
          <p:cNvSpPr/>
          <p:nvPr/>
        </p:nvSpPr>
        <p:spPr>
          <a:xfrm>
            <a:off x="10142371" y="4909219"/>
            <a:ext cx="1481496" cy="369332"/>
          </a:xfrm>
          <a:prstGeom prst="rect">
            <a:avLst/>
          </a:prstGeom>
        </p:spPr>
        <p:txBody>
          <a:bodyPr wrap="none">
            <a:spAutoFit/>
          </a:bodyPr>
          <a:lstStyle/>
          <a:p>
            <a:pPr algn="r"/>
            <a:r>
              <a:rPr lang="es-ES" sz="1800" b="1" dirty="0">
                <a:solidFill>
                  <a:srgbClr val="EC8514"/>
                </a:solidFill>
                <a:latin typeface="Century Gothic" pitchFamily="34" charset="0"/>
                <a:cs typeface="Century Gothic"/>
              </a:rPr>
              <a:t>@</a:t>
            </a:r>
            <a:r>
              <a:rPr lang="es-ES" sz="1800" b="1" dirty="0" err="1">
                <a:solidFill>
                  <a:srgbClr val="EC8514"/>
                </a:solidFill>
                <a:latin typeface="Century Gothic" pitchFamily="34" charset="0"/>
                <a:cs typeface="Century Gothic"/>
              </a:rPr>
              <a:t>jpfrankym</a:t>
            </a:r>
            <a:endParaRPr lang="es-ES" sz="1800" b="1" dirty="0">
              <a:solidFill>
                <a:srgbClr val="EC8514"/>
              </a:solidFill>
              <a:latin typeface="Century Gothic" pitchFamily="34" charset="0"/>
              <a:cs typeface="Century Gothic"/>
            </a:endParaRPr>
          </a:p>
        </p:txBody>
      </p:sp>
      <p:pic>
        <p:nvPicPr>
          <p:cNvPr id="6" name="Picture 2" descr="C:\Users\KarenJ\Downloads\twitter-circular-butt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679651" y="4877688"/>
            <a:ext cx="456133" cy="456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859717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logoseditables-01.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2" name="Título 1"/>
          <p:cNvSpPr>
            <a:spLocks noGrp="1"/>
          </p:cNvSpPr>
          <p:nvPr>
            <p:ph type="ctrTitle"/>
          </p:nvPr>
        </p:nvSpPr>
        <p:spPr>
          <a:xfrm>
            <a:off x="999588" y="846904"/>
            <a:ext cx="9740721" cy="4814683"/>
          </a:xfrm>
        </p:spPr>
        <p:txBody>
          <a:bodyPr>
            <a:normAutofit fontScale="90000"/>
          </a:bodyPr>
          <a:lstStyle/>
          <a:p>
            <a:pPr algn="l"/>
            <a:r>
              <a:rPr lang="es-CO" sz="3200" b="1" dirty="0" smtClean="0">
                <a:solidFill>
                  <a:srgbClr val="F56C05"/>
                </a:solidFill>
                <a:latin typeface="Century Gothic" panose="020B0502020202020204" pitchFamily="34" charset="0"/>
              </a:rPr>
              <a:t>POLÍTICAS DEL SECTOR TURISMO</a:t>
            </a:r>
            <a:r>
              <a:rPr lang="es-CO" sz="1600" b="1" dirty="0">
                <a:latin typeface="Century Gothic" panose="020B0502020202020204" pitchFamily="34" charset="0"/>
              </a:rPr>
              <a:t/>
            </a:r>
            <a:br>
              <a:rPr lang="es-CO" sz="1600" b="1" dirty="0">
                <a:latin typeface="Century Gothic" panose="020B0502020202020204" pitchFamily="34" charset="0"/>
              </a:rPr>
            </a:br>
            <a:r>
              <a:rPr lang="es-CO" sz="1600" dirty="0" smtClean="0">
                <a:latin typeface="Century Gothic" panose="020B0502020202020204" pitchFamily="34" charset="0"/>
              </a:rPr>
              <a:t/>
            </a:r>
            <a:br>
              <a:rPr lang="es-CO" sz="1600" dirty="0" smtClean="0">
                <a:latin typeface="Century Gothic" panose="020B0502020202020204" pitchFamily="34" charset="0"/>
              </a:rPr>
            </a:b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3"/>
              </a:rPr>
              <a:t>Competitividad: El desafío para alcanzar un turismo de clase mundial</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4"/>
              </a:rPr>
              <a:t>Lineamientos de Política para el Desarrollo del Turismo Comunitario en Colombia</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5"/>
              </a:rPr>
              <a:t>Plan Indicativo de Formación en Turismo</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6"/>
              </a:rPr>
              <a:t>Política de Ecoturismo</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7"/>
              </a:rPr>
              <a:t>Política de mercadeo y promoción turística de Colombia</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8"/>
              </a:rPr>
              <a:t>Política de playas turísticas – Lineamientos Sectoriales</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9"/>
              </a:rPr>
              <a:t>Política de Turismo Cultural</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0"/>
              </a:rPr>
              <a:t>Política de Turismo de Naturaleza</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1"/>
              </a:rPr>
              <a:t>Política de Turismo Social</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2"/>
              </a:rPr>
              <a:t>Política de Turismo y Artesanías</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3"/>
              </a:rPr>
              <a:t>Política para el desarrollo del ecoturismo</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4"/>
              </a:rPr>
              <a:t>Plan Estratégico para la Construcción del Producto Turístico Gastronómico Nacional 2014-2018</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5"/>
              </a:rPr>
              <a:t>Plan Estratégico de Seguridad Turística</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6"/>
              </a:rPr>
              <a:t>Plan Sectorial de Turismo “Turismo para la Construcción de la Paz” 2014-2018</a:t>
            </a: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7"/>
              </a:rPr>
              <a:t>Política de Calidad </a:t>
            </a:r>
            <a:r>
              <a:rPr lang="es-CO" sz="1600" u="sng" dirty="0" smtClean="0">
                <a:latin typeface="Century Gothic" panose="020B0502020202020204" pitchFamily="34" charset="0"/>
                <a:hlinkClick r:id="rId17"/>
              </a:rPr>
              <a:t>Turística</a:t>
            </a:r>
            <a:r>
              <a:rPr lang="es-CO" sz="1600" u="sng" dirty="0" smtClean="0">
                <a:latin typeface="Century Gothic" panose="020B0502020202020204" pitchFamily="34" charset="0"/>
              </a:rPr>
              <a:t/>
            </a:r>
            <a:br>
              <a:rPr lang="es-CO" sz="1600" u="sng" dirty="0" smtClean="0">
                <a:latin typeface="Century Gothic" panose="020B0502020202020204" pitchFamily="34" charset="0"/>
              </a:rPr>
            </a:br>
            <a:r>
              <a:rPr lang="es-CO" sz="1600" u="sng" dirty="0">
                <a:latin typeface="Century Gothic" panose="020B0502020202020204" pitchFamily="34" charset="0"/>
              </a:rPr>
              <a:t/>
            </a:r>
            <a:br>
              <a:rPr lang="es-CO" sz="1600" u="sng" dirty="0">
                <a:latin typeface="Century Gothic" panose="020B0502020202020204" pitchFamily="34" charset="0"/>
              </a:rPr>
            </a:br>
            <a:r>
              <a:rPr lang="es-CO" sz="2000" b="1" dirty="0">
                <a:solidFill>
                  <a:srgbClr val="F56C05"/>
                </a:solidFill>
                <a:latin typeface="Century Gothic" panose="020B0502020202020204" pitchFamily="34" charset="0"/>
              </a:rPr>
              <a:t>Orientador </a:t>
            </a:r>
            <a:r>
              <a:rPr lang="es-CO" sz="2000" b="1" dirty="0" smtClean="0">
                <a:solidFill>
                  <a:srgbClr val="F56C05"/>
                </a:solidFill>
                <a:latin typeface="Century Gothic" panose="020B0502020202020204" pitchFamily="34" charset="0"/>
              </a:rPr>
              <a:t>de Política Publica</a:t>
            </a:r>
            <a:br>
              <a:rPr lang="es-CO" sz="2000" b="1" dirty="0" smtClean="0">
                <a:solidFill>
                  <a:srgbClr val="F56C05"/>
                </a:solidFill>
                <a:latin typeface="Century Gothic" panose="020B0502020202020204" pitchFamily="34" charset="0"/>
              </a:rPr>
            </a:br>
            <a:r>
              <a:rPr lang="es-CO" sz="1600" dirty="0">
                <a:latin typeface="Century Gothic" panose="020B0502020202020204" pitchFamily="34" charset="0"/>
              </a:rPr>
              <a:t/>
            </a:r>
            <a:br>
              <a:rPr lang="es-CO" sz="1600" dirty="0">
                <a:latin typeface="Century Gothic" panose="020B0502020202020204" pitchFamily="34" charset="0"/>
              </a:rPr>
            </a:br>
            <a:r>
              <a:rPr lang="es-CO" sz="1600" u="sng" dirty="0">
                <a:latin typeface="Century Gothic" panose="020B0502020202020204" pitchFamily="34" charset="0"/>
                <a:hlinkClick r:id="rId18"/>
              </a:rPr>
              <a:t>Consejo Superior de </a:t>
            </a:r>
            <a:r>
              <a:rPr lang="es-CO" sz="1600" u="sng" dirty="0" smtClean="0">
                <a:latin typeface="Century Gothic" panose="020B0502020202020204" pitchFamily="34" charset="0"/>
                <a:hlinkClick r:id="rId18"/>
              </a:rPr>
              <a:t>Turismo</a:t>
            </a:r>
            <a:endParaRPr lang="es-CO" dirty="0">
              <a:latin typeface="Century Gothic" panose="020B0502020202020204" pitchFamily="34" charset="0"/>
            </a:endParaRPr>
          </a:p>
        </p:txBody>
      </p:sp>
    </p:spTree>
    <p:extLst>
      <p:ext uri="{BB962C8B-B14F-4D97-AF65-F5344CB8AC3E}">
        <p14:creationId xmlns:p14="http://schemas.microsoft.com/office/powerpoint/2010/main" val="268638156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2425899"/>
            <a:ext cx="10515600" cy="1325563"/>
          </a:xfrm>
        </p:spPr>
        <p:txBody>
          <a:bodyPr>
            <a:noAutofit/>
          </a:bodyPr>
          <a:lstStyle/>
          <a:p>
            <a:pPr algn="ctr" defTabSz="816335"/>
            <a:r>
              <a:rPr lang="es-CO" sz="4000" b="1" dirty="0">
                <a:solidFill>
                  <a:srgbClr val="F56C05"/>
                </a:solidFill>
                <a:latin typeface="Century Gothic" panose="020B0502020202020204" pitchFamily="34" charset="0"/>
                <a:cs typeface="Arial" pitchFamily="34" charset="0"/>
              </a:rPr>
              <a:t>EJECUCIÓN PRESUPUESTAL</a:t>
            </a:r>
          </a:p>
        </p:txBody>
      </p:sp>
      <p:pic>
        <p:nvPicPr>
          <p:cNvPr id="3" name="Picture 10" descr="logoseditables-01.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Tree>
    <p:extLst>
      <p:ext uri="{BB962C8B-B14F-4D97-AF65-F5344CB8AC3E}">
        <p14:creationId xmlns:p14="http://schemas.microsoft.com/office/powerpoint/2010/main" val="392544978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77" name="Título 1"/>
          <p:cNvSpPr txBox="1">
            <a:spLocks/>
          </p:cNvSpPr>
          <p:nvPr/>
        </p:nvSpPr>
        <p:spPr>
          <a:xfrm>
            <a:off x="0" y="0"/>
            <a:ext cx="12192000" cy="1196754"/>
          </a:xfrm>
          <a:prstGeom prst="rect">
            <a:avLst/>
          </a:prstGeom>
        </p:spPr>
        <p:txBody>
          <a:bodyPr>
            <a:noAutofit/>
          </a:bodyPr>
          <a:lstStyle>
            <a:lvl1pPr algn="l" defTabSz="816335" rtl="0" eaLnBrk="1" latinLnBrk="0" hangingPunct="1">
              <a:lnSpc>
                <a:spcPct val="90000"/>
              </a:lnSpc>
              <a:spcBef>
                <a:spcPct val="0"/>
              </a:spcBef>
              <a:buNone/>
              <a:defRPr sz="3900" kern="1200">
                <a:solidFill>
                  <a:schemeClr val="tx1"/>
                </a:solidFill>
                <a:latin typeface="+mj-lt"/>
                <a:ea typeface="+mj-ea"/>
                <a:cs typeface="+mj-cs"/>
              </a:defRPr>
            </a:lvl1pPr>
          </a:lstStyle>
          <a:p>
            <a:pPr algn="ctr"/>
            <a:r>
              <a:rPr lang="es-ES_tradnl" sz="3200" b="1" dirty="0" smtClean="0">
                <a:solidFill>
                  <a:srgbClr val="F56C05"/>
                </a:solidFill>
                <a:latin typeface="Century Gothic" panose="020B0502020202020204" pitchFamily="34" charset="0"/>
                <a:cs typeface="Arial" pitchFamily="34" charset="0"/>
              </a:rPr>
              <a:t>PRESUPUESTO GENERAL DE </a:t>
            </a:r>
          </a:p>
          <a:p>
            <a:pPr algn="ctr"/>
            <a:r>
              <a:rPr lang="es-ES_tradnl" sz="3200" b="1" dirty="0" smtClean="0">
                <a:solidFill>
                  <a:srgbClr val="F56C05"/>
                </a:solidFill>
                <a:latin typeface="Century Gothic" panose="020B0502020202020204" pitchFamily="34" charset="0"/>
                <a:cs typeface="Arial" pitchFamily="34" charset="0"/>
              </a:rPr>
              <a:t>TURISMO </a:t>
            </a:r>
            <a:endParaRPr lang="es-ES_tradnl" sz="3200" b="1" dirty="0">
              <a:solidFill>
                <a:srgbClr val="F56C05"/>
              </a:solidFill>
              <a:latin typeface="Century Gothic" panose="020B0502020202020204" pitchFamily="34" charset="0"/>
              <a:cs typeface="Arial"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252855056"/>
              </p:ext>
            </p:extLst>
          </p:nvPr>
        </p:nvGraphicFramePr>
        <p:xfrm>
          <a:off x="1569970" y="1196754"/>
          <a:ext cx="8565703" cy="4717190"/>
        </p:xfrm>
        <a:graphic>
          <a:graphicData uri="http://schemas.openxmlformats.org/drawingml/2006/table">
            <a:tbl>
              <a:tblPr/>
              <a:tblGrid>
                <a:gridCol w="3533665"/>
                <a:gridCol w="1648211"/>
                <a:gridCol w="1648211"/>
                <a:gridCol w="1735616"/>
              </a:tblGrid>
              <a:tr h="519068">
                <a:tc gridSpan="4">
                  <a:txBody>
                    <a:bodyPr/>
                    <a:lstStyle/>
                    <a:p>
                      <a:pPr algn="ctr" rtl="0" fontAlgn="ctr"/>
                      <a:r>
                        <a:rPr lang="es-CO" sz="1400" b="1" i="0" u="none" strike="noStrike">
                          <a:solidFill>
                            <a:srgbClr val="FFFFFF"/>
                          </a:solidFill>
                          <a:effectLst/>
                          <a:latin typeface="Arial "/>
                        </a:rPr>
                        <a:t>Total PGN+ Parafiscales+Multas por proyecto de inversión</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2060"/>
                      </a:solidFill>
                      <a:prstDash val="solid"/>
                      <a:round/>
                      <a:headEnd type="none" w="med" len="med"/>
                      <a:tailEnd type="none" w="med" len="med"/>
                    </a:lnB>
                    <a:solidFill>
                      <a:srgbClr val="44546A"/>
                    </a:solidFill>
                  </a:tcPr>
                </a:tc>
                <a:tc hMerge="1">
                  <a:txBody>
                    <a:bodyPr/>
                    <a:lstStyle/>
                    <a:p>
                      <a:endParaRPr lang="es-CO"/>
                    </a:p>
                  </a:txBody>
                  <a:tcPr/>
                </a:tc>
                <a:tc hMerge="1">
                  <a:txBody>
                    <a:bodyPr/>
                    <a:lstStyle/>
                    <a:p>
                      <a:endParaRPr lang="es-CO"/>
                    </a:p>
                  </a:txBody>
                  <a:tcPr/>
                </a:tc>
                <a:tc hMerge="1">
                  <a:txBody>
                    <a:bodyPr/>
                    <a:lstStyle/>
                    <a:p>
                      <a:endParaRPr lang="es-CO"/>
                    </a:p>
                  </a:txBody>
                  <a:tcPr/>
                </a:tc>
              </a:tr>
              <a:tr h="797593">
                <a:tc>
                  <a:txBody>
                    <a:bodyPr/>
                    <a:lstStyle/>
                    <a:p>
                      <a:pPr algn="ctr" rtl="0" fontAlgn="ctr"/>
                      <a:r>
                        <a:rPr lang="es-CO" sz="1400" b="1" i="0" u="none" strike="noStrike">
                          <a:solidFill>
                            <a:srgbClr val="FFFFFF"/>
                          </a:solidFill>
                          <a:effectLst/>
                          <a:latin typeface="Arial "/>
                        </a:rPr>
                        <a:t>Ingresos</a:t>
                      </a:r>
                    </a:p>
                  </a:txBody>
                  <a:tcPr marL="9525" marR="9525" marT="952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a:solidFill>
                            <a:srgbClr val="FFFFFF"/>
                          </a:solidFill>
                          <a:effectLst/>
                          <a:latin typeface="Arial "/>
                        </a:rPr>
                        <a:t>Presupuesto 2017</a:t>
                      </a:r>
                      <a:br>
                        <a:rPr lang="es-CO" sz="1400" b="1" i="0" u="none" strike="noStrike">
                          <a:solidFill>
                            <a:srgbClr val="FFFFFF"/>
                          </a:solidFill>
                          <a:effectLst/>
                          <a:latin typeface="Arial "/>
                        </a:rPr>
                      </a:br>
                      <a:endParaRPr lang="es-CO" sz="1400" b="1" i="0" u="none" strike="noStrike">
                        <a:solidFill>
                          <a:srgbClr val="FFFFFF"/>
                        </a:solidFill>
                        <a:effectLst/>
                        <a:latin typeface="Arial "/>
                      </a:endParaRPr>
                    </a:p>
                  </a:txBody>
                  <a:tcPr marL="9525" marR="9525" marT="952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a:solidFill>
                            <a:srgbClr val="FFFFFF"/>
                          </a:solidFill>
                          <a:effectLst/>
                          <a:latin typeface="Arial "/>
                        </a:rPr>
                        <a:t>Presupuesto 2018</a:t>
                      </a:r>
                    </a:p>
                  </a:txBody>
                  <a:tcPr marL="9525" marR="9525" marT="952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a:solidFill>
                            <a:srgbClr val="FFFFFF"/>
                          </a:solidFill>
                          <a:effectLst/>
                          <a:latin typeface="Arial "/>
                        </a:rPr>
                        <a:t>Proyeccion Presupuesto 2019</a:t>
                      </a:r>
                    </a:p>
                  </a:txBody>
                  <a:tcPr marL="9525" marR="9525" marT="952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r>
              <a:tr h="759612">
                <a:tc>
                  <a:txBody>
                    <a:bodyPr/>
                    <a:lstStyle/>
                    <a:p>
                      <a:pPr algn="just" rtl="0" fontAlgn="ctr"/>
                      <a:r>
                        <a:rPr lang="es-CO" sz="1400" b="0" i="0" u="none" strike="noStrike">
                          <a:solidFill>
                            <a:srgbClr val="000000"/>
                          </a:solidFill>
                          <a:effectLst/>
                          <a:latin typeface="Arial "/>
                        </a:rPr>
                        <a:t>Apoyo a la promoción y competitividad turística ley 1101 de 2006 a nivel nacional (Impuesto al Turismo)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112.832.404.731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45.000.000.000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400" b="0" i="0" u="none" strike="noStrike">
                          <a:solidFill>
                            <a:srgbClr val="000000"/>
                          </a:solidFill>
                          <a:effectLst/>
                          <a:latin typeface="Arial "/>
                        </a:rPr>
                        <a:t>              96.004.000.000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6408">
                <a:tc>
                  <a:txBody>
                    <a:bodyPr/>
                    <a:lstStyle/>
                    <a:p>
                      <a:pPr algn="just" rtl="0" fontAlgn="ctr"/>
                      <a:r>
                        <a:rPr lang="es-CO" sz="1400" b="0" i="0" u="none" strike="noStrike">
                          <a:solidFill>
                            <a:srgbClr val="000000"/>
                          </a:solidFill>
                          <a:effectLst/>
                          <a:latin typeface="Arial "/>
                        </a:rPr>
                        <a:t>Asistencia a la promoción y competitividad turística a nivel nacional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13.771.985.269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400" b="0" i="0" u="none" strike="noStrike" dirty="0">
                          <a:solidFill>
                            <a:srgbClr val="000000"/>
                          </a:solidFill>
                          <a:effectLst/>
                          <a:latin typeface="Arial "/>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59612">
                <a:tc>
                  <a:txBody>
                    <a:bodyPr/>
                    <a:lstStyle/>
                    <a:p>
                      <a:pPr algn="just" rtl="0" fontAlgn="ctr"/>
                      <a:r>
                        <a:rPr lang="es-CO" sz="1400" b="0" i="0" u="none" strike="noStrike">
                          <a:solidFill>
                            <a:srgbClr val="000000"/>
                          </a:solidFill>
                          <a:effectLst/>
                          <a:latin typeface="Arial "/>
                        </a:rPr>
                        <a:t>Desarrollo de estrategías con enfoque territorial para la Promoción y Competitividad Turística a nivel Nacional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9.212.000.000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400" b="0" i="0" u="none" strike="noStrike" dirty="0">
                          <a:solidFill>
                            <a:srgbClr val="000000"/>
                          </a:solidFill>
                          <a:effectLst/>
                          <a:latin typeface="Arial "/>
                        </a:rPr>
                        <a:t>              10.116.701.608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8299">
                <a:tc>
                  <a:txBody>
                    <a:bodyPr/>
                    <a:lstStyle/>
                    <a:p>
                      <a:pPr algn="l" rtl="0" fontAlgn="ctr"/>
                      <a:r>
                        <a:rPr lang="es-CO" sz="1400" b="0" i="0" u="none" strike="noStrike">
                          <a:solidFill>
                            <a:srgbClr val="000000"/>
                          </a:solidFill>
                          <a:effectLst/>
                          <a:latin typeface="Arial "/>
                        </a:rPr>
                        <a:t>Recaudo Contribución Parafiscal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65.000.000.000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71.135.000.000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400" b="0" i="0" u="none" strike="noStrike" dirty="0">
                          <a:solidFill>
                            <a:srgbClr val="000000"/>
                          </a:solidFill>
                          <a:effectLst/>
                          <a:latin typeface="Arial "/>
                        </a:rPr>
                        <a:t>              73.482.455.000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8299">
                <a:tc>
                  <a:txBody>
                    <a:bodyPr/>
                    <a:lstStyle/>
                    <a:p>
                      <a:pPr algn="l" rtl="0" fontAlgn="ctr"/>
                      <a:r>
                        <a:rPr lang="es-CO" sz="1400" b="0" i="0" u="none" strike="noStrike">
                          <a:solidFill>
                            <a:srgbClr val="000000"/>
                          </a:solidFill>
                          <a:effectLst/>
                          <a:latin typeface="Arial "/>
                        </a:rPr>
                        <a:t>Recaudo Multas vigencia anterior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1.784.481.565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1.962.745.496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CO" sz="1400" b="0" i="0" u="none" strike="noStrike" dirty="0">
                          <a:solidFill>
                            <a:srgbClr val="000000"/>
                          </a:solidFill>
                          <a:effectLst/>
                          <a:latin typeface="Arial "/>
                        </a:rPr>
                        <a:t>                2.767.751.161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8299">
                <a:tc>
                  <a:txBody>
                    <a:bodyPr/>
                    <a:lstStyle/>
                    <a:p>
                      <a:pPr algn="ctr" rtl="0" fontAlgn="ctr"/>
                      <a:r>
                        <a:rPr lang="es-CO" sz="1400" b="1" i="0" u="none" strike="noStrike">
                          <a:solidFill>
                            <a:srgbClr val="FFFFFF"/>
                          </a:solidFill>
                          <a:effectLst/>
                          <a:latin typeface="Arial "/>
                        </a:rPr>
                        <a:t>Total Ingresos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a:solidFill>
                            <a:srgbClr val="FFFFFF"/>
                          </a:solidFill>
                          <a:effectLst/>
                          <a:latin typeface="Arial "/>
                        </a:rPr>
                        <a:t>         193.388.871.565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a:solidFill>
                            <a:srgbClr val="FFFFFF"/>
                          </a:solidFill>
                          <a:effectLst/>
                          <a:latin typeface="Arial "/>
                        </a:rPr>
                        <a:t>         127.309.745.496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rtl="0" fontAlgn="ctr"/>
                      <a:r>
                        <a:rPr lang="es-CO" sz="1400" b="1" i="0" u="none" strike="noStrike" dirty="0">
                          <a:solidFill>
                            <a:srgbClr val="FFFFFF"/>
                          </a:solidFill>
                          <a:effectLst/>
                          <a:latin typeface="Arial "/>
                        </a:rPr>
                        <a:t>           182.370.907.769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r>
            </a:tbl>
          </a:graphicData>
        </a:graphic>
      </p:graphicFrame>
    </p:spTree>
    <p:extLst>
      <p:ext uri="{BB962C8B-B14F-4D97-AF65-F5344CB8AC3E}">
        <p14:creationId xmlns:p14="http://schemas.microsoft.com/office/powerpoint/2010/main" val="682731143"/>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2747" y="2409914"/>
            <a:ext cx="10515600" cy="1325563"/>
          </a:xfrm>
        </p:spPr>
        <p:txBody>
          <a:bodyPr>
            <a:noAutofit/>
          </a:bodyPr>
          <a:lstStyle/>
          <a:p>
            <a:pPr algn="ctr" defTabSz="816335"/>
            <a:r>
              <a:rPr lang="es-CO" sz="3200" b="1" dirty="0">
                <a:solidFill>
                  <a:srgbClr val="F56C05"/>
                </a:solidFill>
                <a:latin typeface="Century Gothic" panose="020B0502020202020204" pitchFamily="34" charset="0"/>
                <a:cs typeface="Arial" pitchFamily="34" charset="0"/>
              </a:rPr>
              <a:t>INVERSIÓN POR REGIONES</a:t>
            </a:r>
          </a:p>
        </p:txBody>
      </p:sp>
    </p:spTree>
    <p:extLst>
      <p:ext uri="{BB962C8B-B14F-4D97-AF65-F5344CB8AC3E}">
        <p14:creationId xmlns:p14="http://schemas.microsoft.com/office/powerpoint/2010/main" val="1839110802"/>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2"/>
          <p:cNvSpPr txBox="1">
            <a:spLocks/>
          </p:cNvSpPr>
          <p:nvPr/>
        </p:nvSpPr>
        <p:spPr>
          <a:xfrm>
            <a:off x="937541" y="123244"/>
            <a:ext cx="9645156" cy="1172277"/>
          </a:xfrm>
          <a:prstGeom prst="rect">
            <a:avLst/>
          </a:prstGeom>
        </p:spPr>
        <p:txBody>
          <a:bodyPr vert="horz" lIns="91440" tIns="45720" rIns="91440" bIns="45720" rtlCol="0" anchor="ctr">
            <a:noAutofit/>
          </a:bodyPr>
          <a:lstStyle>
            <a:lvl1pPr algn="ctr" defTabSz="816335">
              <a:lnSpc>
                <a:spcPct val="90000"/>
              </a:lnSpc>
              <a:spcBef>
                <a:spcPct val="0"/>
              </a:spcBef>
              <a:buNone/>
              <a:defRPr sz="3200" b="1">
                <a:solidFill>
                  <a:srgbClr val="F56C05"/>
                </a:solidFill>
                <a:latin typeface="Century Gothic" panose="020B0502020202020204" pitchFamily="34" charset="0"/>
                <a:ea typeface="+mj-ea"/>
                <a:cs typeface="Arial" pitchFamily="34" charset="0"/>
              </a:defRPr>
            </a:lvl1pPr>
          </a:lstStyle>
          <a:p>
            <a:r>
              <a:rPr lang="es-CO" dirty="0" smtClean="0"/>
              <a:t>APROBACIONES POR REGIONES </a:t>
            </a:r>
          </a:p>
          <a:p>
            <a:r>
              <a:rPr lang="es-CO" dirty="0" smtClean="0"/>
              <a:t>2017 – JUL/2018</a:t>
            </a:r>
            <a:endParaRPr lang="es-CO" dirty="0"/>
          </a:p>
        </p:txBody>
      </p:sp>
      <p:grpSp>
        <p:nvGrpSpPr>
          <p:cNvPr id="5" name="Group 1060"/>
          <p:cNvGrpSpPr>
            <a:grpSpLocks/>
          </p:cNvGrpSpPr>
          <p:nvPr/>
        </p:nvGrpSpPr>
        <p:grpSpPr bwMode="auto">
          <a:xfrm>
            <a:off x="3583143" y="1392388"/>
            <a:ext cx="4472228" cy="5239836"/>
            <a:chOff x="-5" y="-2"/>
            <a:chExt cx="3997133" cy="5320740"/>
          </a:xfrm>
        </p:grpSpPr>
        <p:sp>
          <p:nvSpPr>
            <p:cNvPr id="6" name="Shape 993"/>
            <p:cNvSpPr>
              <a:spLocks/>
            </p:cNvSpPr>
            <p:nvPr/>
          </p:nvSpPr>
          <p:spPr bwMode="auto">
            <a:xfrm>
              <a:off x="1490307" y="2433713"/>
              <a:ext cx="160914" cy="372034"/>
            </a:xfrm>
            <a:custGeom>
              <a:avLst/>
              <a:gdLst>
                <a:gd name="T0" fmla="*/ 2147483646 w 21566"/>
                <a:gd name="T1" fmla="*/ 2147483646 h 21583"/>
                <a:gd name="T2" fmla="*/ 2147483646 w 21566"/>
                <a:gd name="T3" fmla="*/ 2147483646 h 21583"/>
                <a:gd name="T4" fmla="*/ 2147483646 w 21566"/>
                <a:gd name="T5" fmla="*/ 2147483646 h 21583"/>
                <a:gd name="T6" fmla="*/ 2147483646 w 21566"/>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6" h="21583" extrusionOk="0">
                  <a:moveTo>
                    <a:pt x="12463" y="15223"/>
                  </a:moveTo>
                  <a:cubicBezTo>
                    <a:pt x="12076" y="15391"/>
                    <a:pt x="11650" y="15584"/>
                    <a:pt x="11452" y="15716"/>
                  </a:cubicBezTo>
                  <a:cubicBezTo>
                    <a:pt x="11150" y="15908"/>
                    <a:pt x="10904" y="16377"/>
                    <a:pt x="10592" y="16562"/>
                  </a:cubicBezTo>
                  <a:cubicBezTo>
                    <a:pt x="10271" y="16750"/>
                    <a:pt x="9288" y="16987"/>
                    <a:pt x="8957" y="17171"/>
                  </a:cubicBezTo>
                  <a:cubicBezTo>
                    <a:pt x="8627" y="17363"/>
                    <a:pt x="8202" y="17808"/>
                    <a:pt x="8022" y="18033"/>
                  </a:cubicBezTo>
                  <a:cubicBezTo>
                    <a:pt x="7861" y="18233"/>
                    <a:pt x="7767" y="18662"/>
                    <a:pt x="7569" y="18854"/>
                  </a:cubicBezTo>
                  <a:cubicBezTo>
                    <a:pt x="7266" y="19151"/>
                    <a:pt x="6387" y="19692"/>
                    <a:pt x="5849" y="19921"/>
                  </a:cubicBezTo>
                  <a:cubicBezTo>
                    <a:pt x="5490" y="20077"/>
                    <a:pt x="4441" y="20241"/>
                    <a:pt x="4157" y="20426"/>
                  </a:cubicBezTo>
                  <a:cubicBezTo>
                    <a:pt x="3931" y="20578"/>
                    <a:pt x="4063" y="20979"/>
                    <a:pt x="3827" y="21127"/>
                  </a:cubicBezTo>
                  <a:cubicBezTo>
                    <a:pt x="3628" y="21259"/>
                    <a:pt x="2986" y="21436"/>
                    <a:pt x="2646" y="21492"/>
                  </a:cubicBezTo>
                  <a:cubicBezTo>
                    <a:pt x="2249" y="21560"/>
                    <a:pt x="1380" y="21592"/>
                    <a:pt x="954" y="21580"/>
                  </a:cubicBezTo>
                  <a:cubicBezTo>
                    <a:pt x="756" y="21572"/>
                    <a:pt x="359" y="21520"/>
                    <a:pt x="38" y="21476"/>
                  </a:cubicBezTo>
                  <a:cubicBezTo>
                    <a:pt x="47" y="21315"/>
                    <a:pt x="19" y="21115"/>
                    <a:pt x="0" y="20935"/>
                  </a:cubicBezTo>
                  <a:cubicBezTo>
                    <a:pt x="170" y="20939"/>
                    <a:pt x="331" y="20935"/>
                    <a:pt x="425" y="20923"/>
                  </a:cubicBezTo>
                  <a:cubicBezTo>
                    <a:pt x="718" y="20875"/>
                    <a:pt x="1200" y="20678"/>
                    <a:pt x="1389" y="20566"/>
                  </a:cubicBezTo>
                  <a:cubicBezTo>
                    <a:pt x="1606" y="20438"/>
                    <a:pt x="1729" y="20109"/>
                    <a:pt x="1956" y="19981"/>
                  </a:cubicBezTo>
                  <a:cubicBezTo>
                    <a:pt x="2183" y="19852"/>
                    <a:pt x="2920" y="19704"/>
                    <a:pt x="3146" y="19572"/>
                  </a:cubicBezTo>
                  <a:cubicBezTo>
                    <a:pt x="3411" y="19416"/>
                    <a:pt x="3704" y="19039"/>
                    <a:pt x="3827" y="18854"/>
                  </a:cubicBezTo>
                  <a:cubicBezTo>
                    <a:pt x="3950" y="18694"/>
                    <a:pt x="4205" y="18361"/>
                    <a:pt x="4148" y="18193"/>
                  </a:cubicBezTo>
                  <a:cubicBezTo>
                    <a:pt x="4110" y="18105"/>
                    <a:pt x="3713" y="17977"/>
                    <a:pt x="3742" y="17888"/>
                  </a:cubicBezTo>
                  <a:cubicBezTo>
                    <a:pt x="3761" y="17808"/>
                    <a:pt x="4167" y="17724"/>
                    <a:pt x="4233" y="17652"/>
                  </a:cubicBezTo>
                  <a:cubicBezTo>
                    <a:pt x="4318" y="17564"/>
                    <a:pt x="4233" y="17371"/>
                    <a:pt x="4271" y="17279"/>
                  </a:cubicBezTo>
                  <a:cubicBezTo>
                    <a:pt x="4318" y="17155"/>
                    <a:pt x="4592" y="16926"/>
                    <a:pt x="4649" y="16802"/>
                  </a:cubicBezTo>
                  <a:cubicBezTo>
                    <a:pt x="4734" y="16574"/>
                    <a:pt x="4753" y="16101"/>
                    <a:pt x="4649" y="15872"/>
                  </a:cubicBezTo>
                  <a:cubicBezTo>
                    <a:pt x="4564" y="15700"/>
                    <a:pt x="4063" y="15399"/>
                    <a:pt x="4016" y="15223"/>
                  </a:cubicBezTo>
                  <a:cubicBezTo>
                    <a:pt x="3978" y="15059"/>
                    <a:pt x="4176" y="14722"/>
                    <a:pt x="4299" y="14562"/>
                  </a:cubicBezTo>
                  <a:cubicBezTo>
                    <a:pt x="4403" y="14429"/>
                    <a:pt x="4677" y="14165"/>
                    <a:pt x="4894" y="14057"/>
                  </a:cubicBezTo>
                  <a:cubicBezTo>
                    <a:pt x="5112" y="13952"/>
                    <a:pt x="5641" y="13772"/>
                    <a:pt x="5962" y="13728"/>
                  </a:cubicBezTo>
                  <a:cubicBezTo>
                    <a:pt x="6283" y="13684"/>
                    <a:pt x="7002" y="13696"/>
                    <a:pt x="7332" y="13728"/>
                  </a:cubicBezTo>
                  <a:cubicBezTo>
                    <a:pt x="7710" y="13764"/>
                    <a:pt x="8334" y="13993"/>
                    <a:pt x="8712" y="14005"/>
                  </a:cubicBezTo>
                  <a:cubicBezTo>
                    <a:pt x="9033" y="14017"/>
                    <a:pt x="9694" y="13936"/>
                    <a:pt x="9931" y="13848"/>
                  </a:cubicBezTo>
                  <a:cubicBezTo>
                    <a:pt x="10195" y="13748"/>
                    <a:pt x="10403" y="13443"/>
                    <a:pt x="10517" y="13303"/>
                  </a:cubicBezTo>
                  <a:cubicBezTo>
                    <a:pt x="10630" y="13163"/>
                    <a:pt x="10687" y="12858"/>
                    <a:pt x="10866" y="12734"/>
                  </a:cubicBezTo>
                  <a:cubicBezTo>
                    <a:pt x="10998" y="12646"/>
                    <a:pt x="11509" y="12562"/>
                    <a:pt x="11594" y="12469"/>
                  </a:cubicBezTo>
                  <a:cubicBezTo>
                    <a:pt x="11707" y="12333"/>
                    <a:pt x="11282" y="12033"/>
                    <a:pt x="11405" y="11900"/>
                  </a:cubicBezTo>
                  <a:cubicBezTo>
                    <a:pt x="11490" y="11800"/>
                    <a:pt x="12047" y="11716"/>
                    <a:pt x="12151" y="11620"/>
                  </a:cubicBezTo>
                  <a:cubicBezTo>
                    <a:pt x="12321" y="11475"/>
                    <a:pt x="12274" y="11131"/>
                    <a:pt x="12217" y="10970"/>
                  </a:cubicBezTo>
                  <a:cubicBezTo>
                    <a:pt x="12142" y="10786"/>
                    <a:pt x="11641" y="10453"/>
                    <a:pt x="11594" y="10269"/>
                  </a:cubicBezTo>
                  <a:cubicBezTo>
                    <a:pt x="11556" y="10153"/>
                    <a:pt x="11669" y="9916"/>
                    <a:pt x="11745" y="9804"/>
                  </a:cubicBezTo>
                  <a:cubicBezTo>
                    <a:pt x="11868" y="9628"/>
                    <a:pt x="12406" y="9323"/>
                    <a:pt x="12491" y="9143"/>
                  </a:cubicBezTo>
                  <a:cubicBezTo>
                    <a:pt x="12576" y="8986"/>
                    <a:pt x="12652" y="8630"/>
                    <a:pt x="12435" y="8501"/>
                  </a:cubicBezTo>
                  <a:cubicBezTo>
                    <a:pt x="12293" y="8417"/>
                    <a:pt x="11631" y="8441"/>
                    <a:pt x="11528" y="8349"/>
                  </a:cubicBezTo>
                  <a:cubicBezTo>
                    <a:pt x="11414" y="8237"/>
                    <a:pt x="11726" y="7988"/>
                    <a:pt x="11906" y="7896"/>
                  </a:cubicBezTo>
                  <a:cubicBezTo>
                    <a:pt x="12094" y="7796"/>
                    <a:pt x="12794" y="7740"/>
                    <a:pt x="12964" y="7632"/>
                  </a:cubicBezTo>
                  <a:cubicBezTo>
                    <a:pt x="13247" y="7455"/>
                    <a:pt x="13172" y="7006"/>
                    <a:pt x="13247" y="6798"/>
                  </a:cubicBezTo>
                  <a:cubicBezTo>
                    <a:pt x="13342" y="6533"/>
                    <a:pt x="13644" y="6016"/>
                    <a:pt x="13625" y="5748"/>
                  </a:cubicBezTo>
                  <a:cubicBezTo>
                    <a:pt x="13597" y="5503"/>
                    <a:pt x="13408" y="4998"/>
                    <a:pt x="13087" y="4794"/>
                  </a:cubicBezTo>
                  <a:cubicBezTo>
                    <a:pt x="12907" y="4674"/>
                    <a:pt x="12180" y="4573"/>
                    <a:pt x="12000" y="4453"/>
                  </a:cubicBezTo>
                  <a:cubicBezTo>
                    <a:pt x="11830" y="4341"/>
                    <a:pt x="11631" y="4056"/>
                    <a:pt x="11745" y="3936"/>
                  </a:cubicBezTo>
                  <a:cubicBezTo>
                    <a:pt x="11839" y="3836"/>
                    <a:pt x="12340" y="3732"/>
                    <a:pt x="12557" y="3684"/>
                  </a:cubicBezTo>
                  <a:cubicBezTo>
                    <a:pt x="12813" y="3623"/>
                    <a:pt x="13408" y="3591"/>
                    <a:pt x="13625" y="3511"/>
                  </a:cubicBezTo>
                  <a:cubicBezTo>
                    <a:pt x="13956" y="3387"/>
                    <a:pt x="14202" y="3006"/>
                    <a:pt x="14438" y="2846"/>
                  </a:cubicBezTo>
                  <a:cubicBezTo>
                    <a:pt x="14740" y="2637"/>
                    <a:pt x="15534" y="2269"/>
                    <a:pt x="15817" y="2052"/>
                  </a:cubicBezTo>
                  <a:cubicBezTo>
                    <a:pt x="16120" y="1812"/>
                    <a:pt x="16422" y="1263"/>
                    <a:pt x="16715" y="1018"/>
                  </a:cubicBezTo>
                  <a:cubicBezTo>
                    <a:pt x="16951" y="834"/>
                    <a:pt x="17480" y="473"/>
                    <a:pt x="17849" y="329"/>
                  </a:cubicBezTo>
                  <a:cubicBezTo>
                    <a:pt x="18123" y="220"/>
                    <a:pt x="18775" y="8"/>
                    <a:pt x="19162" y="0"/>
                  </a:cubicBezTo>
                  <a:cubicBezTo>
                    <a:pt x="19398" y="-8"/>
                    <a:pt x="19833" y="100"/>
                    <a:pt x="20022" y="160"/>
                  </a:cubicBezTo>
                  <a:cubicBezTo>
                    <a:pt x="20287" y="245"/>
                    <a:pt x="20759" y="461"/>
                    <a:pt x="20910" y="589"/>
                  </a:cubicBezTo>
                  <a:cubicBezTo>
                    <a:pt x="21099" y="750"/>
                    <a:pt x="21241" y="1114"/>
                    <a:pt x="21260" y="1295"/>
                  </a:cubicBezTo>
                  <a:cubicBezTo>
                    <a:pt x="21307" y="1583"/>
                    <a:pt x="20939" y="2160"/>
                    <a:pt x="21033" y="2445"/>
                  </a:cubicBezTo>
                  <a:cubicBezTo>
                    <a:pt x="21071" y="2589"/>
                    <a:pt x="21420" y="2842"/>
                    <a:pt x="21477" y="2982"/>
                  </a:cubicBezTo>
                  <a:cubicBezTo>
                    <a:pt x="21591" y="3275"/>
                    <a:pt x="21600" y="3876"/>
                    <a:pt x="21477" y="4164"/>
                  </a:cubicBezTo>
                  <a:cubicBezTo>
                    <a:pt x="21345" y="4461"/>
                    <a:pt x="20750" y="5018"/>
                    <a:pt x="20438" y="5291"/>
                  </a:cubicBezTo>
                  <a:cubicBezTo>
                    <a:pt x="20098" y="5603"/>
                    <a:pt x="19342" y="6225"/>
                    <a:pt x="18850" y="6501"/>
                  </a:cubicBezTo>
                  <a:cubicBezTo>
                    <a:pt x="18454" y="6718"/>
                    <a:pt x="17282" y="7022"/>
                    <a:pt x="16989" y="7267"/>
                  </a:cubicBezTo>
                  <a:cubicBezTo>
                    <a:pt x="16696" y="7519"/>
                    <a:pt x="16620" y="8109"/>
                    <a:pt x="16668" y="8389"/>
                  </a:cubicBezTo>
                  <a:cubicBezTo>
                    <a:pt x="16687" y="8557"/>
                    <a:pt x="17083" y="8870"/>
                    <a:pt x="17065" y="9034"/>
                  </a:cubicBezTo>
                  <a:cubicBezTo>
                    <a:pt x="17046" y="9183"/>
                    <a:pt x="16772" y="9455"/>
                    <a:pt x="16592" y="9584"/>
                  </a:cubicBezTo>
                  <a:cubicBezTo>
                    <a:pt x="16431" y="9700"/>
                    <a:pt x="15865" y="9872"/>
                    <a:pt x="15751" y="10000"/>
                  </a:cubicBezTo>
                  <a:cubicBezTo>
                    <a:pt x="15458" y="10325"/>
                    <a:pt x="15657" y="11047"/>
                    <a:pt x="15704" y="11391"/>
                  </a:cubicBezTo>
                  <a:cubicBezTo>
                    <a:pt x="15742" y="11648"/>
                    <a:pt x="15742" y="12181"/>
                    <a:pt x="16035" y="12405"/>
                  </a:cubicBezTo>
                  <a:cubicBezTo>
                    <a:pt x="16195" y="12526"/>
                    <a:pt x="16847" y="12650"/>
                    <a:pt x="17036" y="12762"/>
                  </a:cubicBezTo>
                  <a:cubicBezTo>
                    <a:pt x="17187" y="12850"/>
                    <a:pt x="17509" y="13063"/>
                    <a:pt x="17414" y="13159"/>
                  </a:cubicBezTo>
                  <a:cubicBezTo>
                    <a:pt x="17282" y="13299"/>
                    <a:pt x="16422" y="13319"/>
                    <a:pt x="16129" y="13399"/>
                  </a:cubicBezTo>
                  <a:cubicBezTo>
                    <a:pt x="15798" y="13487"/>
                    <a:pt x="15194" y="13700"/>
                    <a:pt x="14976" y="13836"/>
                  </a:cubicBezTo>
                  <a:cubicBezTo>
                    <a:pt x="14721" y="14001"/>
                    <a:pt x="14646" y="14425"/>
                    <a:pt x="14362" y="14582"/>
                  </a:cubicBezTo>
                  <a:cubicBezTo>
                    <a:pt x="14126" y="14722"/>
                    <a:pt x="13361" y="14874"/>
                    <a:pt x="13049" y="14991"/>
                  </a:cubicBezTo>
                  <a:cubicBezTo>
                    <a:pt x="12898" y="15051"/>
                    <a:pt x="12680" y="15131"/>
                    <a:pt x="12463" y="15223"/>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7" name="Shape 994"/>
            <p:cNvSpPr>
              <a:spLocks/>
            </p:cNvSpPr>
            <p:nvPr/>
          </p:nvSpPr>
          <p:spPr bwMode="auto">
            <a:xfrm>
              <a:off x="1490307" y="2433713"/>
              <a:ext cx="160914" cy="372034"/>
            </a:xfrm>
            <a:custGeom>
              <a:avLst/>
              <a:gdLst>
                <a:gd name="T0" fmla="*/ 2147483646 w 21566"/>
                <a:gd name="T1" fmla="*/ 2147483646 h 21583"/>
                <a:gd name="T2" fmla="*/ 2147483646 w 21566"/>
                <a:gd name="T3" fmla="*/ 2147483646 h 21583"/>
                <a:gd name="T4" fmla="*/ 2147483646 w 21566"/>
                <a:gd name="T5" fmla="*/ 2147483646 h 21583"/>
                <a:gd name="T6" fmla="*/ 2147483646 w 21566"/>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6" h="21583" extrusionOk="0">
                  <a:moveTo>
                    <a:pt x="12463" y="15223"/>
                  </a:moveTo>
                  <a:cubicBezTo>
                    <a:pt x="12076" y="15391"/>
                    <a:pt x="11650" y="15584"/>
                    <a:pt x="11452" y="15716"/>
                  </a:cubicBezTo>
                  <a:cubicBezTo>
                    <a:pt x="11150" y="15908"/>
                    <a:pt x="10904" y="16377"/>
                    <a:pt x="10592" y="16562"/>
                  </a:cubicBezTo>
                  <a:cubicBezTo>
                    <a:pt x="10271" y="16750"/>
                    <a:pt x="9288" y="16987"/>
                    <a:pt x="8957" y="17171"/>
                  </a:cubicBezTo>
                  <a:cubicBezTo>
                    <a:pt x="8627" y="17363"/>
                    <a:pt x="8202" y="17808"/>
                    <a:pt x="8022" y="18033"/>
                  </a:cubicBezTo>
                  <a:cubicBezTo>
                    <a:pt x="7861" y="18233"/>
                    <a:pt x="7767" y="18662"/>
                    <a:pt x="7569" y="18854"/>
                  </a:cubicBezTo>
                  <a:cubicBezTo>
                    <a:pt x="7266" y="19151"/>
                    <a:pt x="6387" y="19692"/>
                    <a:pt x="5849" y="19921"/>
                  </a:cubicBezTo>
                  <a:cubicBezTo>
                    <a:pt x="5490" y="20077"/>
                    <a:pt x="4441" y="20241"/>
                    <a:pt x="4157" y="20426"/>
                  </a:cubicBezTo>
                  <a:cubicBezTo>
                    <a:pt x="3931" y="20578"/>
                    <a:pt x="4063" y="20979"/>
                    <a:pt x="3827" y="21127"/>
                  </a:cubicBezTo>
                  <a:cubicBezTo>
                    <a:pt x="3628" y="21259"/>
                    <a:pt x="2986" y="21436"/>
                    <a:pt x="2646" y="21492"/>
                  </a:cubicBezTo>
                  <a:cubicBezTo>
                    <a:pt x="2249" y="21560"/>
                    <a:pt x="1380" y="21592"/>
                    <a:pt x="954" y="21580"/>
                  </a:cubicBezTo>
                  <a:cubicBezTo>
                    <a:pt x="756" y="21572"/>
                    <a:pt x="359" y="21520"/>
                    <a:pt x="38" y="21476"/>
                  </a:cubicBezTo>
                  <a:cubicBezTo>
                    <a:pt x="47" y="21315"/>
                    <a:pt x="19" y="21115"/>
                    <a:pt x="0" y="20935"/>
                  </a:cubicBezTo>
                  <a:cubicBezTo>
                    <a:pt x="170" y="20939"/>
                    <a:pt x="331" y="20935"/>
                    <a:pt x="425" y="20923"/>
                  </a:cubicBezTo>
                  <a:cubicBezTo>
                    <a:pt x="718" y="20875"/>
                    <a:pt x="1200" y="20678"/>
                    <a:pt x="1389" y="20566"/>
                  </a:cubicBezTo>
                  <a:cubicBezTo>
                    <a:pt x="1606" y="20438"/>
                    <a:pt x="1729" y="20109"/>
                    <a:pt x="1956" y="19981"/>
                  </a:cubicBezTo>
                  <a:cubicBezTo>
                    <a:pt x="2183" y="19852"/>
                    <a:pt x="2920" y="19704"/>
                    <a:pt x="3146" y="19572"/>
                  </a:cubicBezTo>
                  <a:cubicBezTo>
                    <a:pt x="3411" y="19416"/>
                    <a:pt x="3704" y="19039"/>
                    <a:pt x="3827" y="18854"/>
                  </a:cubicBezTo>
                  <a:cubicBezTo>
                    <a:pt x="3950" y="18694"/>
                    <a:pt x="4205" y="18361"/>
                    <a:pt x="4148" y="18193"/>
                  </a:cubicBezTo>
                  <a:cubicBezTo>
                    <a:pt x="4110" y="18105"/>
                    <a:pt x="3713" y="17977"/>
                    <a:pt x="3742" y="17888"/>
                  </a:cubicBezTo>
                  <a:cubicBezTo>
                    <a:pt x="3761" y="17808"/>
                    <a:pt x="4167" y="17724"/>
                    <a:pt x="4233" y="17652"/>
                  </a:cubicBezTo>
                  <a:cubicBezTo>
                    <a:pt x="4318" y="17564"/>
                    <a:pt x="4233" y="17371"/>
                    <a:pt x="4271" y="17279"/>
                  </a:cubicBezTo>
                  <a:cubicBezTo>
                    <a:pt x="4318" y="17155"/>
                    <a:pt x="4592" y="16926"/>
                    <a:pt x="4649" y="16802"/>
                  </a:cubicBezTo>
                  <a:cubicBezTo>
                    <a:pt x="4734" y="16574"/>
                    <a:pt x="4753" y="16101"/>
                    <a:pt x="4649" y="15872"/>
                  </a:cubicBezTo>
                  <a:cubicBezTo>
                    <a:pt x="4564" y="15700"/>
                    <a:pt x="4063" y="15399"/>
                    <a:pt x="4016" y="15223"/>
                  </a:cubicBezTo>
                  <a:cubicBezTo>
                    <a:pt x="3978" y="15059"/>
                    <a:pt x="4176" y="14722"/>
                    <a:pt x="4299" y="14562"/>
                  </a:cubicBezTo>
                  <a:cubicBezTo>
                    <a:pt x="4403" y="14429"/>
                    <a:pt x="4677" y="14165"/>
                    <a:pt x="4894" y="14057"/>
                  </a:cubicBezTo>
                  <a:cubicBezTo>
                    <a:pt x="5112" y="13952"/>
                    <a:pt x="5641" y="13772"/>
                    <a:pt x="5962" y="13728"/>
                  </a:cubicBezTo>
                  <a:cubicBezTo>
                    <a:pt x="6283" y="13684"/>
                    <a:pt x="7002" y="13696"/>
                    <a:pt x="7332" y="13728"/>
                  </a:cubicBezTo>
                  <a:cubicBezTo>
                    <a:pt x="7710" y="13764"/>
                    <a:pt x="8334" y="13993"/>
                    <a:pt x="8712" y="14005"/>
                  </a:cubicBezTo>
                  <a:cubicBezTo>
                    <a:pt x="9033" y="14017"/>
                    <a:pt x="9694" y="13936"/>
                    <a:pt x="9931" y="13848"/>
                  </a:cubicBezTo>
                  <a:cubicBezTo>
                    <a:pt x="10195" y="13748"/>
                    <a:pt x="10403" y="13443"/>
                    <a:pt x="10517" y="13303"/>
                  </a:cubicBezTo>
                  <a:cubicBezTo>
                    <a:pt x="10630" y="13163"/>
                    <a:pt x="10687" y="12858"/>
                    <a:pt x="10866" y="12734"/>
                  </a:cubicBezTo>
                  <a:cubicBezTo>
                    <a:pt x="10998" y="12646"/>
                    <a:pt x="11509" y="12562"/>
                    <a:pt x="11594" y="12469"/>
                  </a:cubicBezTo>
                  <a:cubicBezTo>
                    <a:pt x="11707" y="12333"/>
                    <a:pt x="11282" y="12033"/>
                    <a:pt x="11405" y="11900"/>
                  </a:cubicBezTo>
                  <a:cubicBezTo>
                    <a:pt x="11490" y="11800"/>
                    <a:pt x="12047" y="11716"/>
                    <a:pt x="12151" y="11620"/>
                  </a:cubicBezTo>
                  <a:cubicBezTo>
                    <a:pt x="12321" y="11475"/>
                    <a:pt x="12274" y="11131"/>
                    <a:pt x="12217" y="10970"/>
                  </a:cubicBezTo>
                  <a:cubicBezTo>
                    <a:pt x="12142" y="10786"/>
                    <a:pt x="11641" y="10453"/>
                    <a:pt x="11594" y="10269"/>
                  </a:cubicBezTo>
                  <a:cubicBezTo>
                    <a:pt x="11556" y="10153"/>
                    <a:pt x="11669" y="9916"/>
                    <a:pt x="11745" y="9804"/>
                  </a:cubicBezTo>
                  <a:cubicBezTo>
                    <a:pt x="11868" y="9628"/>
                    <a:pt x="12406" y="9323"/>
                    <a:pt x="12491" y="9143"/>
                  </a:cubicBezTo>
                  <a:cubicBezTo>
                    <a:pt x="12576" y="8986"/>
                    <a:pt x="12652" y="8630"/>
                    <a:pt x="12435" y="8501"/>
                  </a:cubicBezTo>
                  <a:cubicBezTo>
                    <a:pt x="12293" y="8417"/>
                    <a:pt x="11631" y="8441"/>
                    <a:pt x="11528" y="8349"/>
                  </a:cubicBezTo>
                  <a:cubicBezTo>
                    <a:pt x="11414" y="8237"/>
                    <a:pt x="11726" y="7988"/>
                    <a:pt x="11906" y="7896"/>
                  </a:cubicBezTo>
                  <a:cubicBezTo>
                    <a:pt x="12094" y="7796"/>
                    <a:pt x="12794" y="7740"/>
                    <a:pt x="12964" y="7632"/>
                  </a:cubicBezTo>
                  <a:cubicBezTo>
                    <a:pt x="13247" y="7455"/>
                    <a:pt x="13172" y="7006"/>
                    <a:pt x="13247" y="6798"/>
                  </a:cubicBezTo>
                  <a:cubicBezTo>
                    <a:pt x="13342" y="6533"/>
                    <a:pt x="13644" y="6016"/>
                    <a:pt x="13625" y="5748"/>
                  </a:cubicBezTo>
                  <a:cubicBezTo>
                    <a:pt x="13597" y="5503"/>
                    <a:pt x="13408" y="4998"/>
                    <a:pt x="13087" y="4794"/>
                  </a:cubicBezTo>
                  <a:cubicBezTo>
                    <a:pt x="12907" y="4674"/>
                    <a:pt x="12180" y="4573"/>
                    <a:pt x="12000" y="4453"/>
                  </a:cubicBezTo>
                  <a:cubicBezTo>
                    <a:pt x="11830" y="4341"/>
                    <a:pt x="11631" y="4056"/>
                    <a:pt x="11745" y="3936"/>
                  </a:cubicBezTo>
                  <a:cubicBezTo>
                    <a:pt x="11839" y="3836"/>
                    <a:pt x="12340" y="3732"/>
                    <a:pt x="12557" y="3684"/>
                  </a:cubicBezTo>
                  <a:cubicBezTo>
                    <a:pt x="12813" y="3623"/>
                    <a:pt x="13408" y="3591"/>
                    <a:pt x="13625" y="3511"/>
                  </a:cubicBezTo>
                  <a:cubicBezTo>
                    <a:pt x="13956" y="3387"/>
                    <a:pt x="14202" y="3006"/>
                    <a:pt x="14438" y="2846"/>
                  </a:cubicBezTo>
                  <a:cubicBezTo>
                    <a:pt x="14740" y="2637"/>
                    <a:pt x="15534" y="2269"/>
                    <a:pt x="15817" y="2052"/>
                  </a:cubicBezTo>
                  <a:cubicBezTo>
                    <a:pt x="16120" y="1812"/>
                    <a:pt x="16422" y="1263"/>
                    <a:pt x="16715" y="1018"/>
                  </a:cubicBezTo>
                  <a:cubicBezTo>
                    <a:pt x="16951" y="834"/>
                    <a:pt x="17480" y="473"/>
                    <a:pt x="17849" y="329"/>
                  </a:cubicBezTo>
                  <a:cubicBezTo>
                    <a:pt x="18123" y="220"/>
                    <a:pt x="18775" y="8"/>
                    <a:pt x="19162" y="0"/>
                  </a:cubicBezTo>
                  <a:cubicBezTo>
                    <a:pt x="19398" y="-8"/>
                    <a:pt x="19833" y="100"/>
                    <a:pt x="20022" y="160"/>
                  </a:cubicBezTo>
                  <a:cubicBezTo>
                    <a:pt x="20287" y="245"/>
                    <a:pt x="20759" y="461"/>
                    <a:pt x="20910" y="589"/>
                  </a:cubicBezTo>
                  <a:cubicBezTo>
                    <a:pt x="21099" y="750"/>
                    <a:pt x="21241" y="1114"/>
                    <a:pt x="21260" y="1295"/>
                  </a:cubicBezTo>
                  <a:cubicBezTo>
                    <a:pt x="21307" y="1583"/>
                    <a:pt x="20939" y="2160"/>
                    <a:pt x="21033" y="2445"/>
                  </a:cubicBezTo>
                  <a:cubicBezTo>
                    <a:pt x="21071" y="2589"/>
                    <a:pt x="21420" y="2842"/>
                    <a:pt x="21477" y="2982"/>
                  </a:cubicBezTo>
                  <a:cubicBezTo>
                    <a:pt x="21591" y="3275"/>
                    <a:pt x="21600" y="3876"/>
                    <a:pt x="21477" y="4164"/>
                  </a:cubicBezTo>
                  <a:cubicBezTo>
                    <a:pt x="21345" y="4461"/>
                    <a:pt x="20750" y="5018"/>
                    <a:pt x="20438" y="5291"/>
                  </a:cubicBezTo>
                  <a:cubicBezTo>
                    <a:pt x="20098" y="5603"/>
                    <a:pt x="19342" y="6225"/>
                    <a:pt x="18850" y="6501"/>
                  </a:cubicBezTo>
                  <a:cubicBezTo>
                    <a:pt x="18454" y="6718"/>
                    <a:pt x="17282" y="7022"/>
                    <a:pt x="16989" y="7267"/>
                  </a:cubicBezTo>
                  <a:cubicBezTo>
                    <a:pt x="16696" y="7519"/>
                    <a:pt x="16620" y="8109"/>
                    <a:pt x="16668" y="8389"/>
                  </a:cubicBezTo>
                  <a:cubicBezTo>
                    <a:pt x="16687" y="8557"/>
                    <a:pt x="17083" y="8870"/>
                    <a:pt x="17065" y="9034"/>
                  </a:cubicBezTo>
                  <a:cubicBezTo>
                    <a:pt x="17046" y="9183"/>
                    <a:pt x="16772" y="9455"/>
                    <a:pt x="16592" y="9584"/>
                  </a:cubicBezTo>
                  <a:cubicBezTo>
                    <a:pt x="16431" y="9700"/>
                    <a:pt x="15865" y="9872"/>
                    <a:pt x="15751" y="10000"/>
                  </a:cubicBezTo>
                  <a:cubicBezTo>
                    <a:pt x="15458" y="10325"/>
                    <a:pt x="15657" y="11047"/>
                    <a:pt x="15704" y="11391"/>
                  </a:cubicBezTo>
                  <a:cubicBezTo>
                    <a:pt x="15742" y="11648"/>
                    <a:pt x="15742" y="12181"/>
                    <a:pt x="16035" y="12405"/>
                  </a:cubicBezTo>
                  <a:cubicBezTo>
                    <a:pt x="16195" y="12526"/>
                    <a:pt x="16847" y="12650"/>
                    <a:pt x="17036" y="12762"/>
                  </a:cubicBezTo>
                  <a:cubicBezTo>
                    <a:pt x="17187" y="12850"/>
                    <a:pt x="17509" y="13063"/>
                    <a:pt x="17414" y="13159"/>
                  </a:cubicBezTo>
                  <a:cubicBezTo>
                    <a:pt x="17282" y="13299"/>
                    <a:pt x="16422" y="13319"/>
                    <a:pt x="16129" y="13399"/>
                  </a:cubicBezTo>
                  <a:cubicBezTo>
                    <a:pt x="15798" y="13487"/>
                    <a:pt x="15194" y="13700"/>
                    <a:pt x="14976" y="13836"/>
                  </a:cubicBezTo>
                  <a:cubicBezTo>
                    <a:pt x="14721" y="14001"/>
                    <a:pt x="14646" y="14425"/>
                    <a:pt x="14362" y="14582"/>
                  </a:cubicBezTo>
                  <a:cubicBezTo>
                    <a:pt x="14126" y="14722"/>
                    <a:pt x="13361" y="14874"/>
                    <a:pt x="13049" y="14991"/>
                  </a:cubicBezTo>
                  <a:cubicBezTo>
                    <a:pt x="12898" y="15051"/>
                    <a:pt x="12680" y="15131"/>
                    <a:pt x="12463" y="15223"/>
                  </a:cubicBezTo>
                  <a:close/>
                </a:path>
              </a:pathLst>
            </a:custGeom>
            <a:solidFill>
              <a:srgbClr val="772347"/>
            </a:solidFill>
            <a:ln w="3175" cap="flat">
              <a:solidFill>
                <a:srgbClr val="FFFFFF"/>
              </a:solidFill>
              <a:prstDash val="solid"/>
              <a:miter lim="800000"/>
              <a:headEnd/>
              <a:tailEnd/>
            </a:ln>
          </p:spPr>
          <p:txBody>
            <a:bodyPr lIns="91436" tIns="91436" rIns="91436" bIns="91436"/>
            <a:lstStyle/>
            <a:p>
              <a:endParaRPr lang="es-CO" sz="11401"/>
            </a:p>
          </p:txBody>
        </p:sp>
        <p:sp>
          <p:nvSpPr>
            <p:cNvPr id="8" name="Shape 995"/>
            <p:cNvSpPr>
              <a:spLocks/>
            </p:cNvSpPr>
            <p:nvPr/>
          </p:nvSpPr>
          <p:spPr bwMode="auto">
            <a:xfrm>
              <a:off x="514585" y="2388038"/>
              <a:ext cx="580703" cy="629432"/>
            </a:xfrm>
            <a:custGeom>
              <a:avLst/>
              <a:gdLst>
                <a:gd name="T0" fmla="*/ 2147483646 w 21570"/>
                <a:gd name="T1" fmla="*/ 2147483646 h 21589"/>
                <a:gd name="T2" fmla="*/ 2147483646 w 21570"/>
                <a:gd name="T3" fmla="*/ 2147483646 h 21589"/>
                <a:gd name="T4" fmla="*/ 2147483646 w 21570"/>
                <a:gd name="T5" fmla="*/ 2147483646 h 21589"/>
                <a:gd name="T6" fmla="*/ 2147483646 w 2157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0" h="21589" extrusionOk="0">
                  <a:moveTo>
                    <a:pt x="21542" y="9748"/>
                  </a:moveTo>
                  <a:cubicBezTo>
                    <a:pt x="21548" y="9902"/>
                    <a:pt x="21600" y="10134"/>
                    <a:pt x="21545" y="10245"/>
                  </a:cubicBezTo>
                  <a:cubicBezTo>
                    <a:pt x="21487" y="10356"/>
                    <a:pt x="21227" y="10482"/>
                    <a:pt x="21128" y="10565"/>
                  </a:cubicBezTo>
                  <a:cubicBezTo>
                    <a:pt x="20957" y="10709"/>
                    <a:pt x="20642" y="11021"/>
                    <a:pt x="20477" y="11168"/>
                  </a:cubicBezTo>
                  <a:cubicBezTo>
                    <a:pt x="20327" y="11301"/>
                    <a:pt x="20004" y="11542"/>
                    <a:pt x="19868" y="11684"/>
                  </a:cubicBezTo>
                  <a:cubicBezTo>
                    <a:pt x="19721" y="11840"/>
                    <a:pt x="19450" y="12172"/>
                    <a:pt x="19356" y="12359"/>
                  </a:cubicBezTo>
                  <a:cubicBezTo>
                    <a:pt x="19269" y="12524"/>
                    <a:pt x="19198" y="12889"/>
                    <a:pt x="19138" y="13061"/>
                  </a:cubicBezTo>
                  <a:cubicBezTo>
                    <a:pt x="19096" y="13177"/>
                    <a:pt x="19015" y="13407"/>
                    <a:pt x="18954" y="13516"/>
                  </a:cubicBezTo>
                  <a:cubicBezTo>
                    <a:pt x="18862" y="13686"/>
                    <a:pt x="18616" y="13994"/>
                    <a:pt x="18511" y="14157"/>
                  </a:cubicBezTo>
                  <a:cubicBezTo>
                    <a:pt x="18408" y="14320"/>
                    <a:pt x="18180" y="14640"/>
                    <a:pt x="18130" y="14822"/>
                  </a:cubicBezTo>
                  <a:cubicBezTo>
                    <a:pt x="18075" y="15014"/>
                    <a:pt x="18119" y="15414"/>
                    <a:pt x="18112" y="15613"/>
                  </a:cubicBezTo>
                  <a:cubicBezTo>
                    <a:pt x="18106" y="15800"/>
                    <a:pt x="18101" y="16176"/>
                    <a:pt x="18077" y="16363"/>
                  </a:cubicBezTo>
                  <a:cubicBezTo>
                    <a:pt x="18041" y="16659"/>
                    <a:pt x="17928" y="17243"/>
                    <a:pt x="17844" y="17530"/>
                  </a:cubicBezTo>
                  <a:cubicBezTo>
                    <a:pt x="17755" y="17823"/>
                    <a:pt x="17492" y="18384"/>
                    <a:pt x="17382" y="18673"/>
                  </a:cubicBezTo>
                  <a:cubicBezTo>
                    <a:pt x="17324" y="18826"/>
                    <a:pt x="17209" y="19106"/>
                    <a:pt x="17146" y="19307"/>
                  </a:cubicBezTo>
                  <a:cubicBezTo>
                    <a:pt x="17012" y="19354"/>
                    <a:pt x="16862" y="19399"/>
                    <a:pt x="16783" y="19406"/>
                  </a:cubicBezTo>
                  <a:cubicBezTo>
                    <a:pt x="16639" y="19423"/>
                    <a:pt x="16345" y="19402"/>
                    <a:pt x="16209" y="19361"/>
                  </a:cubicBezTo>
                  <a:cubicBezTo>
                    <a:pt x="16038" y="19309"/>
                    <a:pt x="15739" y="19118"/>
                    <a:pt x="15592" y="19023"/>
                  </a:cubicBezTo>
                  <a:cubicBezTo>
                    <a:pt x="15460" y="18940"/>
                    <a:pt x="15248" y="18696"/>
                    <a:pt x="15096" y="18649"/>
                  </a:cubicBezTo>
                  <a:cubicBezTo>
                    <a:pt x="14933" y="18595"/>
                    <a:pt x="14576" y="18656"/>
                    <a:pt x="14403" y="18656"/>
                  </a:cubicBezTo>
                  <a:cubicBezTo>
                    <a:pt x="14203" y="18658"/>
                    <a:pt x="13804" y="18694"/>
                    <a:pt x="13610" y="18656"/>
                  </a:cubicBezTo>
                  <a:cubicBezTo>
                    <a:pt x="13460" y="18625"/>
                    <a:pt x="13195" y="18479"/>
                    <a:pt x="13053" y="18422"/>
                  </a:cubicBezTo>
                  <a:cubicBezTo>
                    <a:pt x="12917" y="18365"/>
                    <a:pt x="12654" y="18230"/>
                    <a:pt x="12507" y="18202"/>
                  </a:cubicBezTo>
                  <a:cubicBezTo>
                    <a:pt x="12442" y="18190"/>
                    <a:pt x="12297" y="18173"/>
                    <a:pt x="12237" y="18202"/>
                  </a:cubicBezTo>
                  <a:cubicBezTo>
                    <a:pt x="12182" y="18230"/>
                    <a:pt x="12119" y="18337"/>
                    <a:pt x="12103" y="18391"/>
                  </a:cubicBezTo>
                  <a:cubicBezTo>
                    <a:pt x="12077" y="18464"/>
                    <a:pt x="12095" y="18623"/>
                    <a:pt x="12103" y="18701"/>
                  </a:cubicBezTo>
                  <a:cubicBezTo>
                    <a:pt x="12111" y="18800"/>
                    <a:pt x="12203" y="18999"/>
                    <a:pt x="12174" y="19094"/>
                  </a:cubicBezTo>
                  <a:cubicBezTo>
                    <a:pt x="12145" y="19196"/>
                    <a:pt x="11920" y="19323"/>
                    <a:pt x="11880" y="19423"/>
                  </a:cubicBezTo>
                  <a:cubicBezTo>
                    <a:pt x="11851" y="19496"/>
                    <a:pt x="11896" y="19657"/>
                    <a:pt x="11880" y="19735"/>
                  </a:cubicBezTo>
                  <a:cubicBezTo>
                    <a:pt x="11862" y="19837"/>
                    <a:pt x="11778" y="20033"/>
                    <a:pt x="11725" y="20128"/>
                  </a:cubicBezTo>
                  <a:cubicBezTo>
                    <a:pt x="11654" y="20249"/>
                    <a:pt x="11510" y="20519"/>
                    <a:pt x="11374" y="20580"/>
                  </a:cubicBezTo>
                  <a:cubicBezTo>
                    <a:pt x="11261" y="20627"/>
                    <a:pt x="10993" y="20530"/>
                    <a:pt x="10870" y="20556"/>
                  </a:cubicBezTo>
                  <a:cubicBezTo>
                    <a:pt x="10783" y="20573"/>
                    <a:pt x="10641" y="20722"/>
                    <a:pt x="10552" y="20708"/>
                  </a:cubicBezTo>
                  <a:cubicBezTo>
                    <a:pt x="10476" y="20696"/>
                    <a:pt x="10413" y="20535"/>
                    <a:pt x="10350" y="20497"/>
                  </a:cubicBezTo>
                  <a:cubicBezTo>
                    <a:pt x="10295" y="20464"/>
                    <a:pt x="10158" y="20403"/>
                    <a:pt x="10095" y="20422"/>
                  </a:cubicBezTo>
                  <a:cubicBezTo>
                    <a:pt x="10030" y="20438"/>
                    <a:pt x="9977" y="20575"/>
                    <a:pt x="9925" y="20613"/>
                  </a:cubicBezTo>
                  <a:cubicBezTo>
                    <a:pt x="9851" y="20670"/>
                    <a:pt x="9670" y="20734"/>
                    <a:pt x="9586" y="20779"/>
                  </a:cubicBezTo>
                  <a:cubicBezTo>
                    <a:pt x="9468" y="20845"/>
                    <a:pt x="9258" y="21025"/>
                    <a:pt x="9124" y="21065"/>
                  </a:cubicBezTo>
                  <a:cubicBezTo>
                    <a:pt x="9051" y="21089"/>
                    <a:pt x="8888" y="21091"/>
                    <a:pt x="8812" y="21077"/>
                  </a:cubicBezTo>
                  <a:cubicBezTo>
                    <a:pt x="8720" y="21063"/>
                    <a:pt x="8562" y="20968"/>
                    <a:pt x="8473" y="20949"/>
                  </a:cubicBezTo>
                  <a:cubicBezTo>
                    <a:pt x="8434" y="20940"/>
                    <a:pt x="8344" y="20916"/>
                    <a:pt x="8310" y="20937"/>
                  </a:cubicBezTo>
                  <a:cubicBezTo>
                    <a:pt x="8268" y="20961"/>
                    <a:pt x="8276" y="21070"/>
                    <a:pt x="8245" y="21101"/>
                  </a:cubicBezTo>
                  <a:cubicBezTo>
                    <a:pt x="8200" y="21146"/>
                    <a:pt x="8043" y="21153"/>
                    <a:pt x="8003" y="21200"/>
                  </a:cubicBezTo>
                  <a:cubicBezTo>
                    <a:pt x="7956" y="21259"/>
                    <a:pt x="8014" y="21427"/>
                    <a:pt x="7964" y="21482"/>
                  </a:cubicBezTo>
                  <a:cubicBezTo>
                    <a:pt x="7903" y="21550"/>
                    <a:pt x="7693" y="21593"/>
                    <a:pt x="7599" y="21588"/>
                  </a:cubicBezTo>
                  <a:cubicBezTo>
                    <a:pt x="7497" y="21584"/>
                    <a:pt x="7302" y="21503"/>
                    <a:pt x="7221" y="21449"/>
                  </a:cubicBezTo>
                  <a:cubicBezTo>
                    <a:pt x="7103" y="21368"/>
                    <a:pt x="6964" y="21127"/>
                    <a:pt x="6856" y="21037"/>
                  </a:cubicBezTo>
                  <a:cubicBezTo>
                    <a:pt x="6754" y="20949"/>
                    <a:pt x="6528" y="20784"/>
                    <a:pt x="6394" y="20748"/>
                  </a:cubicBezTo>
                  <a:cubicBezTo>
                    <a:pt x="6284" y="20722"/>
                    <a:pt x="6053" y="20748"/>
                    <a:pt x="5943" y="20767"/>
                  </a:cubicBezTo>
                  <a:cubicBezTo>
                    <a:pt x="5830" y="20786"/>
                    <a:pt x="5615" y="20871"/>
                    <a:pt x="5507" y="20907"/>
                  </a:cubicBezTo>
                  <a:cubicBezTo>
                    <a:pt x="5441" y="20930"/>
                    <a:pt x="5315" y="21006"/>
                    <a:pt x="5247" y="21001"/>
                  </a:cubicBezTo>
                  <a:cubicBezTo>
                    <a:pt x="5176" y="20997"/>
                    <a:pt x="5071" y="20900"/>
                    <a:pt x="5006" y="20878"/>
                  </a:cubicBezTo>
                  <a:cubicBezTo>
                    <a:pt x="4898" y="20843"/>
                    <a:pt x="4664" y="20833"/>
                    <a:pt x="4554" y="20807"/>
                  </a:cubicBezTo>
                  <a:cubicBezTo>
                    <a:pt x="4394" y="20769"/>
                    <a:pt x="4092" y="20635"/>
                    <a:pt x="3929" y="20608"/>
                  </a:cubicBezTo>
                  <a:cubicBezTo>
                    <a:pt x="3803" y="20590"/>
                    <a:pt x="3538" y="20575"/>
                    <a:pt x="3415" y="20608"/>
                  </a:cubicBezTo>
                  <a:cubicBezTo>
                    <a:pt x="3362" y="20623"/>
                    <a:pt x="3286" y="20722"/>
                    <a:pt x="3231" y="20715"/>
                  </a:cubicBezTo>
                  <a:cubicBezTo>
                    <a:pt x="3145" y="20703"/>
                    <a:pt x="3047" y="20542"/>
                    <a:pt x="3003" y="20474"/>
                  </a:cubicBezTo>
                  <a:cubicBezTo>
                    <a:pt x="2958" y="20400"/>
                    <a:pt x="2945" y="20223"/>
                    <a:pt x="2887" y="20156"/>
                  </a:cubicBezTo>
                  <a:cubicBezTo>
                    <a:pt x="2830" y="20090"/>
                    <a:pt x="2638" y="20038"/>
                    <a:pt x="2572" y="19981"/>
                  </a:cubicBezTo>
                  <a:cubicBezTo>
                    <a:pt x="2536" y="19948"/>
                    <a:pt x="2507" y="19846"/>
                    <a:pt x="2462" y="19823"/>
                  </a:cubicBezTo>
                  <a:cubicBezTo>
                    <a:pt x="2365" y="19768"/>
                    <a:pt x="2116" y="19759"/>
                    <a:pt x="2005" y="19792"/>
                  </a:cubicBezTo>
                  <a:cubicBezTo>
                    <a:pt x="1950" y="19811"/>
                    <a:pt x="1887" y="19920"/>
                    <a:pt x="1830" y="19934"/>
                  </a:cubicBezTo>
                  <a:cubicBezTo>
                    <a:pt x="1759" y="19951"/>
                    <a:pt x="1601" y="19910"/>
                    <a:pt x="1543" y="19870"/>
                  </a:cubicBezTo>
                  <a:cubicBezTo>
                    <a:pt x="1467" y="19816"/>
                    <a:pt x="1396" y="19645"/>
                    <a:pt x="1362" y="19565"/>
                  </a:cubicBezTo>
                  <a:cubicBezTo>
                    <a:pt x="1331" y="19496"/>
                    <a:pt x="1318" y="19347"/>
                    <a:pt x="1284" y="19283"/>
                  </a:cubicBezTo>
                  <a:cubicBezTo>
                    <a:pt x="1242" y="19205"/>
                    <a:pt x="1084" y="19087"/>
                    <a:pt x="1047" y="19006"/>
                  </a:cubicBezTo>
                  <a:cubicBezTo>
                    <a:pt x="1013" y="18931"/>
                    <a:pt x="1037" y="18758"/>
                    <a:pt x="1011" y="18677"/>
                  </a:cubicBezTo>
                  <a:cubicBezTo>
                    <a:pt x="982" y="18599"/>
                    <a:pt x="911" y="18438"/>
                    <a:pt x="840" y="18384"/>
                  </a:cubicBezTo>
                  <a:cubicBezTo>
                    <a:pt x="740" y="18308"/>
                    <a:pt x="462" y="18282"/>
                    <a:pt x="339" y="18244"/>
                  </a:cubicBezTo>
                  <a:cubicBezTo>
                    <a:pt x="268" y="18221"/>
                    <a:pt x="115" y="18166"/>
                    <a:pt x="0" y="18126"/>
                  </a:cubicBezTo>
                  <a:cubicBezTo>
                    <a:pt x="94" y="18062"/>
                    <a:pt x="181" y="18005"/>
                    <a:pt x="244" y="17960"/>
                  </a:cubicBezTo>
                  <a:cubicBezTo>
                    <a:pt x="425" y="17832"/>
                    <a:pt x="811" y="17608"/>
                    <a:pt x="1000" y="17489"/>
                  </a:cubicBezTo>
                  <a:cubicBezTo>
                    <a:pt x="1160" y="17392"/>
                    <a:pt x="1512" y="17227"/>
                    <a:pt x="1635" y="17092"/>
                  </a:cubicBezTo>
                  <a:cubicBezTo>
                    <a:pt x="1709" y="17011"/>
                    <a:pt x="1840" y="16810"/>
                    <a:pt x="1816" y="16708"/>
                  </a:cubicBezTo>
                  <a:cubicBezTo>
                    <a:pt x="1798" y="16625"/>
                    <a:pt x="1570" y="16554"/>
                    <a:pt x="1549" y="16474"/>
                  </a:cubicBezTo>
                  <a:cubicBezTo>
                    <a:pt x="1522" y="16377"/>
                    <a:pt x="1625" y="16178"/>
                    <a:pt x="1688" y="16098"/>
                  </a:cubicBezTo>
                  <a:cubicBezTo>
                    <a:pt x="1761" y="16001"/>
                    <a:pt x="2005" y="15885"/>
                    <a:pt x="2095" y="15800"/>
                  </a:cubicBezTo>
                  <a:cubicBezTo>
                    <a:pt x="2197" y="15705"/>
                    <a:pt x="2334" y="15459"/>
                    <a:pt x="2452" y="15378"/>
                  </a:cubicBezTo>
                  <a:cubicBezTo>
                    <a:pt x="2578" y="15293"/>
                    <a:pt x="2890" y="15229"/>
                    <a:pt x="3034" y="15175"/>
                  </a:cubicBezTo>
                  <a:cubicBezTo>
                    <a:pt x="3173" y="15120"/>
                    <a:pt x="3483" y="15042"/>
                    <a:pt x="3583" y="14940"/>
                  </a:cubicBezTo>
                  <a:cubicBezTo>
                    <a:pt x="3651" y="14867"/>
                    <a:pt x="3622" y="14633"/>
                    <a:pt x="3704" y="14571"/>
                  </a:cubicBezTo>
                  <a:cubicBezTo>
                    <a:pt x="3756" y="14533"/>
                    <a:pt x="3927" y="14593"/>
                    <a:pt x="3974" y="14548"/>
                  </a:cubicBezTo>
                  <a:cubicBezTo>
                    <a:pt x="4040" y="14484"/>
                    <a:pt x="4032" y="14266"/>
                    <a:pt x="3974" y="14195"/>
                  </a:cubicBezTo>
                  <a:cubicBezTo>
                    <a:pt x="3922" y="14133"/>
                    <a:pt x="3693" y="14164"/>
                    <a:pt x="3643" y="14103"/>
                  </a:cubicBezTo>
                  <a:cubicBezTo>
                    <a:pt x="3536" y="13970"/>
                    <a:pt x="3578" y="13603"/>
                    <a:pt x="3643" y="13452"/>
                  </a:cubicBezTo>
                  <a:cubicBezTo>
                    <a:pt x="3688" y="13348"/>
                    <a:pt x="3964" y="13229"/>
                    <a:pt x="3982" y="13116"/>
                  </a:cubicBezTo>
                  <a:cubicBezTo>
                    <a:pt x="3992" y="13050"/>
                    <a:pt x="3880" y="12931"/>
                    <a:pt x="3851" y="12867"/>
                  </a:cubicBezTo>
                  <a:cubicBezTo>
                    <a:pt x="3832" y="12827"/>
                    <a:pt x="3769" y="12744"/>
                    <a:pt x="3785" y="12704"/>
                  </a:cubicBezTo>
                  <a:cubicBezTo>
                    <a:pt x="3803" y="12657"/>
                    <a:pt x="3922" y="12600"/>
                    <a:pt x="3974" y="12605"/>
                  </a:cubicBezTo>
                  <a:cubicBezTo>
                    <a:pt x="4027" y="12607"/>
                    <a:pt x="4095" y="12699"/>
                    <a:pt x="4137" y="12728"/>
                  </a:cubicBezTo>
                  <a:cubicBezTo>
                    <a:pt x="4202" y="12773"/>
                    <a:pt x="4334" y="12870"/>
                    <a:pt x="4412" y="12891"/>
                  </a:cubicBezTo>
                  <a:cubicBezTo>
                    <a:pt x="4447" y="12900"/>
                    <a:pt x="4531" y="12870"/>
                    <a:pt x="4554" y="12891"/>
                  </a:cubicBezTo>
                  <a:cubicBezTo>
                    <a:pt x="4604" y="12936"/>
                    <a:pt x="4562" y="13080"/>
                    <a:pt x="4554" y="13144"/>
                  </a:cubicBezTo>
                  <a:cubicBezTo>
                    <a:pt x="4552" y="13189"/>
                    <a:pt x="4565" y="13296"/>
                    <a:pt x="4523" y="13319"/>
                  </a:cubicBezTo>
                  <a:cubicBezTo>
                    <a:pt x="4465" y="13355"/>
                    <a:pt x="4315" y="13244"/>
                    <a:pt x="4250" y="13267"/>
                  </a:cubicBezTo>
                  <a:cubicBezTo>
                    <a:pt x="4221" y="13277"/>
                    <a:pt x="4181" y="13329"/>
                    <a:pt x="4176" y="13355"/>
                  </a:cubicBezTo>
                  <a:cubicBezTo>
                    <a:pt x="4166" y="13416"/>
                    <a:pt x="4202" y="13556"/>
                    <a:pt x="4255" y="13596"/>
                  </a:cubicBezTo>
                  <a:cubicBezTo>
                    <a:pt x="4336" y="13653"/>
                    <a:pt x="4562" y="13622"/>
                    <a:pt x="4667" y="13625"/>
                  </a:cubicBezTo>
                  <a:cubicBezTo>
                    <a:pt x="4746" y="13627"/>
                    <a:pt x="4922" y="13667"/>
                    <a:pt x="4985" y="13625"/>
                  </a:cubicBezTo>
                  <a:cubicBezTo>
                    <a:pt x="5053" y="13582"/>
                    <a:pt x="5087" y="13416"/>
                    <a:pt x="5090" y="13343"/>
                  </a:cubicBezTo>
                  <a:cubicBezTo>
                    <a:pt x="5090" y="13272"/>
                    <a:pt x="5032" y="13132"/>
                    <a:pt x="4998" y="13068"/>
                  </a:cubicBezTo>
                  <a:cubicBezTo>
                    <a:pt x="4964" y="13000"/>
                    <a:pt x="4832" y="12889"/>
                    <a:pt x="4817" y="12815"/>
                  </a:cubicBezTo>
                  <a:cubicBezTo>
                    <a:pt x="4796" y="12721"/>
                    <a:pt x="4893" y="12531"/>
                    <a:pt x="4893" y="12434"/>
                  </a:cubicBezTo>
                  <a:cubicBezTo>
                    <a:pt x="4893" y="12385"/>
                    <a:pt x="4845" y="12290"/>
                    <a:pt x="4856" y="12240"/>
                  </a:cubicBezTo>
                  <a:cubicBezTo>
                    <a:pt x="4866" y="12179"/>
                    <a:pt x="4919" y="12041"/>
                    <a:pt x="4985" y="12022"/>
                  </a:cubicBezTo>
                  <a:cubicBezTo>
                    <a:pt x="5027" y="12011"/>
                    <a:pt x="5097" y="12089"/>
                    <a:pt x="5142" y="12089"/>
                  </a:cubicBezTo>
                  <a:cubicBezTo>
                    <a:pt x="5210" y="12086"/>
                    <a:pt x="5352" y="12034"/>
                    <a:pt x="5389" y="11982"/>
                  </a:cubicBezTo>
                  <a:cubicBezTo>
                    <a:pt x="5428" y="11930"/>
                    <a:pt x="5441" y="11781"/>
                    <a:pt x="5402" y="11729"/>
                  </a:cubicBezTo>
                  <a:cubicBezTo>
                    <a:pt x="5352" y="11665"/>
                    <a:pt x="5158" y="11630"/>
                    <a:pt x="5071" y="11637"/>
                  </a:cubicBezTo>
                  <a:cubicBezTo>
                    <a:pt x="4992" y="11641"/>
                    <a:pt x="4856" y="11809"/>
                    <a:pt x="4796" y="11764"/>
                  </a:cubicBezTo>
                  <a:cubicBezTo>
                    <a:pt x="4735" y="11717"/>
                    <a:pt x="4927" y="11559"/>
                    <a:pt x="4901" y="11490"/>
                  </a:cubicBezTo>
                  <a:cubicBezTo>
                    <a:pt x="4885" y="11452"/>
                    <a:pt x="4796" y="11407"/>
                    <a:pt x="4751" y="11407"/>
                  </a:cubicBezTo>
                  <a:cubicBezTo>
                    <a:pt x="4685" y="11405"/>
                    <a:pt x="4586" y="11497"/>
                    <a:pt x="4523" y="11511"/>
                  </a:cubicBezTo>
                  <a:cubicBezTo>
                    <a:pt x="4420" y="11535"/>
                    <a:pt x="4176" y="11457"/>
                    <a:pt x="4105" y="11523"/>
                  </a:cubicBezTo>
                  <a:cubicBezTo>
                    <a:pt x="4055" y="11573"/>
                    <a:pt x="4066" y="11738"/>
                    <a:pt x="4111" y="11788"/>
                  </a:cubicBezTo>
                  <a:cubicBezTo>
                    <a:pt x="4155" y="11835"/>
                    <a:pt x="4344" y="11781"/>
                    <a:pt x="4378" y="11835"/>
                  </a:cubicBezTo>
                  <a:cubicBezTo>
                    <a:pt x="4431" y="11916"/>
                    <a:pt x="4313" y="12115"/>
                    <a:pt x="4242" y="12181"/>
                  </a:cubicBezTo>
                  <a:cubicBezTo>
                    <a:pt x="4160" y="12254"/>
                    <a:pt x="3924" y="12306"/>
                    <a:pt x="3811" y="12328"/>
                  </a:cubicBezTo>
                  <a:cubicBezTo>
                    <a:pt x="3583" y="12370"/>
                    <a:pt x="3110" y="12396"/>
                    <a:pt x="2879" y="12370"/>
                  </a:cubicBezTo>
                  <a:cubicBezTo>
                    <a:pt x="2706" y="12349"/>
                    <a:pt x="2299" y="12314"/>
                    <a:pt x="2215" y="12176"/>
                  </a:cubicBezTo>
                  <a:cubicBezTo>
                    <a:pt x="2181" y="12119"/>
                    <a:pt x="2313" y="11985"/>
                    <a:pt x="2286" y="11923"/>
                  </a:cubicBezTo>
                  <a:cubicBezTo>
                    <a:pt x="2263" y="11866"/>
                    <a:pt x="2126" y="11809"/>
                    <a:pt x="2066" y="11788"/>
                  </a:cubicBezTo>
                  <a:cubicBezTo>
                    <a:pt x="1982" y="11757"/>
                    <a:pt x="1759" y="11805"/>
                    <a:pt x="1714" y="11736"/>
                  </a:cubicBezTo>
                  <a:cubicBezTo>
                    <a:pt x="1672" y="11672"/>
                    <a:pt x="1774" y="11523"/>
                    <a:pt x="1824" y="11466"/>
                  </a:cubicBezTo>
                  <a:cubicBezTo>
                    <a:pt x="1885" y="11395"/>
                    <a:pt x="2084" y="11329"/>
                    <a:pt x="2158" y="11265"/>
                  </a:cubicBezTo>
                  <a:cubicBezTo>
                    <a:pt x="2202" y="11225"/>
                    <a:pt x="2250" y="11104"/>
                    <a:pt x="2307" y="11078"/>
                  </a:cubicBezTo>
                  <a:cubicBezTo>
                    <a:pt x="2394" y="11038"/>
                    <a:pt x="2620" y="11128"/>
                    <a:pt x="2704" y="11078"/>
                  </a:cubicBezTo>
                  <a:cubicBezTo>
                    <a:pt x="2759" y="11047"/>
                    <a:pt x="2795" y="10924"/>
                    <a:pt x="2809" y="10868"/>
                  </a:cubicBezTo>
                  <a:cubicBezTo>
                    <a:pt x="2827" y="10789"/>
                    <a:pt x="2753" y="10612"/>
                    <a:pt x="2809" y="10550"/>
                  </a:cubicBezTo>
                  <a:cubicBezTo>
                    <a:pt x="2851" y="10503"/>
                    <a:pt x="3021" y="10539"/>
                    <a:pt x="3076" y="10503"/>
                  </a:cubicBezTo>
                  <a:cubicBezTo>
                    <a:pt x="3129" y="10468"/>
                    <a:pt x="3202" y="10356"/>
                    <a:pt x="3200" y="10297"/>
                  </a:cubicBezTo>
                  <a:cubicBezTo>
                    <a:pt x="3197" y="10236"/>
                    <a:pt x="3108" y="10120"/>
                    <a:pt x="3050" y="10087"/>
                  </a:cubicBezTo>
                  <a:cubicBezTo>
                    <a:pt x="3005" y="10061"/>
                    <a:pt x="2885" y="10091"/>
                    <a:pt x="2840" y="10063"/>
                  </a:cubicBezTo>
                  <a:cubicBezTo>
                    <a:pt x="2809" y="10042"/>
                    <a:pt x="2795" y="9961"/>
                    <a:pt x="2769" y="9933"/>
                  </a:cubicBezTo>
                  <a:cubicBezTo>
                    <a:pt x="2711" y="9881"/>
                    <a:pt x="2564" y="9788"/>
                    <a:pt x="2483" y="9786"/>
                  </a:cubicBezTo>
                  <a:cubicBezTo>
                    <a:pt x="2420" y="9786"/>
                    <a:pt x="2305" y="9859"/>
                    <a:pt x="2260" y="9900"/>
                  </a:cubicBezTo>
                  <a:cubicBezTo>
                    <a:pt x="2163" y="9987"/>
                    <a:pt x="2074" y="10236"/>
                    <a:pt x="1987" y="10333"/>
                  </a:cubicBezTo>
                  <a:cubicBezTo>
                    <a:pt x="1929" y="10399"/>
                    <a:pt x="1756" y="10484"/>
                    <a:pt x="1706" y="10555"/>
                  </a:cubicBezTo>
                  <a:cubicBezTo>
                    <a:pt x="1656" y="10626"/>
                    <a:pt x="1620" y="10797"/>
                    <a:pt x="1601" y="10879"/>
                  </a:cubicBezTo>
                  <a:cubicBezTo>
                    <a:pt x="1585" y="10962"/>
                    <a:pt x="1601" y="11133"/>
                    <a:pt x="1578" y="11213"/>
                  </a:cubicBezTo>
                  <a:cubicBezTo>
                    <a:pt x="1562" y="11260"/>
                    <a:pt x="1517" y="11362"/>
                    <a:pt x="1473" y="11388"/>
                  </a:cubicBezTo>
                  <a:cubicBezTo>
                    <a:pt x="1417" y="11424"/>
                    <a:pt x="1270" y="11445"/>
                    <a:pt x="1213" y="11419"/>
                  </a:cubicBezTo>
                  <a:cubicBezTo>
                    <a:pt x="1102" y="11372"/>
                    <a:pt x="1026" y="11142"/>
                    <a:pt x="958" y="11055"/>
                  </a:cubicBezTo>
                  <a:cubicBezTo>
                    <a:pt x="877" y="10955"/>
                    <a:pt x="706" y="10756"/>
                    <a:pt x="606" y="10673"/>
                  </a:cubicBezTo>
                  <a:cubicBezTo>
                    <a:pt x="520" y="10602"/>
                    <a:pt x="228" y="10543"/>
                    <a:pt x="220" y="10439"/>
                  </a:cubicBezTo>
                  <a:cubicBezTo>
                    <a:pt x="215" y="10361"/>
                    <a:pt x="441" y="10304"/>
                    <a:pt x="475" y="10233"/>
                  </a:cubicBezTo>
                  <a:cubicBezTo>
                    <a:pt x="504" y="10174"/>
                    <a:pt x="520" y="10025"/>
                    <a:pt x="475" y="9975"/>
                  </a:cubicBezTo>
                  <a:cubicBezTo>
                    <a:pt x="470" y="9971"/>
                    <a:pt x="465" y="9966"/>
                    <a:pt x="457" y="9961"/>
                  </a:cubicBezTo>
                  <a:cubicBezTo>
                    <a:pt x="483" y="9888"/>
                    <a:pt x="514" y="9788"/>
                    <a:pt x="517" y="9741"/>
                  </a:cubicBezTo>
                  <a:cubicBezTo>
                    <a:pt x="522" y="9675"/>
                    <a:pt x="462" y="9547"/>
                    <a:pt x="470" y="9483"/>
                  </a:cubicBezTo>
                  <a:cubicBezTo>
                    <a:pt x="478" y="9429"/>
                    <a:pt x="517" y="9320"/>
                    <a:pt x="562" y="9287"/>
                  </a:cubicBezTo>
                  <a:cubicBezTo>
                    <a:pt x="604" y="9256"/>
                    <a:pt x="722" y="9270"/>
                    <a:pt x="769" y="9251"/>
                  </a:cubicBezTo>
                  <a:cubicBezTo>
                    <a:pt x="814" y="9235"/>
                    <a:pt x="882" y="9171"/>
                    <a:pt x="927" y="9154"/>
                  </a:cubicBezTo>
                  <a:cubicBezTo>
                    <a:pt x="992" y="9128"/>
                    <a:pt x="1144" y="9135"/>
                    <a:pt x="1200" y="9100"/>
                  </a:cubicBezTo>
                  <a:cubicBezTo>
                    <a:pt x="1239" y="9074"/>
                    <a:pt x="1278" y="8996"/>
                    <a:pt x="1297" y="8958"/>
                  </a:cubicBezTo>
                  <a:cubicBezTo>
                    <a:pt x="1320" y="8908"/>
                    <a:pt x="1328" y="8792"/>
                    <a:pt x="1365" y="8749"/>
                  </a:cubicBezTo>
                  <a:cubicBezTo>
                    <a:pt x="1404" y="8707"/>
                    <a:pt x="1517" y="8652"/>
                    <a:pt x="1578" y="8645"/>
                  </a:cubicBezTo>
                  <a:cubicBezTo>
                    <a:pt x="1651" y="8636"/>
                    <a:pt x="1814" y="8662"/>
                    <a:pt x="1866" y="8712"/>
                  </a:cubicBezTo>
                  <a:cubicBezTo>
                    <a:pt x="1898" y="8742"/>
                    <a:pt x="1885" y="8844"/>
                    <a:pt x="1903" y="8884"/>
                  </a:cubicBezTo>
                  <a:cubicBezTo>
                    <a:pt x="1932" y="8936"/>
                    <a:pt x="1998" y="9055"/>
                    <a:pt x="2061" y="9067"/>
                  </a:cubicBezTo>
                  <a:cubicBezTo>
                    <a:pt x="2105" y="9076"/>
                    <a:pt x="2189" y="9014"/>
                    <a:pt x="2221" y="8986"/>
                  </a:cubicBezTo>
                  <a:cubicBezTo>
                    <a:pt x="2281" y="8929"/>
                    <a:pt x="2365" y="8790"/>
                    <a:pt x="2386" y="8714"/>
                  </a:cubicBezTo>
                  <a:cubicBezTo>
                    <a:pt x="2407" y="8645"/>
                    <a:pt x="2362" y="8494"/>
                    <a:pt x="2386" y="8425"/>
                  </a:cubicBezTo>
                  <a:cubicBezTo>
                    <a:pt x="2402" y="8385"/>
                    <a:pt x="2452" y="8312"/>
                    <a:pt x="2491" y="8288"/>
                  </a:cubicBezTo>
                  <a:cubicBezTo>
                    <a:pt x="2522" y="8269"/>
                    <a:pt x="2606" y="8252"/>
                    <a:pt x="2643" y="8264"/>
                  </a:cubicBezTo>
                  <a:cubicBezTo>
                    <a:pt x="2685" y="8281"/>
                    <a:pt x="2740" y="8352"/>
                    <a:pt x="2751" y="8390"/>
                  </a:cubicBezTo>
                  <a:cubicBezTo>
                    <a:pt x="2774" y="8458"/>
                    <a:pt x="2722" y="8598"/>
                    <a:pt x="2722" y="8669"/>
                  </a:cubicBezTo>
                  <a:cubicBezTo>
                    <a:pt x="2722" y="8731"/>
                    <a:pt x="2711" y="8868"/>
                    <a:pt x="2751" y="8917"/>
                  </a:cubicBezTo>
                  <a:cubicBezTo>
                    <a:pt x="2806" y="8988"/>
                    <a:pt x="3000" y="9043"/>
                    <a:pt x="3089" y="9064"/>
                  </a:cubicBezTo>
                  <a:cubicBezTo>
                    <a:pt x="3147" y="9076"/>
                    <a:pt x="3265" y="9081"/>
                    <a:pt x="3320" y="9067"/>
                  </a:cubicBezTo>
                  <a:cubicBezTo>
                    <a:pt x="3378" y="9055"/>
                    <a:pt x="3473" y="8979"/>
                    <a:pt x="3530" y="8965"/>
                  </a:cubicBezTo>
                  <a:cubicBezTo>
                    <a:pt x="3614" y="8946"/>
                    <a:pt x="3790" y="8953"/>
                    <a:pt x="3877" y="8962"/>
                  </a:cubicBezTo>
                  <a:cubicBezTo>
                    <a:pt x="4000" y="8974"/>
                    <a:pt x="4250" y="9017"/>
                    <a:pt x="4365" y="9064"/>
                  </a:cubicBezTo>
                  <a:cubicBezTo>
                    <a:pt x="4489" y="9114"/>
                    <a:pt x="4725" y="9254"/>
                    <a:pt x="4817" y="9346"/>
                  </a:cubicBezTo>
                  <a:cubicBezTo>
                    <a:pt x="4861" y="9391"/>
                    <a:pt x="4893" y="9521"/>
                    <a:pt x="4945" y="9559"/>
                  </a:cubicBezTo>
                  <a:cubicBezTo>
                    <a:pt x="5021" y="9611"/>
                    <a:pt x="5223" y="9635"/>
                    <a:pt x="5318" y="9646"/>
                  </a:cubicBezTo>
                  <a:cubicBezTo>
                    <a:pt x="5415" y="9658"/>
                    <a:pt x="5612" y="9672"/>
                    <a:pt x="5709" y="9658"/>
                  </a:cubicBezTo>
                  <a:cubicBezTo>
                    <a:pt x="5785" y="9646"/>
                    <a:pt x="5930" y="9585"/>
                    <a:pt x="6003" y="9559"/>
                  </a:cubicBezTo>
                  <a:cubicBezTo>
                    <a:pt x="6069" y="9533"/>
                    <a:pt x="6197" y="9464"/>
                    <a:pt x="6268" y="9452"/>
                  </a:cubicBezTo>
                  <a:cubicBezTo>
                    <a:pt x="6352" y="9440"/>
                    <a:pt x="6531" y="9445"/>
                    <a:pt x="6609" y="9476"/>
                  </a:cubicBezTo>
                  <a:cubicBezTo>
                    <a:pt x="6672" y="9502"/>
                    <a:pt x="6772" y="9599"/>
                    <a:pt x="6809" y="9651"/>
                  </a:cubicBezTo>
                  <a:cubicBezTo>
                    <a:pt x="6856" y="9720"/>
                    <a:pt x="6851" y="9909"/>
                    <a:pt x="6922" y="9956"/>
                  </a:cubicBezTo>
                  <a:cubicBezTo>
                    <a:pt x="7035" y="10035"/>
                    <a:pt x="7360" y="9937"/>
                    <a:pt x="7494" y="9980"/>
                  </a:cubicBezTo>
                  <a:cubicBezTo>
                    <a:pt x="7667" y="10037"/>
                    <a:pt x="7966" y="10245"/>
                    <a:pt x="8082" y="10373"/>
                  </a:cubicBezTo>
                  <a:cubicBezTo>
                    <a:pt x="8145" y="10446"/>
                    <a:pt x="8163" y="10657"/>
                    <a:pt x="8245" y="10714"/>
                  </a:cubicBezTo>
                  <a:cubicBezTo>
                    <a:pt x="8313" y="10763"/>
                    <a:pt x="8507" y="10766"/>
                    <a:pt x="8596" y="10773"/>
                  </a:cubicBezTo>
                  <a:cubicBezTo>
                    <a:pt x="8764" y="10787"/>
                    <a:pt x="9114" y="10825"/>
                    <a:pt x="9274" y="10773"/>
                  </a:cubicBezTo>
                  <a:cubicBezTo>
                    <a:pt x="9400" y="10733"/>
                    <a:pt x="9570" y="10527"/>
                    <a:pt x="9686" y="10463"/>
                  </a:cubicBezTo>
                  <a:cubicBezTo>
                    <a:pt x="9757" y="10420"/>
                    <a:pt x="9914" y="10354"/>
                    <a:pt x="9998" y="10340"/>
                  </a:cubicBezTo>
                  <a:cubicBezTo>
                    <a:pt x="10103" y="10318"/>
                    <a:pt x="10321" y="10359"/>
                    <a:pt x="10429" y="10340"/>
                  </a:cubicBezTo>
                  <a:cubicBezTo>
                    <a:pt x="10534" y="10318"/>
                    <a:pt x="10738" y="10238"/>
                    <a:pt x="10825" y="10181"/>
                  </a:cubicBezTo>
                  <a:cubicBezTo>
                    <a:pt x="10938" y="10106"/>
                    <a:pt x="11090" y="9893"/>
                    <a:pt x="11190" y="9805"/>
                  </a:cubicBezTo>
                  <a:cubicBezTo>
                    <a:pt x="11282" y="9727"/>
                    <a:pt x="11471" y="9575"/>
                    <a:pt x="11581" y="9519"/>
                  </a:cubicBezTo>
                  <a:cubicBezTo>
                    <a:pt x="11665" y="9476"/>
                    <a:pt x="11859" y="9436"/>
                    <a:pt x="11946" y="9400"/>
                  </a:cubicBezTo>
                  <a:cubicBezTo>
                    <a:pt x="12032" y="9365"/>
                    <a:pt x="12198" y="9282"/>
                    <a:pt x="12271" y="9230"/>
                  </a:cubicBezTo>
                  <a:cubicBezTo>
                    <a:pt x="12353" y="9173"/>
                    <a:pt x="12531" y="9059"/>
                    <a:pt x="12560" y="8972"/>
                  </a:cubicBezTo>
                  <a:cubicBezTo>
                    <a:pt x="12586" y="8887"/>
                    <a:pt x="12534" y="8700"/>
                    <a:pt x="12476" y="8629"/>
                  </a:cubicBezTo>
                  <a:cubicBezTo>
                    <a:pt x="12416" y="8555"/>
                    <a:pt x="12208" y="8491"/>
                    <a:pt x="12116" y="8454"/>
                  </a:cubicBezTo>
                  <a:cubicBezTo>
                    <a:pt x="12024" y="8416"/>
                    <a:pt x="11812" y="8385"/>
                    <a:pt x="11738" y="8323"/>
                  </a:cubicBezTo>
                  <a:cubicBezTo>
                    <a:pt x="11654" y="8257"/>
                    <a:pt x="11563" y="8065"/>
                    <a:pt x="11534" y="7968"/>
                  </a:cubicBezTo>
                  <a:cubicBezTo>
                    <a:pt x="11507" y="7883"/>
                    <a:pt x="11521" y="7706"/>
                    <a:pt x="11515" y="7621"/>
                  </a:cubicBezTo>
                  <a:cubicBezTo>
                    <a:pt x="11513" y="7540"/>
                    <a:pt x="11531" y="7374"/>
                    <a:pt x="11500" y="7299"/>
                  </a:cubicBezTo>
                  <a:cubicBezTo>
                    <a:pt x="11463" y="7214"/>
                    <a:pt x="11276" y="7102"/>
                    <a:pt x="11237" y="7017"/>
                  </a:cubicBezTo>
                  <a:cubicBezTo>
                    <a:pt x="11203" y="6944"/>
                    <a:pt x="11211" y="6780"/>
                    <a:pt x="11203" y="6700"/>
                  </a:cubicBezTo>
                  <a:cubicBezTo>
                    <a:pt x="11195" y="6584"/>
                    <a:pt x="11108" y="6331"/>
                    <a:pt x="11182" y="6234"/>
                  </a:cubicBezTo>
                  <a:cubicBezTo>
                    <a:pt x="11216" y="6191"/>
                    <a:pt x="11350" y="6177"/>
                    <a:pt x="11408" y="6167"/>
                  </a:cubicBezTo>
                  <a:cubicBezTo>
                    <a:pt x="11494" y="6156"/>
                    <a:pt x="11678" y="6205"/>
                    <a:pt x="11754" y="6167"/>
                  </a:cubicBezTo>
                  <a:cubicBezTo>
                    <a:pt x="11859" y="6118"/>
                    <a:pt x="11964" y="5910"/>
                    <a:pt x="12019" y="5817"/>
                  </a:cubicBezTo>
                  <a:cubicBezTo>
                    <a:pt x="12087" y="5701"/>
                    <a:pt x="12185" y="5455"/>
                    <a:pt x="12229" y="5332"/>
                  </a:cubicBezTo>
                  <a:cubicBezTo>
                    <a:pt x="12271" y="5214"/>
                    <a:pt x="12329" y="4970"/>
                    <a:pt x="12363" y="4849"/>
                  </a:cubicBezTo>
                  <a:cubicBezTo>
                    <a:pt x="12395" y="4743"/>
                    <a:pt x="12447" y="4527"/>
                    <a:pt x="12494" y="4428"/>
                  </a:cubicBezTo>
                  <a:cubicBezTo>
                    <a:pt x="12576" y="4248"/>
                    <a:pt x="12815" y="3926"/>
                    <a:pt x="12925" y="3758"/>
                  </a:cubicBezTo>
                  <a:cubicBezTo>
                    <a:pt x="13106" y="3477"/>
                    <a:pt x="13416" y="2876"/>
                    <a:pt x="13657" y="2632"/>
                  </a:cubicBezTo>
                  <a:cubicBezTo>
                    <a:pt x="13796" y="2492"/>
                    <a:pt x="14140" y="2274"/>
                    <a:pt x="14324" y="2187"/>
                  </a:cubicBezTo>
                  <a:cubicBezTo>
                    <a:pt x="14489" y="2104"/>
                    <a:pt x="14867" y="2033"/>
                    <a:pt x="15030" y="1948"/>
                  </a:cubicBezTo>
                  <a:cubicBezTo>
                    <a:pt x="15203" y="1858"/>
                    <a:pt x="15513" y="1631"/>
                    <a:pt x="15639" y="1493"/>
                  </a:cubicBezTo>
                  <a:cubicBezTo>
                    <a:pt x="15773" y="1349"/>
                    <a:pt x="15964" y="1011"/>
                    <a:pt x="16043" y="836"/>
                  </a:cubicBezTo>
                  <a:cubicBezTo>
                    <a:pt x="16101" y="712"/>
                    <a:pt x="16188" y="388"/>
                    <a:pt x="16230" y="227"/>
                  </a:cubicBezTo>
                  <a:cubicBezTo>
                    <a:pt x="16264" y="225"/>
                    <a:pt x="16298" y="220"/>
                    <a:pt x="16319" y="215"/>
                  </a:cubicBezTo>
                  <a:cubicBezTo>
                    <a:pt x="16384" y="201"/>
                    <a:pt x="16495" y="128"/>
                    <a:pt x="16555" y="104"/>
                  </a:cubicBezTo>
                  <a:cubicBezTo>
                    <a:pt x="16631" y="73"/>
                    <a:pt x="16786" y="12"/>
                    <a:pt x="16867" y="5"/>
                  </a:cubicBezTo>
                  <a:cubicBezTo>
                    <a:pt x="16970" y="-7"/>
                    <a:pt x="17188" y="0"/>
                    <a:pt x="17277" y="45"/>
                  </a:cubicBezTo>
                  <a:cubicBezTo>
                    <a:pt x="17371" y="92"/>
                    <a:pt x="17484" y="268"/>
                    <a:pt x="17539" y="350"/>
                  </a:cubicBezTo>
                  <a:cubicBezTo>
                    <a:pt x="17602" y="450"/>
                    <a:pt x="17676" y="675"/>
                    <a:pt x="17741" y="774"/>
                  </a:cubicBezTo>
                  <a:cubicBezTo>
                    <a:pt x="17799" y="864"/>
                    <a:pt x="17967" y="1018"/>
                    <a:pt x="18028" y="1108"/>
                  </a:cubicBezTo>
                  <a:cubicBezTo>
                    <a:pt x="18075" y="1181"/>
                    <a:pt x="18104" y="1366"/>
                    <a:pt x="18177" y="1418"/>
                  </a:cubicBezTo>
                  <a:cubicBezTo>
                    <a:pt x="18243" y="1467"/>
                    <a:pt x="18424" y="1477"/>
                    <a:pt x="18511" y="1477"/>
                  </a:cubicBezTo>
                  <a:cubicBezTo>
                    <a:pt x="18589" y="1479"/>
                    <a:pt x="18757" y="1396"/>
                    <a:pt x="18828" y="1430"/>
                  </a:cubicBezTo>
                  <a:cubicBezTo>
                    <a:pt x="18902" y="1467"/>
                    <a:pt x="18949" y="1633"/>
                    <a:pt x="18959" y="1706"/>
                  </a:cubicBezTo>
                  <a:cubicBezTo>
                    <a:pt x="18967" y="1756"/>
                    <a:pt x="18954" y="1863"/>
                    <a:pt x="18928" y="1905"/>
                  </a:cubicBezTo>
                  <a:cubicBezTo>
                    <a:pt x="18896" y="1950"/>
                    <a:pt x="18770" y="1988"/>
                    <a:pt x="18744" y="2035"/>
                  </a:cubicBezTo>
                  <a:cubicBezTo>
                    <a:pt x="18710" y="2095"/>
                    <a:pt x="18710" y="2241"/>
                    <a:pt x="18731" y="2305"/>
                  </a:cubicBezTo>
                  <a:cubicBezTo>
                    <a:pt x="18749" y="2360"/>
                    <a:pt x="18826" y="2459"/>
                    <a:pt x="18881" y="2487"/>
                  </a:cubicBezTo>
                  <a:cubicBezTo>
                    <a:pt x="18962" y="2528"/>
                    <a:pt x="19159" y="2551"/>
                    <a:pt x="19245" y="2523"/>
                  </a:cubicBezTo>
                  <a:cubicBezTo>
                    <a:pt x="19316" y="2499"/>
                    <a:pt x="19390" y="2360"/>
                    <a:pt x="19455" y="2329"/>
                  </a:cubicBezTo>
                  <a:cubicBezTo>
                    <a:pt x="19505" y="2305"/>
                    <a:pt x="19634" y="2265"/>
                    <a:pt x="19684" y="2293"/>
                  </a:cubicBezTo>
                  <a:cubicBezTo>
                    <a:pt x="19726" y="2317"/>
                    <a:pt x="19731" y="2424"/>
                    <a:pt x="19736" y="2468"/>
                  </a:cubicBezTo>
                  <a:cubicBezTo>
                    <a:pt x="19742" y="2537"/>
                    <a:pt x="19671" y="2681"/>
                    <a:pt x="19710" y="2738"/>
                  </a:cubicBezTo>
                  <a:cubicBezTo>
                    <a:pt x="19768" y="2826"/>
                    <a:pt x="20022" y="2864"/>
                    <a:pt x="20133" y="2892"/>
                  </a:cubicBezTo>
                  <a:cubicBezTo>
                    <a:pt x="20280" y="2930"/>
                    <a:pt x="20579" y="2984"/>
                    <a:pt x="20731" y="2991"/>
                  </a:cubicBezTo>
                  <a:cubicBezTo>
                    <a:pt x="20862" y="2996"/>
                    <a:pt x="21125" y="2937"/>
                    <a:pt x="21254" y="2951"/>
                  </a:cubicBezTo>
                  <a:cubicBezTo>
                    <a:pt x="21296" y="2954"/>
                    <a:pt x="21348" y="2968"/>
                    <a:pt x="21403" y="2984"/>
                  </a:cubicBezTo>
                  <a:cubicBezTo>
                    <a:pt x="21437" y="3141"/>
                    <a:pt x="21464" y="3318"/>
                    <a:pt x="21424" y="3399"/>
                  </a:cubicBezTo>
                  <a:cubicBezTo>
                    <a:pt x="21380" y="3486"/>
                    <a:pt x="21164" y="3578"/>
                    <a:pt x="21067" y="3619"/>
                  </a:cubicBezTo>
                  <a:cubicBezTo>
                    <a:pt x="20915" y="3680"/>
                    <a:pt x="20589" y="3746"/>
                    <a:pt x="20424" y="3765"/>
                  </a:cubicBezTo>
                  <a:cubicBezTo>
                    <a:pt x="20309" y="3780"/>
                    <a:pt x="20072" y="3756"/>
                    <a:pt x="19954" y="3765"/>
                  </a:cubicBezTo>
                  <a:cubicBezTo>
                    <a:pt x="19857" y="3775"/>
                    <a:pt x="19639" y="3775"/>
                    <a:pt x="19571" y="3836"/>
                  </a:cubicBezTo>
                  <a:cubicBezTo>
                    <a:pt x="19532" y="3874"/>
                    <a:pt x="19526" y="3995"/>
                    <a:pt x="19529" y="4047"/>
                  </a:cubicBezTo>
                  <a:cubicBezTo>
                    <a:pt x="19532" y="4146"/>
                    <a:pt x="19618" y="4333"/>
                    <a:pt x="19634" y="4430"/>
                  </a:cubicBezTo>
                  <a:cubicBezTo>
                    <a:pt x="19655" y="4575"/>
                    <a:pt x="19668" y="4866"/>
                    <a:pt x="19650" y="5010"/>
                  </a:cubicBezTo>
                  <a:cubicBezTo>
                    <a:pt x="19637" y="5126"/>
                    <a:pt x="19537" y="5351"/>
                    <a:pt x="19529" y="5467"/>
                  </a:cubicBezTo>
                  <a:cubicBezTo>
                    <a:pt x="19511" y="5697"/>
                    <a:pt x="19568" y="6158"/>
                    <a:pt x="19634" y="6380"/>
                  </a:cubicBezTo>
                  <a:cubicBezTo>
                    <a:pt x="19692" y="6584"/>
                    <a:pt x="19896" y="6965"/>
                    <a:pt x="19999" y="7154"/>
                  </a:cubicBezTo>
                  <a:cubicBezTo>
                    <a:pt x="20109" y="7358"/>
                    <a:pt x="20390" y="7734"/>
                    <a:pt x="20484" y="7945"/>
                  </a:cubicBezTo>
                  <a:cubicBezTo>
                    <a:pt x="20608" y="8215"/>
                    <a:pt x="20718" y="8797"/>
                    <a:pt x="20831" y="9071"/>
                  </a:cubicBezTo>
                  <a:cubicBezTo>
                    <a:pt x="20899" y="9232"/>
                    <a:pt x="21007" y="9592"/>
                    <a:pt x="21162" y="9689"/>
                  </a:cubicBezTo>
                  <a:cubicBezTo>
                    <a:pt x="21230" y="9732"/>
                    <a:pt x="21395" y="9746"/>
                    <a:pt x="21542" y="974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9" name="Shape 996"/>
            <p:cNvSpPr>
              <a:spLocks/>
            </p:cNvSpPr>
            <p:nvPr/>
          </p:nvSpPr>
          <p:spPr bwMode="auto">
            <a:xfrm>
              <a:off x="513913" y="2387271"/>
              <a:ext cx="581401" cy="629795"/>
            </a:xfrm>
            <a:custGeom>
              <a:avLst/>
              <a:gdLst>
                <a:gd name="T0" fmla="*/ 2147483646 w 21570"/>
                <a:gd name="T1" fmla="*/ 2147483646 h 21589"/>
                <a:gd name="T2" fmla="*/ 2147483646 w 21570"/>
                <a:gd name="T3" fmla="*/ 2147483646 h 21589"/>
                <a:gd name="T4" fmla="*/ 2147483646 w 21570"/>
                <a:gd name="T5" fmla="*/ 2147483646 h 21589"/>
                <a:gd name="T6" fmla="*/ 2147483646 w 2157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0" h="21589" extrusionOk="0">
                  <a:moveTo>
                    <a:pt x="21542" y="9748"/>
                  </a:moveTo>
                  <a:cubicBezTo>
                    <a:pt x="21548" y="9902"/>
                    <a:pt x="21600" y="10134"/>
                    <a:pt x="21545" y="10245"/>
                  </a:cubicBezTo>
                  <a:cubicBezTo>
                    <a:pt x="21487" y="10356"/>
                    <a:pt x="21227" y="10482"/>
                    <a:pt x="21128" y="10565"/>
                  </a:cubicBezTo>
                  <a:cubicBezTo>
                    <a:pt x="20957" y="10709"/>
                    <a:pt x="20642" y="11021"/>
                    <a:pt x="20477" y="11168"/>
                  </a:cubicBezTo>
                  <a:cubicBezTo>
                    <a:pt x="20327" y="11301"/>
                    <a:pt x="20004" y="11542"/>
                    <a:pt x="19868" y="11684"/>
                  </a:cubicBezTo>
                  <a:cubicBezTo>
                    <a:pt x="19721" y="11840"/>
                    <a:pt x="19450" y="12172"/>
                    <a:pt x="19356" y="12359"/>
                  </a:cubicBezTo>
                  <a:cubicBezTo>
                    <a:pt x="19269" y="12524"/>
                    <a:pt x="19198" y="12889"/>
                    <a:pt x="19138" y="13061"/>
                  </a:cubicBezTo>
                  <a:cubicBezTo>
                    <a:pt x="19096" y="13177"/>
                    <a:pt x="19015" y="13407"/>
                    <a:pt x="18954" y="13516"/>
                  </a:cubicBezTo>
                  <a:cubicBezTo>
                    <a:pt x="18862" y="13686"/>
                    <a:pt x="18616" y="13994"/>
                    <a:pt x="18511" y="14157"/>
                  </a:cubicBezTo>
                  <a:cubicBezTo>
                    <a:pt x="18408" y="14320"/>
                    <a:pt x="18180" y="14640"/>
                    <a:pt x="18130" y="14822"/>
                  </a:cubicBezTo>
                  <a:cubicBezTo>
                    <a:pt x="18075" y="15014"/>
                    <a:pt x="18119" y="15414"/>
                    <a:pt x="18112" y="15613"/>
                  </a:cubicBezTo>
                  <a:cubicBezTo>
                    <a:pt x="18106" y="15800"/>
                    <a:pt x="18101" y="16176"/>
                    <a:pt x="18077" y="16363"/>
                  </a:cubicBezTo>
                  <a:cubicBezTo>
                    <a:pt x="18041" y="16659"/>
                    <a:pt x="17928" y="17243"/>
                    <a:pt x="17844" y="17530"/>
                  </a:cubicBezTo>
                  <a:cubicBezTo>
                    <a:pt x="17755" y="17823"/>
                    <a:pt x="17492" y="18384"/>
                    <a:pt x="17382" y="18673"/>
                  </a:cubicBezTo>
                  <a:cubicBezTo>
                    <a:pt x="17324" y="18826"/>
                    <a:pt x="17209" y="19106"/>
                    <a:pt x="17146" y="19307"/>
                  </a:cubicBezTo>
                  <a:cubicBezTo>
                    <a:pt x="17012" y="19354"/>
                    <a:pt x="16862" y="19399"/>
                    <a:pt x="16783" y="19406"/>
                  </a:cubicBezTo>
                  <a:cubicBezTo>
                    <a:pt x="16639" y="19423"/>
                    <a:pt x="16345" y="19402"/>
                    <a:pt x="16209" y="19361"/>
                  </a:cubicBezTo>
                  <a:cubicBezTo>
                    <a:pt x="16038" y="19309"/>
                    <a:pt x="15739" y="19118"/>
                    <a:pt x="15592" y="19023"/>
                  </a:cubicBezTo>
                  <a:cubicBezTo>
                    <a:pt x="15460" y="18940"/>
                    <a:pt x="15248" y="18696"/>
                    <a:pt x="15096" y="18649"/>
                  </a:cubicBezTo>
                  <a:cubicBezTo>
                    <a:pt x="14933" y="18595"/>
                    <a:pt x="14576" y="18656"/>
                    <a:pt x="14403" y="18656"/>
                  </a:cubicBezTo>
                  <a:cubicBezTo>
                    <a:pt x="14203" y="18658"/>
                    <a:pt x="13804" y="18694"/>
                    <a:pt x="13610" y="18656"/>
                  </a:cubicBezTo>
                  <a:cubicBezTo>
                    <a:pt x="13460" y="18625"/>
                    <a:pt x="13195" y="18479"/>
                    <a:pt x="13053" y="18422"/>
                  </a:cubicBezTo>
                  <a:cubicBezTo>
                    <a:pt x="12917" y="18365"/>
                    <a:pt x="12654" y="18230"/>
                    <a:pt x="12507" y="18202"/>
                  </a:cubicBezTo>
                  <a:cubicBezTo>
                    <a:pt x="12442" y="18190"/>
                    <a:pt x="12297" y="18173"/>
                    <a:pt x="12237" y="18202"/>
                  </a:cubicBezTo>
                  <a:cubicBezTo>
                    <a:pt x="12182" y="18230"/>
                    <a:pt x="12119" y="18337"/>
                    <a:pt x="12103" y="18391"/>
                  </a:cubicBezTo>
                  <a:cubicBezTo>
                    <a:pt x="12077" y="18464"/>
                    <a:pt x="12095" y="18623"/>
                    <a:pt x="12103" y="18701"/>
                  </a:cubicBezTo>
                  <a:cubicBezTo>
                    <a:pt x="12111" y="18800"/>
                    <a:pt x="12203" y="18999"/>
                    <a:pt x="12174" y="19094"/>
                  </a:cubicBezTo>
                  <a:cubicBezTo>
                    <a:pt x="12145" y="19196"/>
                    <a:pt x="11920" y="19323"/>
                    <a:pt x="11880" y="19423"/>
                  </a:cubicBezTo>
                  <a:cubicBezTo>
                    <a:pt x="11851" y="19496"/>
                    <a:pt x="11896" y="19657"/>
                    <a:pt x="11880" y="19735"/>
                  </a:cubicBezTo>
                  <a:cubicBezTo>
                    <a:pt x="11862" y="19837"/>
                    <a:pt x="11778" y="20033"/>
                    <a:pt x="11725" y="20128"/>
                  </a:cubicBezTo>
                  <a:cubicBezTo>
                    <a:pt x="11654" y="20249"/>
                    <a:pt x="11510" y="20519"/>
                    <a:pt x="11374" y="20580"/>
                  </a:cubicBezTo>
                  <a:cubicBezTo>
                    <a:pt x="11261" y="20627"/>
                    <a:pt x="10993" y="20530"/>
                    <a:pt x="10870" y="20556"/>
                  </a:cubicBezTo>
                  <a:cubicBezTo>
                    <a:pt x="10783" y="20573"/>
                    <a:pt x="10641" y="20722"/>
                    <a:pt x="10552" y="20708"/>
                  </a:cubicBezTo>
                  <a:cubicBezTo>
                    <a:pt x="10476" y="20696"/>
                    <a:pt x="10413" y="20535"/>
                    <a:pt x="10350" y="20497"/>
                  </a:cubicBezTo>
                  <a:cubicBezTo>
                    <a:pt x="10295" y="20464"/>
                    <a:pt x="10158" y="20403"/>
                    <a:pt x="10095" y="20422"/>
                  </a:cubicBezTo>
                  <a:cubicBezTo>
                    <a:pt x="10030" y="20438"/>
                    <a:pt x="9977" y="20575"/>
                    <a:pt x="9925" y="20613"/>
                  </a:cubicBezTo>
                  <a:cubicBezTo>
                    <a:pt x="9851" y="20670"/>
                    <a:pt x="9670" y="20734"/>
                    <a:pt x="9586" y="20779"/>
                  </a:cubicBezTo>
                  <a:cubicBezTo>
                    <a:pt x="9468" y="20845"/>
                    <a:pt x="9258" y="21025"/>
                    <a:pt x="9124" y="21065"/>
                  </a:cubicBezTo>
                  <a:cubicBezTo>
                    <a:pt x="9051" y="21089"/>
                    <a:pt x="8888" y="21091"/>
                    <a:pt x="8812" y="21077"/>
                  </a:cubicBezTo>
                  <a:cubicBezTo>
                    <a:pt x="8720" y="21063"/>
                    <a:pt x="8562" y="20968"/>
                    <a:pt x="8473" y="20949"/>
                  </a:cubicBezTo>
                  <a:cubicBezTo>
                    <a:pt x="8434" y="20940"/>
                    <a:pt x="8344" y="20916"/>
                    <a:pt x="8310" y="20937"/>
                  </a:cubicBezTo>
                  <a:cubicBezTo>
                    <a:pt x="8268" y="20961"/>
                    <a:pt x="8276" y="21070"/>
                    <a:pt x="8245" y="21101"/>
                  </a:cubicBezTo>
                  <a:cubicBezTo>
                    <a:pt x="8200" y="21146"/>
                    <a:pt x="8043" y="21153"/>
                    <a:pt x="8003" y="21200"/>
                  </a:cubicBezTo>
                  <a:cubicBezTo>
                    <a:pt x="7956" y="21259"/>
                    <a:pt x="8014" y="21427"/>
                    <a:pt x="7964" y="21482"/>
                  </a:cubicBezTo>
                  <a:cubicBezTo>
                    <a:pt x="7903" y="21550"/>
                    <a:pt x="7693" y="21593"/>
                    <a:pt x="7599" y="21588"/>
                  </a:cubicBezTo>
                  <a:cubicBezTo>
                    <a:pt x="7497" y="21584"/>
                    <a:pt x="7302" y="21503"/>
                    <a:pt x="7221" y="21449"/>
                  </a:cubicBezTo>
                  <a:cubicBezTo>
                    <a:pt x="7103" y="21368"/>
                    <a:pt x="6964" y="21127"/>
                    <a:pt x="6856" y="21037"/>
                  </a:cubicBezTo>
                  <a:cubicBezTo>
                    <a:pt x="6754" y="20949"/>
                    <a:pt x="6528" y="20784"/>
                    <a:pt x="6394" y="20748"/>
                  </a:cubicBezTo>
                  <a:cubicBezTo>
                    <a:pt x="6284" y="20722"/>
                    <a:pt x="6053" y="20748"/>
                    <a:pt x="5943" y="20767"/>
                  </a:cubicBezTo>
                  <a:cubicBezTo>
                    <a:pt x="5830" y="20786"/>
                    <a:pt x="5615" y="20871"/>
                    <a:pt x="5507" y="20907"/>
                  </a:cubicBezTo>
                  <a:cubicBezTo>
                    <a:pt x="5441" y="20930"/>
                    <a:pt x="5315" y="21006"/>
                    <a:pt x="5247" y="21001"/>
                  </a:cubicBezTo>
                  <a:cubicBezTo>
                    <a:pt x="5176" y="20997"/>
                    <a:pt x="5071" y="20900"/>
                    <a:pt x="5006" y="20878"/>
                  </a:cubicBezTo>
                  <a:cubicBezTo>
                    <a:pt x="4898" y="20843"/>
                    <a:pt x="4664" y="20833"/>
                    <a:pt x="4554" y="20807"/>
                  </a:cubicBezTo>
                  <a:cubicBezTo>
                    <a:pt x="4394" y="20769"/>
                    <a:pt x="4092" y="20635"/>
                    <a:pt x="3929" y="20608"/>
                  </a:cubicBezTo>
                  <a:cubicBezTo>
                    <a:pt x="3803" y="20590"/>
                    <a:pt x="3538" y="20575"/>
                    <a:pt x="3415" y="20608"/>
                  </a:cubicBezTo>
                  <a:cubicBezTo>
                    <a:pt x="3362" y="20623"/>
                    <a:pt x="3286" y="20722"/>
                    <a:pt x="3231" y="20715"/>
                  </a:cubicBezTo>
                  <a:cubicBezTo>
                    <a:pt x="3145" y="20703"/>
                    <a:pt x="3047" y="20542"/>
                    <a:pt x="3003" y="20474"/>
                  </a:cubicBezTo>
                  <a:cubicBezTo>
                    <a:pt x="2958" y="20400"/>
                    <a:pt x="2945" y="20223"/>
                    <a:pt x="2887" y="20156"/>
                  </a:cubicBezTo>
                  <a:cubicBezTo>
                    <a:pt x="2830" y="20090"/>
                    <a:pt x="2638" y="20038"/>
                    <a:pt x="2572" y="19981"/>
                  </a:cubicBezTo>
                  <a:cubicBezTo>
                    <a:pt x="2536" y="19948"/>
                    <a:pt x="2507" y="19846"/>
                    <a:pt x="2462" y="19823"/>
                  </a:cubicBezTo>
                  <a:cubicBezTo>
                    <a:pt x="2365" y="19768"/>
                    <a:pt x="2116" y="19759"/>
                    <a:pt x="2005" y="19792"/>
                  </a:cubicBezTo>
                  <a:cubicBezTo>
                    <a:pt x="1950" y="19811"/>
                    <a:pt x="1887" y="19920"/>
                    <a:pt x="1830" y="19934"/>
                  </a:cubicBezTo>
                  <a:cubicBezTo>
                    <a:pt x="1759" y="19951"/>
                    <a:pt x="1601" y="19910"/>
                    <a:pt x="1543" y="19870"/>
                  </a:cubicBezTo>
                  <a:cubicBezTo>
                    <a:pt x="1467" y="19816"/>
                    <a:pt x="1396" y="19645"/>
                    <a:pt x="1362" y="19565"/>
                  </a:cubicBezTo>
                  <a:cubicBezTo>
                    <a:pt x="1331" y="19496"/>
                    <a:pt x="1318" y="19347"/>
                    <a:pt x="1284" y="19283"/>
                  </a:cubicBezTo>
                  <a:cubicBezTo>
                    <a:pt x="1242" y="19205"/>
                    <a:pt x="1084" y="19087"/>
                    <a:pt x="1047" y="19006"/>
                  </a:cubicBezTo>
                  <a:cubicBezTo>
                    <a:pt x="1013" y="18931"/>
                    <a:pt x="1037" y="18758"/>
                    <a:pt x="1011" y="18677"/>
                  </a:cubicBezTo>
                  <a:cubicBezTo>
                    <a:pt x="982" y="18599"/>
                    <a:pt x="911" y="18438"/>
                    <a:pt x="840" y="18384"/>
                  </a:cubicBezTo>
                  <a:cubicBezTo>
                    <a:pt x="740" y="18308"/>
                    <a:pt x="462" y="18282"/>
                    <a:pt x="339" y="18244"/>
                  </a:cubicBezTo>
                  <a:cubicBezTo>
                    <a:pt x="268" y="18221"/>
                    <a:pt x="115" y="18166"/>
                    <a:pt x="0" y="18126"/>
                  </a:cubicBezTo>
                  <a:cubicBezTo>
                    <a:pt x="94" y="18062"/>
                    <a:pt x="181" y="18005"/>
                    <a:pt x="244" y="17960"/>
                  </a:cubicBezTo>
                  <a:cubicBezTo>
                    <a:pt x="425" y="17832"/>
                    <a:pt x="811" y="17608"/>
                    <a:pt x="1000" y="17489"/>
                  </a:cubicBezTo>
                  <a:cubicBezTo>
                    <a:pt x="1160" y="17392"/>
                    <a:pt x="1512" y="17227"/>
                    <a:pt x="1635" y="17092"/>
                  </a:cubicBezTo>
                  <a:cubicBezTo>
                    <a:pt x="1709" y="17011"/>
                    <a:pt x="1840" y="16810"/>
                    <a:pt x="1816" y="16708"/>
                  </a:cubicBezTo>
                  <a:cubicBezTo>
                    <a:pt x="1798" y="16625"/>
                    <a:pt x="1570" y="16554"/>
                    <a:pt x="1549" y="16474"/>
                  </a:cubicBezTo>
                  <a:cubicBezTo>
                    <a:pt x="1522" y="16377"/>
                    <a:pt x="1625" y="16178"/>
                    <a:pt x="1688" y="16098"/>
                  </a:cubicBezTo>
                  <a:cubicBezTo>
                    <a:pt x="1761" y="16001"/>
                    <a:pt x="2005" y="15885"/>
                    <a:pt x="2095" y="15800"/>
                  </a:cubicBezTo>
                  <a:cubicBezTo>
                    <a:pt x="2197" y="15705"/>
                    <a:pt x="2334" y="15459"/>
                    <a:pt x="2452" y="15378"/>
                  </a:cubicBezTo>
                  <a:cubicBezTo>
                    <a:pt x="2578" y="15293"/>
                    <a:pt x="2890" y="15229"/>
                    <a:pt x="3034" y="15175"/>
                  </a:cubicBezTo>
                  <a:cubicBezTo>
                    <a:pt x="3173" y="15120"/>
                    <a:pt x="3483" y="15042"/>
                    <a:pt x="3583" y="14940"/>
                  </a:cubicBezTo>
                  <a:cubicBezTo>
                    <a:pt x="3651" y="14867"/>
                    <a:pt x="3622" y="14633"/>
                    <a:pt x="3704" y="14571"/>
                  </a:cubicBezTo>
                  <a:cubicBezTo>
                    <a:pt x="3756" y="14533"/>
                    <a:pt x="3927" y="14593"/>
                    <a:pt x="3974" y="14548"/>
                  </a:cubicBezTo>
                  <a:cubicBezTo>
                    <a:pt x="4040" y="14484"/>
                    <a:pt x="4032" y="14266"/>
                    <a:pt x="3974" y="14195"/>
                  </a:cubicBezTo>
                  <a:cubicBezTo>
                    <a:pt x="3922" y="14133"/>
                    <a:pt x="3693" y="14164"/>
                    <a:pt x="3643" y="14103"/>
                  </a:cubicBezTo>
                  <a:cubicBezTo>
                    <a:pt x="3536" y="13970"/>
                    <a:pt x="3578" y="13603"/>
                    <a:pt x="3643" y="13452"/>
                  </a:cubicBezTo>
                  <a:cubicBezTo>
                    <a:pt x="3688" y="13348"/>
                    <a:pt x="3964" y="13229"/>
                    <a:pt x="3982" y="13116"/>
                  </a:cubicBezTo>
                  <a:cubicBezTo>
                    <a:pt x="3992" y="13050"/>
                    <a:pt x="3880" y="12931"/>
                    <a:pt x="3851" y="12867"/>
                  </a:cubicBezTo>
                  <a:cubicBezTo>
                    <a:pt x="3832" y="12827"/>
                    <a:pt x="3769" y="12744"/>
                    <a:pt x="3785" y="12704"/>
                  </a:cubicBezTo>
                  <a:cubicBezTo>
                    <a:pt x="3803" y="12657"/>
                    <a:pt x="3922" y="12600"/>
                    <a:pt x="3974" y="12605"/>
                  </a:cubicBezTo>
                  <a:cubicBezTo>
                    <a:pt x="4027" y="12607"/>
                    <a:pt x="4095" y="12699"/>
                    <a:pt x="4137" y="12728"/>
                  </a:cubicBezTo>
                  <a:cubicBezTo>
                    <a:pt x="4202" y="12773"/>
                    <a:pt x="4334" y="12870"/>
                    <a:pt x="4412" y="12891"/>
                  </a:cubicBezTo>
                  <a:cubicBezTo>
                    <a:pt x="4447" y="12900"/>
                    <a:pt x="4531" y="12870"/>
                    <a:pt x="4554" y="12891"/>
                  </a:cubicBezTo>
                  <a:cubicBezTo>
                    <a:pt x="4604" y="12936"/>
                    <a:pt x="4562" y="13080"/>
                    <a:pt x="4554" y="13144"/>
                  </a:cubicBezTo>
                  <a:cubicBezTo>
                    <a:pt x="4552" y="13189"/>
                    <a:pt x="4565" y="13296"/>
                    <a:pt x="4523" y="13319"/>
                  </a:cubicBezTo>
                  <a:cubicBezTo>
                    <a:pt x="4465" y="13355"/>
                    <a:pt x="4315" y="13244"/>
                    <a:pt x="4250" y="13267"/>
                  </a:cubicBezTo>
                  <a:cubicBezTo>
                    <a:pt x="4221" y="13277"/>
                    <a:pt x="4181" y="13329"/>
                    <a:pt x="4176" y="13355"/>
                  </a:cubicBezTo>
                  <a:cubicBezTo>
                    <a:pt x="4166" y="13416"/>
                    <a:pt x="4202" y="13556"/>
                    <a:pt x="4255" y="13596"/>
                  </a:cubicBezTo>
                  <a:cubicBezTo>
                    <a:pt x="4336" y="13653"/>
                    <a:pt x="4562" y="13622"/>
                    <a:pt x="4667" y="13625"/>
                  </a:cubicBezTo>
                  <a:cubicBezTo>
                    <a:pt x="4746" y="13627"/>
                    <a:pt x="4922" y="13667"/>
                    <a:pt x="4985" y="13625"/>
                  </a:cubicBezTo>
                  <a:cubicBezTo>
                    <a:pt x="5053" y="13582"/>
                    <a:pt x="5087" y="13416"/>
                    <a:pt x="5090" y="13343"/>
                  </a:cubicBezTo>
                  <a:cubicBezTo>
                    <a:pt x="5090" y="13272"/>
                    <a:pt x="5032" y="13132"/>
                    <a:pt x="4998" y="13068"/>
                  </a:cubicBezTo>
                  <a:cubicBezTo>
                    <a:pt x="4964" y="13000"/>
                    <a:pt x="4832" y="12889"/>
                    <a:pt x="4817" y="12815"/>
                  </a:cubicBezTo>
                  <a:cubicBezTo>
                    <a:pt x="4796" y="12721"/>
                    <a:pt x="4893" y="12531"/>
                    <a:pt x="4893" y="12434"/>
                  </a:cubicBezTo>
                  <a:cubicBezTo>
                    <a:pt x="4893" y="12385"/>
                    <a:pt x="4845" y="12290"/>
                    <a:pt x="4856" y="12240"/>
                  </a:cubicBezTo>
                  <a:cubicBezTo>
                    <a:pt x="4866" y="12179"/>
                    <a:pt x="4919" y="12041"/>
                    <a:pt x="4985" y="12022"/>
                  </a:cubicBezTo>
                  <a:cubicBezTo>
                    <a:pt x="5027" y="12011"/>
                    <a:pt x="5097" y="12089"/>
                    <a:pt x="5142" y="12089"/>
                  </a:cubicBezTo>
                  <a:cubicBezTo>
                    <a:pt x="5210" y="12086"/>
                    <a:pt x="5352" y="12034"/>
                    <a:pt x="5389" y="11982"/>
                  </a:cubicBezTo>
                  <a:cubicBezTo>
                    <a:pt x="5428" y="11930"/>
                    <a:pt x="5441" y="11781"/>
                    <a:pt x="5402" y="11729"/>
                  </a:cubicBezTo>
                  <a:cubicBezTo>
                    <a:pt x="5352" y="11665"/>
                    <a:pt x="5158" y="11630"/>
                    <a:pt x="5071" y="11637"/>
                  </a:cubicBezTo>
                  <a:cubicBezTo>
                    <a:pt x="4992" y="11641"/>
                    <a:pt x="4856" y="11809"/>
                    <a:pt x="4796" y="11764"/>
                  </a:cubicBezTo>
                  <a:cubicBezTo>
                    <a:pt x="4735" y="11717"/>
                    <a:pt x="4927" y="11559"/>
                    <a:pt x="4901" y="11490"/>
                  </a:cubicBezTo>
                  <a:cubicBezTo>
                    <a:pt x="4885" y="11452"/>
                    <a:pt x="4796" y="11407"/>
                    <a:pt x="4751" y="11407"/>
                  </a:cubicBezTo>
                  <a:cubicBezTo>
                    <a:pt x="4685" y="11405"/>
                    <a:pt x="4586" y="11497"/>
                    <a:pt x="4523" y="11511"/>
                  </a:cubicBezTo>
                  <a:cubicBezTo>
                    <a:pt x="4420" y="11535"/>
                    <a:pt x="4176" y="11457"/>
                    <a:pt x="4105" y="11523"/>
                  </a:cubicBezTo>
                  <a:cubicBezTo>
                    <a:pt x="4055" y="11573"/>
                    <a:pt x="4066" y="11738"/>
                    <a:pt x="4111" y="11788"/>
                  </a:cubicBezTo>
                  <a:cubicBezTo>
                    <a:pt x="4155" y="11835"/>
                    <a:pt x="4344" y="11781"/>
                    <a:pt x="4378" y="11835"/>
                  </a:cubicBezTo>
                  <a:cubicBezTo>
                    <a:pt x="4431" y="11916"/>
                    <a:pt x="4313" y="12115"/>
                    <a:pt x="4242" y="12181"/>
                  </a:cubicBezTo>
                  <a:cubicBezTo>
                    <a:pt x="4160" y="12254"/>
                    <a:pt x="3924" y="12306"/>
                    <a:pt x="3811" y="12328"/>
                  </a:cubicBezTo>
                  <a:cubicBezTo>
                    <a:pt x="3583" y="12370"/>
                    <a:pt x="3110" y="12396"/>
                    <a:pt x="2879" y="12370"/>
                  </a:cubicBezTo>
                  <a:cubicBezTo>
                    <a:pt x="2706" y="12349"/>
                    <a:pt x="2299" y="12314"/>
                    <a:pt x="2215" y="12176"/>
                  </a:cubicBezTo>
                  <a:cubicBezTo>
                    <a:pt x="2181" y="12119"/>
                    <a:pt x="2313" y="11985"/>
                    <a:pt x="2286" y="11923"/>
                  </a:cubicBezTo>
                  <a:cubicBezTo>
                    <a:pt x="2263" y="11866"/>
                    <a:pt x="2126" y="11809"/>
                    <a:pt x="2066" y="11788"/>
                  </a:cubicBezTo>
                  <a:cubicBezTo>
                    <a:pt x="1982" y="11757"/>
                    <a:pt x="1759" y="11805"/>
                    <a:pt x="1714" y="11736"/>
                  </a:cubicBezTo>
                  <a:cubicBezTo>
                    <a:pt x="1672" y="11672"/>
                    <a:pt x="1774" y="11523"/>
                    <a:pt x="1824" y="11466"/>
                  </a:cubicBezTo>
                  <a:cubicBezTo>
                    <a:pt x="1885" y="11395"/>
                    <a:pt x="2084" y="11329"/>
                    <a:pt x="2158" y="11265"/>
                  </a:cubicBezTo>
                  <a:cubicBezTo>
                    <a:pt x="2202" y="11225"/>
                    <a:pt x="2250" y="11104"/>
                    <a:pt x="2307" y="11078"/>
                  </a:cubicBezTo>
                  <a:cubicBezTo>
                    <a:pt x="2394" y="11038"/>
                    <a:pt x="2620" y="11128"/>
                    <a:pt x="2704" y="11078"/>
                  </a:cubicBezTo>
                  <a:cubicBezTo>
                    <a:pt x="2759" y="11047"/>
                    <a:pt x="2795" y="10924"/>
                    <a:pt x="2809" y="10868"/>
                  </a:cubicBezTo>
                  <a:cubicBezTo>
                    <a:pt x="2827" y="10789"/>
                    <a:pt x="2753" y="10612"/>
                    <a:pt x="2809" y="10550"/>
                  </a:cubicBezTo>
                  <a:cubicBezTo>
                    <a:pt x="2851" y="10503"/>
                    <a:pt x="3021" y="10539"/>
                    <a:pt x="3076" y="10503"/>
                  </a:cubicBezTo>
                  <a:cubicBezTo>
                    <a:pt x="3129" y="10468"/>
                    <a:pt x="3202" y="10356"/>
                    <a:pt x="3200" y="10297"/>
                  </a:cubicBezTo>
                  <a:cubicBezTo>
                    <a:pt x="3197" y="10236"/>
                    <a:pt x="3108" y="10120"/>
                    <a:pt x="3050" y="10087"/>
                  </a:cubicBezTo>
                  <a:cubicBezTo>
                    <a:pt x="3005" y="10061"/>
                    <a:pt x="2885" y="10091"/>
                    <a:pt x="2840" y="10063"/>
                  </a:cubicBezTo>
                  <a:cubicBezTo>
                    <a:pt x="2809" y="10042"/>
                    <a:pt x="2795" y="9961"/>
                    <a:pt x="2769" y="9933"/>
                  </a:cubicBezTo>
                  <a:cubicBezTo>
                    <a:pt x="2711" y="9881"/>
                    <a:pt x="2564" y="9788"/>
                    <a:pt x="2483" y="9786"/>
                  </a:cubicBezTo>
                  <a:cubicBezTo>
                    <a:pt x="2420" y="9786"/>
                    <a:pt x="2305" y="9859"/>
                    <a:pt x="2260" y="9900"/>
                  </a:cubicBezTo>
                  <a:cubicBezTo>
                    <a:pt x="2163" y="9987"/>
                    <a:pt x="2074" y="10236"/>
                    <a:pt x="1987" y="10333"/>
                  </a:cubicBezTo>
                  <a:cubicBezTo>
                    <a:pt x="1929" y="10399"/>
                    <a:pt x="1756" y="10484"/>
                    <a:pt x="1706" y="10555"/>
                  </a:cubicBezTo>
                  <a:cubicBezTo>
                    <a:pt x="1656" y="10626"/>
                    <a:pt x="1620" y="10797"/>
                    <a:pt x="1601" y="10879"/>
                  </a:cubicBezTo>
                  <a:cubicBezTo>
                    <a:pt x="1585" y="10962"/>
                    <a:pt x="1601" y="11133"/>
                    <a:pt x="1578" y="11213"/>
                  </a:cubicBezTo>
                  <a:cubicBezTo>
                    <a:pt x="1562" y="11260"/>
                    <a:pt x="1517" y="11362"/>
                    <a:pt x="1473" y="11388"/>
                  </a:cubicBezTo>
                  <a:cubicBezTo>
                    <a:pt x="1417" y="11424"/>
                    <a:pt x="1270" y="11445"/>
                    <a:pt x="1213" y="11419"/>
                  </a:cubicBezTo>
                  <a:cubicBezTo>
                    <a:pt x="1102" y="11372"/>
                    <a:pt x="1026" y="11142"/>
                    <a:pt x="958" y="11055"/>
                  </a:cubicBezTo>
                  <a:cubicBezTo>
                    <a:pt x="877" y="10955"/>
                    <a:pt x="706" y="10756"/>
                    <a:pt x="606" y="10673"/>
                  </a:cubicBezTo>
                  <a:cubicBezTo>
                    <a:pt x="520" y="10602"/>
                    <a:pt x="228" y="10543"/>
                    <a:pt x="220" y="10439"/>
                  </a:cubicBezTo>
                  <a:cubicBezTo>
                    <a:pt x="215" y="10361"/>
                    <a:pt x="441" y="10304"/>
                    <a:pt x="475" y="10233"/>
                  </a:cubicBezTo>
                  <a:cubicBezTo>
                    <a:pt x="504" y="10174"/>
                    <a:pt x="520" y="10025"/>
                    <a:pt x="475" y="9975"/>
                  </a:cubicBezTo>
                  <a:cubicBezTo>
                    <a:pt x="470" y="9971"/>
                    <a:pt x="465" y="9966"/>
                    <a:pt x="457" y="9961"/>
                  </a:cubicBezTo>
                  <a:cubicBezTo>
                    <a:pt x="483" y="9888"/>
                    <a:pt x="514" y="9788"/>
                    <a:pt x="517" y="9741"/>
                  </a:cubicBezTo>
                  <a:cubicBezTo>
                    <a:pt x="522" y="9675"/>
                    <a:pt x="462" y="9547"/>
                    <a:pt x="470" y="9483"/>
                  </a:cubicBezTo>
                  <a:cubicBezTo>
                    <a:pt x="478" y="9429"/>
                    <a:pt x="517" y="9320"/>
                    <a:pt x="562" y="9287"/>
                  </a:cubicBezTo>
                  <a:cubicBezTo>
                    <a:pt x="604" y="9256"/>
                    <a:pt x="722" y="9270"/>
                    <a:pt x="769" y="9251"/>
                  </a:cubicBezTo>
                  <a:cubicBezTo>
                    <a:pt x="814" y="9235"/>
                    <a:pt x="882" y="9171"/>
                    <a:pt x="927" y="9154"/>
                  </a:cubicBezTo>
                  <a:cubicBezTo>
                    <a:pt x="992" y="9128"/>
                    <a:pt x="1144" y="9135"/>
                    <a:pt x="1200" y="9100"/>
                  </a:cubicBezTo>
                  <a:cubicBezTo>
                    <a:pt x="1239" y="9074"/>
                    <a:pt x="1278" y="8996"/>
                    <a:pt x="1297" y="8958"/>
                  </a:cubicBezTo>
                  <a:cubicBezTo>
                    <a:pt x="1320" y="8908"/>
                    <a:pt x="1328" y="8792"/>
                    <a:pt x="1365" y="8749"/>
                  </a:cubicBezTo>
                  <a:cubicBezTo>
                    <a:pt x="1404" y="8707"/>
                    <a:pt x="1517" y="8652"/>
                    <a:pt x="1578" y="8645"/>
                  </a:cubicBezTo>
                  <a:cubicBezTo>
                    <a:pt x="1651" y="8636"/>
                    <a:pt x="1814" y="8662"/>
                    <a:pt x="1866" y="8712"/>
                  </a:cubicBezTo>
                  <a:cubicBezTo>
                    <a:pt x="1898" y="8742"/>
                    <a:pt x="1885" y="8844"/>
                    <a:pt x="1903" y="8884"/>
                  </a:cubicBezTo>
                  <a:cubicBezTo>
                    <a:pt x="1932" y="8936"/>
                    <a:pt x="1998" y="9055"/>
                    <a:pt x="2061" y="9067"/>
                  </a:cubicBezTo>
                  <a:cubicBezTo>
                    <a:pt x="2105" y="9076"/>
                    <a:pt x="2189" y="9014"/>
                    <a:pt x="2221" y="8986"/>
                  </a:cubicBezTo>
                  <a:cubicBezTo>
                    <a:pt x="2281" y="8929"/>
                    <a:pt x="2365" y="8790"/>
                    <a:pt x="2386" y="8714"/>
                  </a:cubicBezTo>
                  <a:cubicBezTo>
                    <a:pt x="2407" y="8645"/>
                    <a:pt x="2362" y="8494"/>
                    <a:pt x="2386" y="8425"/>
                  </a:cubicBezTo>
                  <a:cubicBezTo>
                    <a:pt x="2402" y="8385"/>
                    <a:pt x="2452" y="8312"/>
                    <a:pt x="2491" y="8288"/>
                  </a:cubicBezTo>
                  <a:cubicBezTo>
                    <a:pt x="2522" y="8269"/>
                    <a:pt x="2606" y="8252"/>
                    <a:pt x="2643" y="8264"/>
                  </a:cubicBezTo>
                  <a:cubicBezTo>
                    <a:pt x="2685" y="8281"/>
                    <a:pt x="2740" y="8352"/>
                    <a:pt x="2751" y="8390"/>
                  </a:cubicBezTo>
                  <a:cubicBezTo>
                    <a:pt x="2774" y="8458"/>
                    <a:pt x="2722" y="8598"/>
                    <a:pt x="2722" y="8669"/>
                  </a:cubicBezTo>
                  <a:cubicBezTo>
                    <a:pt x="2722" y="8731"/>
                    <a:pt x="2711" y="8868"/>
                    <a:pt x="2751" y="8917"/>
                  </a:cubicBezTo>
                  <a:cubicBezTo>
                    <a:pt x="2806" y="8988"/>
                    <a:pt x="3000" y="9043"/>
                    <a:pt x="3089" y="9064"/>
                  </a:cubicBezTo>
                  <a:cubicBezTo>
                    <a:pt x="3147" y="9076"/>
                    <a:pt x="3265" y="9081"/>
                    <a:pt x="3320" y="9067"/>
                  </a:cubicBezTo>
                  <a:cubicBezTo>
                    <a:pt x="3378" y="9055"/>
                    <a:pt x="3473" y="8979"/>
                    <a:pt x="3530" y="8965"/>
                  </a:cubicBezTo>
                  <a:cubicBezTo>
                    <a:pt x="3614" y="8946"/>
                    <a:pt x="3790" y="8953"/>
                    <a:pt x="3877" y="8962"/>
                  </a:cubicBezTo>
                  <a:cubicBezTo>
                    <a:pt x="4000" y="8974"/>
                    <a:pt x="4250" y="9017"/>
                    <a:pt x="4365" y="9064"/>
                  </a:cubicBezTo>
                  <a:cubicBezTo>
                    <a:pt x="4489" y="9114"/>
                    <a:pt x="4725" y="9254"/>
                    <a:pt x="4817" y="9346"/>
                  </a:cubicBezTo>
                  <a:cubicBezTo>
                    <a:pt x="4861" y="9391"/>
                    <a:pt x="4893" y="9521"/>
                    <a:pt x="4945" y="9559"/>
                  </a:cubicBezTo>
                  <a:cubicBezTo>
                    <a:pt x="5021" y="9611"/>
                    <a:pt x="5223" y="9635"/>
                    <a:pt x="5318" y="9646"/>
                  </a:cubicBezTo>
                  <a:cubicBezTo>
                    <a:pt x="5415" y="9658"/>
                    <a:pt x="5612" y="9672"/>
                    <a:pt x="5709" y="9658"/>
                  </a:cubicBezTo>
                  <a:cubicBezTo>
                    <a:pt x="5785" y="9646"/>
                    <a:pt x="5930" y="9585"/>
                    <a:pt x="6003" y="9559"/>
                  </a:cubicBezTo>
                  <a:cubicBezTo>
                    <a:pt x="6069" y="9533"/>
                    <a:pt x="6197" y="9464"/>
                    <a:pt x="6268" y="9452"/>
                  </a:cubicBezTo>
                  <a:cubicBezTo>
                    <a:pt x="6352" y="9440"/>
                    <a:pt x="6531" y="9445"/>
                    <a:pt x="6609" y="9476"/>
                  </a:cubicBezTo>
                  <a:cubicBezTo>
                    <a:pt x="6672" y="9502"/>
                    <a:pt x="6772" y="9599"/>
                    <a:pt x="6809" y="9651"/>
                  </a:cubicBezTo>
                  <a:cubicBezTo>
                    <a:pt x="6856" y="9720"/>
                    <a:pt x="6851" y="9909"/>
                    <a:pt x="6922" y="9956"/>
                  </a:cubicBezTo>
                  <a:cubicBezTo>
                    <a:pt x="7035" y="10035"/>
                    <a:pt x="7360" y="9937"/>
                    <a:pt x="7494" y="9980"/>
                  </a:cubicBezTo>
                  <a:cubicBezTo>
                    <a:pt x="7667" y="10037"/>
                    <a:pt x="7966" y="10245"/>
                    <a:pt x="8082" y="10373"/>
                  </a:cubicBezTo>
                  <a:cubicBezTo>
                    <a:pt x="8145" y="10446"/>
                    <a:pt x="8163" y="10657"/>
                    <a:pt x="8245" y="10714"/>
                  </a:cubicBezTo>
                  <a:cubicBezTo>
                    <a:pt x="8313" y="10763"/>
                    <a:pt x="8507" y="10766"/>
                    <a:pt x="8596" y="10773"/>
                  </a:cubicBezTo>
                  <a:cubicBezTo>
                    <a:pt x="8764" y="10787"/>
                    <a:pt x="9114" y="10825"/>
                    <a:pt x="9274" y="10773"/>
                  </a:cubicBezTo>
                  <a:cubicBezTo>
                    <a:pt x="9400" y="10733"/>
                    <a:pt x="9570" y="10527"/>
                    <a:pt x="9686" y="10463"/>
                  </a:cubicBezTo>
                  <a:cubicBezTo>
                    <a:pt x="9757" y="10420"/>
                    <a:pt x="9914" y="10354"/>
                    <a:pt x="9998" y="10340"/>
                  </a:cubicBezTo>
                  <a:cubicBezTo>
                    <a:pt x="10103" y="10318"/>
                    <a:pt x="10321" y="10359"/>
                    <a:pt x="10429" y="10340"/>
                  </a:cubicBezTo>
                  <a:cubicBezTo>
                    <a:pt x="10534" y="10318"/>
                    <a:pt x="10738" y="10238"/>
                    <a:pt x="10825" y="10181"/>
                  </a:cubicBezTo>
                  <a:cubicBezTo>
                    <a:pt x="10938" y="10106"/>
                    <a:pt x="11090" y="9893"/>
                    <a:pt x="11190" y="9805"/>
                  </a:cubicBezTo>
                  <a:cubicBezTo>
                    <a:pt x="11282" y="9727"/>
                    <a:pt x="11471" y="9575"/>
                    <a:pt x="11581" y="9519"/>
                  </a:cubicBezTo>
                  <a:cubicBezTo>
                    <a:pt x="11665" y="9476"/>
                    <a:pt x="11859" y="9436"/>
                    <a:pt x="11946" y="9400"/>
                  </a:cubicBezTo>
                  <a:cubicBezTo>
                    <a:pt x="12032" y="9365"/>
                    <a:pt x="12198" y="9282"/>
                    <a:pt x="12271" y="9230"/>
                  </a:cubicBezTo>
                  <a:cubicBezTo>
                    <a:pt x="12353" y="9173"/>
                    <a:pt x="12531" y="9059"/>
                    <a:pt x="12560" y="8972"/>
                  </a:cubicBezTo>
                  <a:cubicBezTo>
                    <a:pt x="12586" y="8887"/>
                    <a:pt x="12534" y="8700"/>
                    <a:pt x="12476" y="8629"/>
                  </a:cubicBezTo>
                  <a:cubicBezTo>
                    <a:pt x="12416" y="8555"/>
                    <a:pt x="12208" y="8491"/>
                    <a:pt x="12116" y="8454"/>
                  </a:cubicBezTo>
                  <a:cubicBezTo>
                    <a:pt x="12024" y="8416"/>
                    <a:pt x="11812" y="8385"/>
                    <a:pt x="11738" y="8323"/>
                  </a:cubicBezTo>
                  <a:cubicBezTo>
                    <a:pt x="11654" y="8257"/>
                    <a:pt x="11563" y="8065"/>
                    <a:pt x="11534" y="7968"/>
                  </a:cubicBezTo>
                  <a:cubicBezTo>
                    <a:pt x="11507" y="7883"/>
                    <a:pt x="11521" y="7706"/>
                    <a:pt x="11515" y="7621"/>
                  </a:cubicBezTo>
                  <a:cubicBezTo>
                    <a:pt x="11513" y="7540"/>
                    <a:pt x="11531" y="7374"/>
                    <a:pt x="11500" y="7299"/>
                  </a:cubicBezTo>
                  <a:cubicBezTo>
                    <a:pt x="11463" y="7214"/>
                    <a:pt x="11276" y="7102"/>
                    <a:pt x="11237" y="7017"/>
                  </a:cubicBezTo>
                  <a:cubicBezTo>
                    <a:pt x="11203" y="6944"/>
                    <a:pt x="11211" y="6780"/>
                    <a:pt x="11203" y="6700"/>
                  </a:cubicBezTo>
                  <a:cubicBezTo>
                    <a:pt x="11195" y="6584"/>
                    <a:pt x="11108" y="6331"/>
                    <a:pt x="11182" y="6234"/>
                  </a:cubicBezTo>
                  <a:cubicBezTo>
                    <a:pt x="11216" y="6191"/>
                    <a:pt x="11350" y="6177"/>
                    <a:pt x="11408" y="6167"/>
                  </a:cubicBezTo>
                  <a:cubicBezTo>
                    <a:pt x="11494" y="6156"/>
                    <a:pt x="11678" y="6205"/>
                    <a:pt x="11754" y="6167"/>
                  </a:cubicBezTo>
                  <a:cubicBezTo>
                    <a:pt x="11859" y="6118"/>
                    <a:pt x="11964" y="5910"/>
                    <a:pt x="12019" y="5817"/>
                  </a:cubicBezTo>
                  <a:cubicBezTo>
                    <a:pt x="12087" y="5701"/>
                    <a:pt x="12185" y="5455"/>
                    <a:pt x="12229" y="5332"/>
                  </a:cubicBezTo>
                  <a:cubicBezTo>
                    <a:pt x="12271" y="5214"/>
                    <a:pt x="12329" y="4970"/>
                    <a:pt x="12363" y="4849"/>
                  </a:cubicBezTo>
                  <a:cubicBezTo>
                    <a:pt x="12395" y="4743"/>
                    <a:pt x="12447" y="4527"/>
                    <a:pt x="12494" y="4428"/>
                  </a:cubicBezTo>
                  <a:cubicBezTo>
                    <a:pt x="12576" y="4248"/>
                    <a:pt x="12815" y="3926"/>
                    <a:pt x="12925" y="3758"/>
                  </a:cubicBezTo>
                  <a:cubicBezTo>
                    <a:pt x="13106" y="3477"/>
                    <a:pt x="13416" y="2876"/>
                    <a:pt x="13657" y="2632"/>
                  </a:cubicBezTo>
                  <a:cubicBezTo>
                    <a:pt x="13796" y="2492"/>
                    <a:pt x="14140" y="2274"/>
                    <a:pt x="14324" y="2187"/>
                  </a:cubicBezTo>
                  <a:cubicBezTo>
                    <a:pt x="14489" y="2104"/>
                    <a:pt x="14867" y="2033"/>
                    <a:pt x="15030" y="1948"/>
                  </a:cubicBezTo>
                  <a:cubicBezTo>
                    <a:pt x="15203" y="1858"/>
                    <a:pt x="15513" y="1631"/>
                    <a:pt x="15639" y="1493"/>
                  </a:cubicBezTo>
                  <a:cubicBezTo>
                    <a:pt x="15773" y="1349"/>
                    <a:pt x="15964" y="1011"/>
                    <a:pt x="16043" y="836"/>
                  </a:cubicBezTo>
                  <a:cubicBezTo>
                    <a:pt x="16101" y="712"/>
                    <a:pt x="16188" y="388"/>
                    <a:pt x="16230" y="227"/>
                  </a:cubicBezTo>
                  <a:cubicBezTo>
                    <a:pt x="16264" y="225"/>
                    <a:pt x="16298" y="220"/>
                    <a:pt x="16319" y="215"/>
                  </a:cubicBezTo>
                  <a:cubicBezTo>
                    <a:pt x="16384" y="201"/>
                    <a:pt x="16495" y="128"/>
                    <a:pt x="16555" y="104"/>
                  </a:cubicBezTo>
                  <a:cubicBezTo>
                    <a:pt x="16631" y="73"/>
                    <a:pt x="16786" y="12"/>
                    <a:pt x="16867" y="5"/>
                  </a:cubicBezTo>
                  <a:cubicBezTo>
                    <a:pt x="16970" y="-7"/>
                    <a:pt x="17188" y="0"/>
                    <a:pt x="17277" y="45"/>
                  </a:cubicBezTo>
                  <a:cubicBezTo>
                    <a:pt x="17371" y="92"/>
                    <a:pt x="17484" y="268"/>
                    <a:pt x="17539" y="350"/>
                  </a:cubicBezTo>
                  <a:cubicBezTo>
                    <a:pt x="17602" y="450"/>
                    <a:pt x="17676" y="675"/>
                    <a:pt x="17741" y="774"/>
                  </a:cubicBezTo>
                  <a:cubicBezTo>
                    <a:pt x="17799" y="864"/>
                    <a:pt x="17967" y="1018"/>
                    <a:pt x="18028" y="1108"/>
                  </a:cubicBezTo>
                  <a:cubicBezTo>
                    <a:pt x="18075" y="1181"/>
                    <a:pt x="18104" y="1366"/>
                    <a:pt x="18177" y="1418"/>
                  </a:cubicBezTo>
                  <a:cubicBezTo>
                    <a:pt x="18243" y="1467"/>
                    <a:pt x="18424" y="1477"/>
                    <a:pt x="18511" y="1477"/>
                  </a:cubicBezTo>
                  <a:cubicBezTo>
                    <a:pt x="18589" y="1479"/>
                    <a:pt x="18757" y="1396"/>
                    <a:pt x="18828" y="1430"/>
                  </a:cubicBezTo>
                  <a:cubicBezTo>
                    <a:pt x="18902" y="1467"/>
                    <a:pt x="18949" y="1633"/>
                    <a:pt x="18959" y="1706"/>
                  </a:cubicBezTo>
                  <a:cubicBezTo>
                    <a:pt x="18967" y="1756"/>
                    <a:pt x="18954" y="1863"/>
                    <a:pt x="18928" y="1905"/>
                  </a:cubicBezTo>
                  <a:cubicBezTo>
                    <a:pt x="18896" y="1950"/>
                    <a:pt x="18770" y="1988"/>
                    <a:pt x="18744" y="2035"/>
                  </a:cubicBezTo>
                  <a:cubicBezTo>
                    <a:pt x="18710" y="2095"/>
                    <a:pt x="18710" y="2241"/>
                    <a:pt x="18731" y="2305"/>
                  </a:cubicBezTo>
                  <a:cubicBezTo>
                    <a:pt x="18749" y="2360"/>
                    <a:pt x="18826" y="2459"/>
                    <a:pt x="18881" y="2487"/>
                  </a:cubicBezTo>
                  <a:cubicBezTo>
                    <a:pt x="18962" y="2528"/>
                    <a:pt x="19159" y="2551"/>
                    <a:pt x="19245" y="2523"/>
                  </a:cubicBezTo>
                  <a:cubicBezTo>
                    <a:pt x="19316" y="2499"/>
                    <a:pt x="19390" y="2360"/>
                    <a:pt x="19455" y="2329"/>
                  </a:cubicBezTo>
                  <a:cubicBezTo>
                    <a:pt x="19505" y="2305"/>
                    <a:pt x="19634" y="2265"/>
                    <a:pt x="19684" y="2293"/>
                  </a:cubicBezTo>
                  <a:cubicBezTo>
                    <a:pt x="19726" y="2317"/>
                    <a:pt x="19731" y="2424"/>
                    <a:pt x="19736" y="2468"/>
                  </a:cubicBezTo>
                  <a:cubicBezTo>
                    <a:pt x="19742" y="2537"/>
                    <a:pt x="19671" y="2681"/>
                    <a:pt x="19710" y="2738"/>
                  </a:cubicBezTo>
                  <a:cubicBezTo>
                    <a:pt x="19768" y="2826"/>
                    <a:pt x="20022" y="2864"/>
                    <a:pt x="20133" y="2892"/>
                  </a:cubicBezTo>
                  <a:cubicBezTo>
                    <a:pt x="20280" y="2930"/>
                    <a:pt x="20579" y="2984"/>
                    <a:pt x="20731" y="2991"/>
                  </a:cubicBezTo>
                  <a:cubicBezTo>
                    <a:pt x="20862" y="2996"/>
                    <a:pt x="21125" y="2937"/>
                    <a:pt x="21254" y="2951"/>
                  </a:cubicBezTo>
                  <a:cubicBezTo>
                    <a:pt x="21296" y="2954"/>
                    <a:pt x="21348" y="2968"/>
                    <a:pt x="21403" y="2984"/>
                  </a:cubicBezTo>
                  <a:cubicBezTo>
                    <a:pt x="21437" y="3141"/>
                    <a:pt x="21464" y="3318"/>
                    <a:pt x="21424" y="3399"/>
                  </a:cubicBezTo>
                  <a:cubicBezTo>
                    <a:pt x="21380" y="3486"/>
                    <a:pt x="21164" y="3578"/>
                    <a:pt x="21067" y="3619"/>
                  </a:cubicBezTo>
                  <a:cubicBezTo>
                    <a:pt x="20915" y="3680"/>
                    <a:pt x="20589" y="3746"/>
                    <a:pt x="20424" y="3765"/>
                  </a:cubicBezTo>
                  <a:cubicBezTo>
                    <a:pt x="20309" y="3780"/>
                    <a:pt x="20072" y="3756"/>
                    <a:pt x="19954" y="3765"/>
                  </a:cubicBezTo>
                  <a:cubicBezTo>
                    <a:pt x="19857" y="3775"/>
                    <a:pt x="19639" y="3775"/>
                    <a:pt x="19571" y="3836"/>
                  </a:cubicBezTo>
                  <a:cubicBezTo>
                    <a:pt x="19532" y="3874"/>
                    <a:pt x="19526" y="3995"/>
                    <a:pt x="19529" y="4047"/>
                  </a:cubicBezTo>
                  <a:cubicBezTo>
                    <a:pt x="19532" y="4146"/>
                    <a:pt x="19618" y="4333"/>
                    <a:pt x="19634" y="4430"/>
                  </a:cubicBezTo>
                  <a:cubicBezTo>
                    <a:pt x="19655" y="4575"/>
                    <a:pt x="19668" y="4866"/>
                    <a:pt x="19650" y="5010"/>
                  </a:cubicBezTo>
                  <a:cubicBezTo>
                    <a:pt x="19637" y="5126"/>
                    <a:pt x="19537" y="5351"/>
                    <a:pt x="19529" y="5467"/>
                  </a:cubicBezTo>
                  <a:cubicBezTo>
                    <a:pt x="19511" y="5697"/>
                    <a:pt x="19568" y="6158"/>
                    <a:pt x="19634" y="6380"/>
                  </a:cubicBezTo>
                  <a:cubicBezTo>
                    <a:pt x="19692" y="6584"/>
                    <a:pt x="19896" y="6965"/>
                    <a:pt x="19999" y="7154"/>
                  </a:cubicBezTo>
                  <a:cubicBezTo>
                    <a:pt x="20109" y="7358"/>
                    <a:pt x="20390" y="7734"/>
                    <a:pt x="20484" y="7945"/>
                  </a:cubicBezTo>
                  <a:cubicBezTo>
                    <a:pt x="20608" y="8215"/>
                    <a:pt x="20718" y="8797"/>
                    <a:pt x="20831" y="9071"/>
                  </a:cubicBezTo>
                  <a:cubicBezTo>
                    <a:pt x="20899" y="9232"/>
                    <a:pt x="21007" y="9592"/>
                    <a:pt x="21162" y="9689"/>
                  </a:cubicBezTo>
                  <a:cubicBezTo>
                    <a:pt x="21230" y="9732"/>
                    <a:pt x="21395" y="9746"/>
                    <a:pt x="21542" y="9748"/>
                  </a:cubicBezTo>
                  <a:close/>
                </a:path>
              </a:pathLst>
            </a:custGeom>
            <a:solidFill>
              <a:schemeClr val="accent4"/>
            </a:solidFill>
            <a:ln w="3175" cap="flat">
              <a:solidFill>
                <a:schemeClr val="bg1"/>
              </a:solidFill>
              <a:prstDash val="solid"/>
              <a:miter lim="800000"/>
              <a:headEnd/>
              <a:tailEnd/>
            </a:ln>
          </p:spPr>
          <p:txBody>
            <a:bodyPr lIns="91436" tIns="91436" rIns="91436" bIns="91436"/>
            <a:lstStyle/>
            <a:p>
              <a:endParaRPr lang="es-CO" sz="11401"/>
            </a:p>
          </p:txBody>
        </p:sp>
        <p:sp>
          <p:nvSpPr>
            <p:cNvPr id="10" name="Shape 997"/>
            <p:cNvSpPr>
              <a:spLocks/>
            </p:cNvSpPr>
            <p:nvPr/>
          </p:nvSpPr>
          <p:spPr bwMode="auto">
            <a:xfrm>
              <a:off x="1039867" y="2475077"/>
              <a:ext cx="157218" cy="196805"/>
            </a:xfrm>
            <a:custGeom>
              <a:avLst/>
              <a:gdLst>
                <a:gd name="T0" fmla="*/ 2147483646 w 21507"/>
                <a:gd name="T1" fmla="*/ 2147483646 h 21600"/>
                <a:gd name="T2" fmla="*/ 2147483646 w 21507"/>
                <a:gd name="T3" fmla="*/ 2147483646 h 21600"/>
                <a:gd name="T4" fmla="*/ 2147483646 w 21507"/>
                <a:gd name="T5" fmla="*/ 2147483646 h 21600"/>
                <a:gd name="T6" fmla="*/ 2147483646 w 21507"/>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07" h="21600" extrusionOk="0">
                  <a:moveTo>
                    <a:pt x="7406" y="21388"/>
                  </a:moveTo>
                  <a:cubicBezTo>
                    <a:pt x="7396" y="21449"/>
                    <a:pt x="7396" y="21524"/>
                    <a:pt x="7396" y="21600"/>
                  </a:cubicBezTo>
                  <a:cubicBezTo>
                    <a:pt x="6857" y="21592"/>
                    <a:pt x="6251" y="21547"/>
                    <a:pt x="6001" y="21411"/>
                  </a:cubicBezTo>
                  <a:cubicBezTo>
                    <a:pt x="5433" y="21101"/>
                    <a:pt x="5038" y="19952"/>
                    <a:pt x="4788" y="19438"/>
                  </a:cubicBezTo>
                  <a:cubicBezTo>
                    <a:pt x="4374" y="18562"/>
                    <a:pt x="3970" y="16703"/>
                    <a:pt x="3517" y="15841"/>
                  </a:cubicBezTo>
                  <a:cubicBezTo>
                    <a:pt x="3171" y="15168"/>
                    <a:pt x="2141" y="13967"/>
                    <a:pt x="1736" y="13317"/>
                  </a:cubicBezTo>
                  <a:cubicBezTo>
                    <a:pt x="1361" y="12712"/>
                    <a:pt x="610" y="11495"/>
                    <a:pt x="398" y="10845"/>
                  </a:cubicBezTo>
                  <a:cubicBezTo>
                    <a:pt x="158" y="10135"/>
                    <a:pt x="-54" y="8661"/>
                    <a:pt x="13" y="7928"/>
                  </a:cubicBezTo>
                  <a:cubicBezTo>
                    <a:pt x="42" y="7558"/>
                    <a:pt x="408" y="6840"/>
                    <a:pt x="456" y="6469"/>
                  </a:cubicBezTo>
                  <a:cubicBezTo>
                    <a:pt x="524" y="6008"/>
                    <a:pt x="475" y="5079"/>
                    <a:pt x="398" y="4618"/>
                  </a:cubicBezTo>
                  <a:cubicBezTo>
                    <a:pt x="341" y="4308"/>
                    <a:pt x="23" y="3711"/>
                    <a:pt x="13" y="3393"/>
                  </a:cubicBezTo>
                  <a:cubicBezTo>
                    <a:pt x="4" y="3227"/>
                    <a:pt x="23" y="2842"/>
                    <a:pt x="167" y="2721"/>
                  </a:cubicBezTo>
                  <a:cubicBezTo>
                    <a:pt x="418" y="2524"/>
                    <a:pt x="1217" y="2524"/>
                    <a:pt x="1573" y="2494"/>
                  </a:cubicBezTo>
                  <a:cubicBezTo>
                    <a:pt x="2006" y="2464"/>
                    <a:pt x="2872" y="2539"/>
                    <a:pt x="3296" y="2494"/>
                  </a:cubicBezTo>
                  <a:cubicBezTo>
                    <a:pt x="3902" y="2434"/>
                    <a:pt x="5096" y="2222"/>
                    <a:pt x="5654" y="2025"/>
                  </a:cubicBezTo>
                  <a:cubicBezTo>
                    <a:pt x="6010" y="1897"/>
                    <a:pt x="6799" y="1602"/>
                    <a:pt x="6963" y="1323"/>
                  </a:cubicBezTo>
                  <a:cubicBezTo>
                    <a:pt x="7107" y="1066"/>
                    <a:pt x="7011" y="499"/>
                    <a:pt x="6886" y="0"/>
                  </a:cubicBezTo>
                  <a:cubicBezTo>
                    <a:pt x="7329" y="121"/>
                    <a:pt x="7839" y="302"/>
                    <a:pt x="8157" y="363"/>
                  </a:cubicBezTo>
                  <a:cubicBezTo>
                    <a:pt x="8648" y="453"/>
                    <a:pt x="9658" y="582"/>
                    <a:pt x="10159" y="620"/>
                  </a:cubicBezTo>
                  <a:cubicBezTo>
                    <a:pt x="10611" y="658"/>
                    <a:pt x="11526" y="650"/>
                    <a:pt x="11978" y="658"/>
                  </a:cubicBezTo>
                  <a:cubicBezTo>
                    <a:pt x="12729" y="680"/>
                    <a:pt x="14230" y="688"/>
                    <a:pt x="14962" y="771"/>
                  </a:cubicBezTo>
                  <a:cubicBezTo>
                    <a:pt x="15376" y="824"/>
                    <a:pt x="16175" y="1051"/>
                    <a:pt x="16589" y="1088"/>
                  </a:cubicBezTo>
                  <a:cubicBezTo>
                    <a:pt x="16955" y="1126"/>
                    <a:pt x="17696" y="1171"/>
                    <a:pt x="18052" y="1088"/>
                  </a:cubicBezTo>
                  <a:cubicBezTo>
                    <a:pt x="18379" y="1020"/>
                    <a:pt x="18880" y="612"/>
                    <a:pt x="19197" y="529"/>
                  </a:cubicBezTo>
                  <a:cubicBezTo>
                    <a:pt x="19582" y="431"/>
                    <a:pt x="20420" y="461"/>
                    <a:pt x="20824" y="453"/>
                  </a:cubicBezTo>
                  <a:cubicBezTo>
                    <a:pt x="20968" y="453"/>
                    <a:pt x="21248" y="453"/>
                    <a:pt x="21507" y="461"/>
                  </a:cubicBezTo>
                  <a:cubicBezTo>
                    <a:pt x="21469" y="665"/>
                    <a:pt x="21440" y="877"/>
                    <a:pt x="21430" y="1013"/>
                  </a:cubicBezTo>
                  <a:cubicBezTo>
                    <a:pt x="21392" y="1451"/>
                    <a:pt x="21546" y="2343"/>
                    <a:pt x="21430" y="2774"/>
                  </a:cubicBezTo>
                  <a:cubicBezTo>
                    <a:pt x="21363" y="3016"/>
                    <a:pt x="21142" y="3499"/>
                    <a:pt x="20920" y="3673"/>
                  </a:cubicBezTo>
                  <a:cubicBezTo>
                    <a:pt x="20612" y="3907"/>
                    <a:pt x="19717" y="4036"/>
                    <a:pt x="19322" y="4172"/>
                  </a:cubicBezTo>
                  <a:cubicBezTo>
                    <a:pt x="19024" y="4270"/>
                    <a:pt x="18398" y="4459"/>
                    <a:pt x="18110" y="4595"/>
                  </a:cubicBezTo>
                  <a:cubicBezTo>
                    <a:pt x="17561" y="4860"/>
                    <a:pt x="16589" y="5532"/>
                    <a:pt x="16107" y="5872"/>
                  </a:cubicBezTo>
                  <a:cubicBezTo>
                    <a:pt x="15472" y="6318"/>
                    <a:pt x="14153" y="7210"/>
                    <a:pt x="13682" y="7769"/>
                  </a:cubicBezTo>
                  <a:cubicBezTo>
                    <a:pt x="13335" y="8185"/>
                    <a:pt x="12854" y="9130"/>
                    <a:pt x="12729" y="9621"/>
                  </a:cubicBezTo>
                  <a:cubicBezTo>
                    <a:pt x="12604" y="10127"/>
                    <a:pt x="12854" y="11185"/>
                    <a:pt x="12729" y="11692"/>
                  </a:cubicBezTo>
                  <a:cubicBezTo>
                    <a:pt x="12556" y="12372"/>
                    <a:pt x="11786" y="13642"/>
                    <a:pt x="11391" y="14269"/>
                  </a:cubicBezTo>
                  <a:cubicBezTo>
                    <a:pt x="11044" y="14806"/>
                    <a:pt x="10168" y="15811"/>
                    <a:pt x="9793" y="16340"/>
                  </a:cubicBezTo>
                  <a:cubicBezTo>
                    <a:pt x="9341" y="16997"/>
                    <a:pt x="8426" y="18312"/>
                    <a:pt x="8109" y="19015"/>
                  </a:cubicBezTo>
                  <a:cubicBezTo>
                    <a:pt x="7849" y="19590"/>
                    <a:pt x="7493" y="20784"/>
                    <a:pt x="7406" y="2138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11" name="Shape 998"/>
            <p:cNvSpPr>
              <a:spLocks/>
            </p:cNvSpPr>
            <p:nvPr/>
          </p:nvSpPr>
          <p:spPr bwMode="auto">
            <a:xfrm>
              <a:off x="1039867" y="2475077"/>
              <a:ext cx="157218" cy="196805"/>
            </a:xfrm>
            <a:custGeom>
              <a:avLst/>
              <a:gdLst>
                <a:gd name="T0" fmla="*/ 2147483646 w 21507"/>
                <a:gd name="T1" fmla="*/ 2147483646 h 21600"/>
                <a:gd name="T2" fmla="*/ 2147483646 w 21507"/>
                <a:gd name="T3" fmla="*/ 2147483646 h 21600"/>
                <a:gd name="T4" fmla="*/ 2147483646 w 21507"/>
                <a:gd name="T5" fmla="*/ 2147483646 h 21600"/>
                <a:gd name="T6" fmla="*/ 2147483646 w 21507"/>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07" h="21600" extrusionOk="0">
                  <a:moveTo>
                    <a:pt x="7406" y="21388"/>
                  </a:moveTo>
                  <a:cubicBezTo>
                    <a:pt x="7396" y="21449"/>
                    <a:pt x="7396" y="21524"/>
                    <a:pt x="7396" y="21600"/>
                  </a:cubicBezTo>
                  <a:cubicBezTo>
                    <a:pt x="6857" y="21592"/>
                    <a:pt x="6251" y="21547"/>
                    <a:pt x="6001" y="21411"/>
                  </a:cubicBezTo>
                  <a:cubicBezTo>
                    <a:pt x="5433" y="21101"/>
                    <a:pt x="5038" y="19952"/>
                    <a:pt x="4788" y="19438"/>
                  </a:cubicBezTo>
                  <a:cubicBezTo>
                    <a:pt x="4374" y="18562"/>
                    <a:pt x="3970" y="16703"/>
                    <a:pt x="3517" y="15841"/>
                  </a:cubicBezTo>
                  <a:cubicBezTo>
                    <a:pt x="3171" y="15168"/>
                    <a:pt x="2141" y="13967"/>
                    <a:pt x="1736" y="13317"/>
                  </a:cubicBezTo>
                  <a:cubicBezTo>
                    <a:pt x="1361" y="12712"/>
                    <a:pt x="610" y="11495"/>
                    <a:pt x="398" y="10845"/>
                  </a:cubicBezTo>
                  <a:cubicBezTo>
                    <a:pt x="158" y="10135"/>
                    <a:pt x="-54" y="8661"/>
                    <a:pt x="13" y="7928"/>
                  </a:cubicBezTo>
                  <a:cubicBezTo>
                    <a:pt x="42" y="7558"/>
                    <a:pt x="408" y="6840"/>
                    <a:pt x="456" y="6469"/>
                  </a:cubicBezTo>
                  <a:cubicBezTo>
                    <a:pt x="524" y="6008"/>
                    <a:pt x="475" y="5079"/>
                    <a:pt x="398" y="4618"/>
                  </a:cubicBezTo>
                  <a:cubicBezTo>
                    <a:pt x="341" y="4308"/>
                    <a:pt x="23" y="3711"/>
                    <a:pt x="13" y="3393"/>
                  </a:cubicBezTo>
                  <a:cubicBezTo>
                    <a:pt x="4" y="3227"/>
                    <a:pt x="23" y="2842"/>
                    <a:pt x="167" y="2721"/>
                  </a:cubicBezTo>
                  <a:cubicBezTo>
                    <a:pt x="418" y="2524"/>
                    <a:pt x="1217" y="2524"/>
                    <a:pt x="1573" y="2494"/>
                  </a:cubicBezTo>
                  <a:cubicBezTo>
                    <a:pt x="2006" y="2464"/>
                    <a:pt x="2872" y="2539"/>
                    <a:pt x="3296" y="2494"/>
                  </a:cubicBezTo>
                  <a:cubicBezTo>
                    <a:pt x="3902" y="2434"/>
                    <a:pt x="5096" y="2222"/>
                    <a:pt x="5654" y="2025"/>
                  </a:cubicBezTo>
                  <a:cubicBezTo>
                    <a:pt x="6010" y="1897"/>
                    <a:pt x="6799" y="1602"/>
                    <a:pt x="6963" y="1323"/>
                  </a:cubicBezTo>
                  <a:cubicBezTo>
                    <a:pt x="7107" y="1066"/>
                    <a:pt x="7011" y="499"/>
                    <a:pt x="6886" y="0"/>
                  </a:cubicBezTo>
                  <a:cubicBezTo>
                    <a:pt x="7329" y="121"/>
                    <a:pt x="7839" y="302"/>
                    <a:pt x="8157" y="363"/>
                  </a:cubicBezTo>
                  <a:cubicBezTo>
                    <a:pt x="8648" y="453"/>
                    <a:pt x="9658" y="582"/>
                    <a:pt x="10159" y="620"/>
                  </a:cubicBezTo>
                  <a:cubicBezTo>
                    <a:pt x="10611" y="658"/>
                    <a:pt x="11526" y="650"/>
                    <a:pt x="11978" y="658"/>
                  </a:cubicBezTo>
                  <a:cubicBezTo>
                    <a:pt x="12729" y="680"/>
                    <a:pt x="14230" y="688"/>
                    <a:pt x="14962" y="771"/>
                  </a:cubicBezTo>
                  <a:cubicBezTo>
                    <a:pt x="15376" y="824"/>
                    <a:pt x="16175" y="1051"/>
                    <a:pt x="16589" y="1088"/>
                  </a:cubicBezTo>
                  <a:cubicBezTo>
                    <a:pt x="16955" y="1126"/>
                    <a:pt x="17696" y="1171"/>
                    <a:pt x="18052" y="1088"/>
                  </a:cubicBezTo>
                  <a:cubicBezTo>
                    <a:pt x="18379" y="1020"/>
                    <a:pt x="18880" y="612"/>
                    <a:pt x="19197" y="529"/>
                  </a:cubicBezTo>
                  <a:cubicBezTo>
                    <a:pt x="19582" y="431"/>
                    <a:pt x="20420" y="461"/>
                    <a:pt x="20824" y="453"/>
                  </a:cubicBezTo>
                  <a:cubicBezTo>
                    <a:pt x="20968" y="453"/>
                    <a:pt x="21248" y="453"/>
                    <a:pt x="21507" y="461"/>
                  </a:cubicBezTo>
                  <a:cubicBezTo>
                    <a:pt x="21469" y="665"/>
                    <a:pt x="21440" y="877"/>
                    <a:pt x="21430" y="1013"/>
                  </a:cubicBezTo>
                  <a:cubicBezTo>
                    <a:pt x="21392" y="1451"/>
                    <a:pt x="21546" y="2343"/>
                    <a:pt x="21430" y="2774"/>
                  </a:cubicBezTo>
                  <a:cubicBezTo>
                    <a:pt x="21363" y="3016"/>
                    <a:pt x="21142" y="3499"/>
                    <a:pt x="20920" y="3673"/>
                  </a:cubicBezTo>
                  <a:cubicBezTo>
                    <a:pt x="20612" y="3907"/>
                    <a:pt x="19717" y="4036"/>
                    <a:pt x="19322" y="4172"/>
                  </a:cubicBezTo>
                  <a:cubicBezTo>
                    <a:pt x="19024" y="4270"/>
                    <a:pt x="18398" y="4459"/>
                    <a:pt x="18110" y="4595"/>
                  </a:cubicBezTo>
                  <a:cubicBezTo>
                    <a:pt x="17561" y="4860"/>
                    <a:pt x="16589" y="5532"/>
                    <a:pt x="16107" y="5872"/>
                  </a:cubicBezTo>
                  <a:cubicBezTo>
                    <a:pt x="15472" y="6318"/>
                    <a:pt x="14153" y="7210"/>
                    <a:pt x="13682" y="7769"/>
                  </a:cubicBezTo>
                  <a:cubicBezTo>
                    <a:pt x="13335" y="8185"/>
                    <a:pt x="12854" y="9130"/>
                    <a:pt x="12729" y="9621"/>
                  </a:cubicBezTo>
                  <a:cubicBezTo>
                    <a:pt x="12604" y="10127"/>
                    <a:pt x="12854" y="11185"/>
                    <a:pt x="12729" y="11692"/>
                  </a:cubicBezTo>
                  <a:cubicBezTo>
                    <a:pt x="12556" y="12372"/>
                    <a:pt x="11786" y="13642"/>
                    <a:pt x="11391" y="14269"/>
                  </a:cubicBezTo>
                  <a:cubicBezTo>
                    <a:pt x="11044" y="14806"/>
                    <a:pt x="10168" y="15811"/>
                    <a:pt x="9793" y="16340"/>
                  </a:cubicBezTo>
                  <a:cubicBezTo>
                    <a:pt x="9341" y="16997"/>
                    <a:pt x="8426" y="18312"/>
                    <a:pt x="8109" y="19015"/>
                  </a:cubicBezTo>
                  <a:cubicBezTo>
                    <a:pt x="7849" y="19590"/>
                    <a:pt x="7493" y="20784"/>
                    <a:pt x="7406" y="21388"/>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12" name="Shape 999"/>
            <p:cNvSpPr>
              <a:spLocks/>
            </p:cNvSpPr>
            <p:nvPr/>
          </p:nvSpPr>
          <p:spPr bwMode="auto">
            <a:xfrm>
              <a:off x="1100824" y="747008"/>
              <a:ext cx="377371" cy="593438"/>
            </a:xfrm>
            <a:custGeom>
              <a:avLst/>
              <a:gdLst>
                <a:gd name="T0" fmla="*/ 2147483646 w 21571"/>
                <a:gd name="T1" fmla="*/ 2147483646 h 21555"/>
                <a:gd name="T2" fmla="*/ 2147483646 w 21571"/>
                <a:gd name="T3" fmla="*/ 2147483646 h 21555"/>
                <a:gd name="T4" fmla="*/ 2147483646 w 21571"/>
                <a:gd name="T5" fmla="*/ 2147483646 h 21555"/>
                <a:gd name="T6" fmla="*/ 2147483646 w 21571"/>
                <a:gd name="T7" fmla="*/ 2147483646 h 2155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1" h="21555" extrusionOk="0">
                  <a:moveTo>
                    <a:pt x="2455" y="57"/>
                  </a:moveTo>
                  <a:cubicBezTo>
                    <a:pt x="2487" y="84"/>
                    <a:pt x="2523" y="109"/>
                    <a:pt x="2548" y="122"/>
                  </a:cubicBezTo>
                  <a:cubicBezTo>
                    <a:pt x="2604" y="149"/>
                    <a:pt x="2734" y="192"/>
                    <a:pt x="2802" y="197"/>
                  </a:cubicBezTo>
                  <a:cubicBezTo>
                    <a:pt x="2916" y="202"/>
                    <a:pt x="3122" y="129"/>
                    <a:pt x="3231" y="122"/>
                  </a:cubicBezTo>
                  <a:cubicBezTo>
                    <a:pt x="3336" y="112"/>
                    <a:pt x="3559" y="87"/>
                    <a:pt x="3648" y="122"/>
                  </a:cubicBezTo>
                  <a:cubicBezTo>
                    <a:pt x="3753" y="164"/>
                    <a:pt x="3846" y="325"/>
                    <a:pt x="3846" y="402"/>
                  </a:cubicBezTo>
                  <a:cubicBezTo>
                    <a:pt x="3850" y="480"/>
                    <a:pt x="3672" y="615"/>
                    <a:pt x="3672" y="693"/>
                  </a:cubicBezTo>
                  <a:cubicBezTo>
                    <a:pt x="3672" y="776"/>
                    <a:pt x="3765" y="949"/>
                    <a:pt x="3862" y="1009"/>
                  </a:cubicBezTo>
                  <a:cubicBezTo>
                    <a:pt x="3911" y="1039"/>
                    <a:pt x="4077" y="1044"/>
                    <a:pt x="4129" y="1074"/>
                  </a:cubicBezTo>
                  <a:cubicBezTo>
                    <a:pt x="4210" y="1121"/>
                    <a:pt x="4279" y="1262"/>
                    <a:pt x="4303" y="1329"/>
                  </a:cubicBezTo>
                  <a:cubicBezTo>
                    <a:pt x="4331" y="1404"/>
                    <a:pt x="4311" y="1555"/>
                    <a:pt x="4331" y="1627"/>
                  </a:cubicBezTo>
                  <a:cubicBezTo>
                    <a:pt x="4348" y="1685"/>
                    <a:pt x="4445" y="1795"/>
                    <a:pt x="4437" y="1853"/>
                  </a:cubicBezTo>
                  <a:cubicBezTo>
                    <a:pt x="4424" y="1931"/>
                    <a:pt x="4246" y="2061"/>
                    <a:pt x="4198" y="2133"/>
                  </a:cubicBezTo>
                  <a:cubicBezTo>
                    <a:pt x="4153" y="2201"/>
                    <a:pt x="4072" y="2341"/>
                    <a:pt x="4064" y="2417"/>
                  </a:cubicBezTo>
                  <a:cubicBezTo>
                    <a:pt x="4048" y="2534"/>
                    <a:pt x="4028" y="2800"/>
                    <a:pt x="4157" y="2888"/>
                  </a:cubicBezTo>
                  <a:cubicBezTo>
                    <a:pt x="4242" y="2945"/>
                    <a:pt x="4526" y="2953"/>
                    <a:pt x="4651" y="2955"/>
                  </a:cubicBezTo>
                  <a:cubicBezTo>
                    <a:pt x="4817" y="2958"/>
                    <a:pt x="5144" y="2878"/>
                    <a:pt x="5306" y="2888"/>
                  </a:cubicBezTo>
                  <a:cubicBezTo>
                    <a:pt x="5488" y="2898"/>
                    <a:pt x="5812" y="3030"/>
                    <a:pt x="5990" y="3045"/>
                  </a:cubicBezTo>
                  <a:cubicBezTo>
                    <a:pt x="6164" y="3060"/>
                    <a:pt x="6528" y="2965"/>
                    <a:pt x="6686" y="3013"/>
                  </a:cubicBezTo>
                  <a:cubicBezTo>
                    <a:pt x="6799" y="3045"/>
                    <a:pt x="6940" y="3186"/>
                    <a:pt x="6969" y="3261"/>
                  </a:cubicBezTo>
                  <a:cubicBezTo>
                    <a:pt x="7013" y="3384"/>
                    <a:pt x="6904" y="3639"/>
                    <a:pt x="6835" y="3757"/>
                  </a:cubicBezTo>
                  <a:cubicBezTo>
                    <a:pt x="6779" y="3852"/>
                    <a:pt x="6580" y="4015"/>
                    <a:pt x="6512" y="4105"/>
                  </a:cubicBezTo>
                  <a:cubicBezTo>
                    <a:pt x="6451" y="4190"/>
                    <a:pt x="6390" y="4381"/>
                    <a:pt x="6313" y="4461"/>
                  </a:cubicBezTo>
                  <a:cubicBezTo>
                    <a:pt x="6245" y="4533"/>
                    <a:pt x="6026" y="4636"/>
                    <a:pt x="5966" y="4709"/>
                  </a:cubicBezTo>
                  <a:cubicBezTo>
                    <a:pt x="5872" y="4819"/>
                    <a:pt x="5767" y="5060"/>
                    <a:pt x="5763" y="5182"/>
                  </a:cubicBezTo>
                  <a:cubicBezTo>
                    <a:pt x="5759" y="5283"/>
                    <a:pt x="5820" y="5490"/>
                    <a:pt x="5897" y="5581"/>
                  </a:cubicBezTo>
                  <a:cubicBezTo>
                    <a:pt x="5953" y="5648"/>
                    <a:pt x="6111" y="5819"/>
                    <a:pt x="6232" y="5804"/>
                  </a:cubicBezTo>
                  <a:cubicBezTo>
                    <a:pt x="6342" y="5789"/>
                    <a:pt x="6378" y="5616"/>
                    <a:pt x="6378" y="5546"/>
                  </a:cubicBezTo>
                  <a:cubicBezTo>
                    <a:pt x="6382" y="5498"/>
                    <a:pt x="6249" y="5400"/>
                    <a:pt x="6285" y="5355"/>
                  </a:cubicBezTo>
                  <a:cubicBezTo>
                    <a:pt x="6334" y="5295"/>
                    <a:pt x="6580" y="5268"/>
                    <a:pt x="6686" y="5257"/>
                  </a:cubicBezTo>
                  <a:cubicBezTo>
                    <a:pt x="6807" y="5245"/>
                    <a:pt x="7050" y="5288"/>
                    <a:pt x="7171" y="5273"/>
                  </a:cubicBezTo>
                  <a:cubicBezTo>
                    <a:pt x="7244" y="5263"/>
                    <a:pt x="7365" y="5202"/>
                    <a:pt x="7438" y="5190"/>
                  </a:cubicBezTo>
                  <a:cubicBezTo>
                    <a:pt x="7689" y="5152"/>
                    <a:pt x="8219" y="5145"/>
                    <a:pt x="8469" y="5182"/>
                  </a:cubicBezTo>
                  <a:cubicBezTo>
                    <a:pt x="8801" y="5232"/>
                    <a:pt x="9412" y="5450"/>
                    <a:pt x="9675" y="5588"/>
                  </a:cubicBezTo>
                  <a:cubicBezTo>
                    <a:pt x="9934" y="5726"/>
                    <a:pt x="10253" y="6114"/>
                    <a:pt x="10504" y="6260"/>
                  </a:cubicBezTo>
                  <a:cubicBezTo>
                    <a:pt x="10601" y="6315"/>
                    <a:pt x="10823" y="6410"/>
                    <a:pt x="10945" y="6440"/>
                  </a:cubicBezTo>
                  <a:cubicBezTo>
                    <a:pt x="11163" y="6498"/>
                    <a:pt x="11657" y="6503"/>
                    <a:pt x="11871" y="6565"/>
                  </a:cubicBezTo>
                  <a:cubicBezTo>
                    <a:pt x="12049" y="6620"/>
                    <a:pt x="12316" y="6813"/>
                    <a:pt x="12486" y="6881"/>
                  </a:cubicBezTo>
                  <a:cubicBezTo>
                    <a:pt x="12636" y="6938"/>
                    <a:pt x="13000" y="6994"/>
                    <a:pt x="13129" y="7071"/>
                  </a:cubicBezTo>
                  <a:cubicBezTo>
                    <a:pt x="13311" y="7179"/>
                    <a:pt x="13465" y="7495"/>
                    <a:pt x="13610" y="7625"/>
                  </a:cubicBezTo>
                  <a:cubicBezTo>
                    <a:pt x="13780" y="7778"/>
                    <a:pt x="14282" y="8018"/>
                    <a:pt x="14399" y="8189"/>
                  </a:cubicBezTo>
                  <a:cubicBezTo>
                    <a:pt x="14517" y="8351"/>
                    <a:pt x="14537" y="8715"/>
                    <a:pt x="14521" y="8893"/>
                  </a:cubicBezTo>
                  <a:cubicBezTo>
                    <a:pt x="14508" y="9050"/>
                    <a:pt x="14339" y="9356"/>
                    <a:pt x="14306" y="9514"/>
                  </a:cubicBezTo>
                  <a:cubicBezTo>
                    <a:pt x="14290" y="9604"/>
                    <a:pt x="14262" y="9789"/>
                    <a:pt x="14294" y="9877"/>
                  </a:cubicBezTo>
                  <a:cubicBezTo>
                    <a:pt x="14339" y="10000"/>
                    <a:pt x="14573" y="10215"/>
                    <a:pt x="14670" y="10326"/>
                  </a:cubicBezTo>
                  <a:cubicBezTo>
                    <a:pt x="14848" y="10531"/>
                    <a:pt x="15224" y="10937"/>
                    <a:pt x="15419" y="11137"/>
                  </a:cubicBezTo>
                  <a:cubicBezTo>
                    <a:pt x="15536" y="11260"/>
                    <a:pt x="15799" y="11490"/>
                    <a:pt x="15900" y="11618"/>
                  </a:cubicBezTo>
                  <a:cubicBezTo>
                    <a:pt x="16029" y="11776"/>
                    <a:pt x="16159" y="12124"/>
                    <a:pt x="16317" y="12272"/>
                  </a:cubicBezTo>
                  <a:cubicBezTo>
                    <a:pt x="16454" y="12405"/>
                    <a:pt x="16810" y="12648"/>
                    <a:pt x="17041" y="12721"/>
                  </a:cubicBezTo>
                  <a:cubicBezTo>
                    <a:pt x="17251" y="12786"/>
                    <a:pt x="17761" y="12746"/>
                    <a:pt x="17975" y="12803"/>
                  </a:cubicBezTo>
                  <a:cubicBezTo>
                    <a:pt x="18355" y="12901"/>
                    <a:pt x="18974" y="13252"/>
                    <a:pt x="19277" y="13425"/>
                  </a:cubicBezTo>
                  <a:cubicBezTo>
                    <a:pt x="19609" y="13612"/>
                    <a:pt x="20260" y="14008"/>
                    <a:pt x="20507" y="14244"/>
                  </a:cubicBezTo>
                  <a:cubicBezTo>
                    <a:pt x="20730" y="14454"/>
                    <a:pt x="21057" y="14925"/>
                    <a:pt x="21138" y="15171"/>
                  </a:cubicBezTo>
                  <a:cubicBezTo>
                    <a:pt x="21183" y="15316"/>
                    <a:pt x="21243" y="15629"/>
                    <a:pt x="21130" y="15759"/>
                  </a:cubicBezTo>
                  <a:cubicBezTo>
                    <a:pt x="21041" y="15860"/>
                    <a:pt x="20604" y="15910"/>
                    <a:pt x="20507" y="16007"/>
                  </a:cubicBezTo>
                  <a:cubicBezTo>
                    <a:pt x="20337" y="16188"/>
                    <a:pt x="20418" y="16631"/>
                    <a:pt x="20406" y="16839"/>
                  </a:cubicBezTo>
                  <a:cubicBezTo>
                    <a:pt x="20394" y="17065"/>
                    <a:pt x="20349" y="17513"/>
                    <a:pt x="20406" y="17733"/>
                  </a:cubicBezTo>
                  <a:cubicBezTo>
                    <a:pt x="20463" y="17939"/>
                    <a:pt x="20681" y="18332"/>
                    <a:pt x="20831" y="18518"/>
                  </a:cubicBezTo>
                  <a:cubicBezTo>
                    <a:pt x="20899" y="18608"/>
                    <a:pt x="21110" y="18766"/>
                    <a:pt x="21191" y="18853"/>
                  </a:cubicBezTo>
                  <a:cubicBezTo>
                    <a:pt x="21300" y="18974"/>
                    <a:pt x="21563" y="19212"/>
                    <a:pt x="21571" y="19349"/>
                  </a:cubicBezTo>
                  <a:cubicBezTo>
                    <a:pt x="21579" y="19465"/>
                    <a:pt x="21344" y="19670"/>
                    <a:pt x="21312" y="19785"/>
                  </a:cubicBezTo>
                  <a:cubicBezTo>
                    <a:pt x="21280" y="19890"/>
                    <a:pt x="21417" y="20131"/>
                    <a:pt x="21312" y="20219"/>
                  </a:cubicBezTo>
                  <a:cubicBezTo>
                    <a:pt x="21239" y="20279"/>
                    <a:pt x="20968" y="20296"/>
                    <a:pt x="20851" y="20306"/>
                  </a:cubicBezTo>
                  <a:cubicBezTo>
                    <a:pt x="20730" y="20316"/>
                    <a:pt x="20471" y="20256"/>
                    <a:pt x="20366" y="20294"/>
                  </a:cubicBezTo>
                  <a:cubicBezTo>
                    <a:pt x="20285" y="20324"/>
                    <a:pt x="20244" y="20452"/>
                    <a:pt x="20208" y="20504"/>
                  </a:cubicBezTo>
                  <a:cubicBezTo>
                    <a:pt x="20127" y="20627"/>
                    <a:pt x="20050" y="20895"/>
                    <a:pt x="19925" y="21003"/>
                  </a:cubicBezTo>
                  <a:cubicBezTo>
                    <a:pt x="19819" y="21095"/>
                    <a:pt x="19512" y="21241"/>
                    <a:pt x="19342" y="21288"/>
                  </a:cubicBezTo>
                  <a:cubicBezTo>
                    <a:pt x="19233" y="21318"/>
                    <a:pt x="18978" y="21313"/>
                    <a:pt x="18861" y="21338"/>
                  </a:cubicBezTo>
                  <a:cubicBezTo>
                    <a:pt x="18711" y="21369"/>
                    <a:pt x="18452" y="21499"/>
                    <a:pt x="18299" y="21524"/>
                  </a:cubicBezTo>
                  <a:cubicBezTo>
                    <a:pt x="18117" y="21551"/>
                    <a:pt x="17716" y="21579"/>
                    <a:pt x="17554" y="21524"/>
                  </a:cubicBezTo>
                  <a:cubicBezTo>
                    <a:pt x="17522" y="21514"/>
                    <a:pt x="17490" y="21494"/>
                    <a:pt x="17457" y="21471"/>
                  </a:cubicBezTo>
                  <a:cubicBezTo>
                    <a:pt x="17320" y="21381"/>
                    <a:pt x="17194" y="21216"/>
                    <a:pt x="17154" y="21126"/>
                  </a:cubicBezTo>
                  <a:cubicBezTo>
                    <a:pt x="17109" y="21028"/>
                    <a:pt x="17073" y="20805"/>
                    <a:pt x="17154" y="20717"/>
                  </a:cubicBezTo>
                  <a:cubicBezTo>
                    <a:pt x="17210" y="20652"/>
                    <a:pt x="17498" y="20630"/>
                    <a:pt x="17554" y="20567"/>
                  </a:cubicBezTo>
                  <a:cubicBezTo>
                    <a:pt x="17635" y="20482"/>
                    <a:pt x="17639" y="20254"/>
                    <a:pt x="17554" y="20169"/>
                  </a:cubicBezTo>
                  <a:cubicBezTo>
                    <a:pt x="17494" y="20108"/>
                    <a:pt x="17251" y="20041"/>
                    <a:pt x="17134" y="20046"/>
                  </a:cubicBezTo>
                  <a:cubicBezTo>
                    <a:pt x="17041" y="20048"/>
                    <a:pt x="16903" y="20154"/>
                    <a:pt x="16810" y="20169"/>
                  </a:cubicBezTo>
                  <a:cubicBezTo>
                    <a:pt x="16612" y="20206"/>
                    <a:pt x="16163" y="20231"/>
                    <a:pt x="15981" y="20169"/>
                  </a:cubicBezTo>
                  <a:cubicBezTo>
                    <a:pt x="15779" y="20101"/>
                    <a:pt x="15649" y="19788"/>
                    <a:pt x="15487" y="19685"/>
                  </a:cubicBezTo>
                  <a:cubicBezTo>
                    <a:pt x="15249" y="19537"/>
                    <a:pt x="14682" y="19297"/>
                    <a:pt x="14363" y="19239"/>
                  </a:cubicBezTo>
                  <a:cubicBezTo>
                    <a:pt x="14157" y="19202"/>
                    <a:pt x="13720" y="19274"/>
                    <a:pt x="13517" y="19239"/>
                  </a:cubicBezTo>
                  <a:cubicBezTo>
                    <a:pt x="13364" y="19212"/>
                    <a:pt x="13129" y="19051"/>
                    <a:pt x="12975" y="19026"/>
                  </a:cubicBezTo>
                  <a:cubicBezTo>
                    <a:pt x="12842" y="19006"/>
                    <a:pt x="12543" y="19001"/>
                    <a:pt x="12433" y="19051"/>
                  </a:cubicBezTo>
                  <a:cubicBezTo>
                    <a:pt x="12292" y="19116"/>
                    <a:pt x="12308" y="19379"/>
                    <a:pt x="12191" y="19462"/>
                  </a:cubicBezTo>
                  <a:cubicBezTo>
                    <a:pt x="11972" y="19612"/>
                    <a:pt x="11309" y="19740"/>
                    <a:pt x="11006" y="19823"/>
                  </a:cubicBezTo>
                  <a:cubicBezTo>
                    <a:pt x="10702" y="19903"/>
                    <a:pt x="10087" y="20144"/>
                    <a:pt x="9760" y="20108"/>
                  </a:cubicBezTo>
                  <a:cubicBezTo>
                    <a:pt x="9606" y="20091"/>
                    <a:pt x="9351" y="19941"/>
                    <a:pt x="9286" y="19850"/>
                  </a:cubicBezTo>
                  <a:cubicBezTo>
                    <a:pt x="9201" y="19740"/>
                    <a:pt x="9323" y="19480"/>
                    <a:pt x="9270" y="19362"/>
                  </a:cubicBezTo>
                  <a:cubicBezTo>
                    <a:pt x="9238" y="19287"/>
                    <a:pt x="9117" y="19139"/>
                    <a:pt x="9019" y="19089"/>
                  </a:cubicBezTo>
                  <a:cubicBezTo>
                    <a:pt x="8930" y="19044"/>
                    <a:pt x="8704" y="18996"/>
                    <a:pt x="8591" y="18999"/>
                  </a:cubicBezTo>
                  <a:cubicBezTo>
                    <a:pt x="8494" y="18999"/>
                    <a:pt x="8332" y="19076"/>
                    <a:pt x="8243" y="19089"/>
                  </a:cubicBezTo>
                  <a:cubicBezTo>
                    <a:pt x="8081" y="19109"/>
                    <a:pt x="7741" y="19116"/>
                    <a:pt x="7583" y="19089"/>
                  </a:cubicBezTo>
                  <a:cubicBezTo>
                    <a:pt x="7450" y="19066"/>
                    <a:pt x="7203" y="18971"/>
                    <a:pt x="7114" y="18906"/>
                  </a:cubicBezTo>
                  <a:cubicBezTo>
                    <a:pt x="7001" y="18823"/>
                    <a:pt x="6880" y="18608"/>
                    <a:pt x="6847" y="18500"/>
                  </a:cubicBezTo>
                  <a:cubicBezTo>
                    <a:pt x="6799" y="18330"/>
                    <a:pt x="6912" y="17979"/>
                    <a:pt x="6888" y="17806"/>
                  </a:cubicBezTo>
                  <a:cubicBezTo>
                    <a:pt x="6843" y="17508"/>
                    <a:pt x="6520" y="16942"/>
                    <a:pt x="6471" y="16646"/>
                  </a:cubicBezTo>
                  <a:cubicBezTo>
                    <a:pt x="6451" y="16508"/>
                    <a:pt x="6467" y="16235"/>
                    <a:pt x="6487" y="16098"/>
                  </a:cubicBezTo>
                  <a:cubicBezTo>
                    <a:pt x="6499" y="16007"/>
                    <a:pt x="6617" y="15825"/>
                    <a:pt x="6580" y="15734"/>
                  </a:cubicBezTo>
                  <a:cubicBezTo>
                    <a:pt x="6540" y="15642"/>
                    <a:pt x="6313" y="15496"/>
                    <a:pt x="6192" y="15436"/>
                  </a:cubicBezTo>
                  <a:cubicBezTo>
                    <a:pt x="6087" y="15384"/>
                    <a:pt x="5792" y="15354"/>
                    <a:pt x="5711" y="15286"/>
                  </a:cubicBezTo>
                  <a:cubicBezTo>
                    <a:pt x="5626" y="15221"/>
                    <a:pt x="5557" y="15035"/>
                    <a:pt x="5601" y="14955"/>
                  </a:cubicBezTo>
                  <a:cubicBezTo>
                    <a:pt x="5642" y="14885"/>
                    <a:pt x="5868" y="14797"/>
                    <a:pt x="5978" y="14765"/>
                  </a:cubicBezTo>
                  <a:cubicBezTo>
                    <a:pt x="6152" y="14715"/>
                    <a:pt x="6548" y="14685"/>
                    <a:pt x="6742" y="14675"/>
                  </a:cubicBezTo>
                  <a:cubicBezTo>
                    <a:pt x="7013" y="14657"/>
                    <a:pt x="7571" y="14710"/>
                    <a:pt x="7838" y="14675"/>
                  </a:cubicBezTo>
                  <a:cubicBezTo>
                    <a:pt x="8113" y="14637"/>
                    <a:pt x="8663" y="14517"/>
                    <a:pt x="8858" y="14392"/>
                  </a:cubicBezTo>
                  <a:cubicBezTo>
                    <a:pt x="9092" y="14239"/>
                    <a:pt x="9311" y="13808"/>
                    <a:pt x="9351" y="13597"/>
                  </a:cubicBezTo>
                  <a:cubicBezTo>
                    <a:pt x="9388" y="13420"/>
                    <a:pt x="9359" y="13041"/>
                    <a:pt x="9218" y="12886"/>
                  </a:cubicBezTo>
                  <a:cubicBezTo>
                    <a:pt x="9108" y="12763"/>
                    <a:pt x="8724" y="12585"/>
                    <a:pt x="8510" y="12545"/>
                  </a:cubicBezTo>
                  <a:cubicBezTo>
                    <a:pt x="8299" y="12508"/>
                    <a:pt x="7855" y="12605"/>
                    <a:pt x="7640" y="12588"/>
                  </a:cubicBezTo>
                  <a:cubicBezTo>
                    <a:pt x="7527" y="12578"/>
                    <a:pt x="7272" y="12548"/>
                    <a:pt x="7211" y="12488"/>
                  </a:cubicBezTo>
                  <a:cubicBezTo>
                    <a:pt x="7098" y="12380"/>
                    <a:pt x="7341" y="12099"/>
                    <a:pt x="7264" y="11982"/>
                  </a:cubicBezTo>
                  <a:cubicBezTo>
                    <a:pt x="7159" y="11824"/>
                    <a:pt x="6677" y="11611"/>
                    <a:pt x="6447" y="11518"/>
                  </a:cubicBezTo>
                  <a:cubicBezTo>
                    <a:pt x="6249" y="11440"/>
                    <a:pt x="5808" y="11338"/>
                    <a:pt x="5589" y="11288"/>
                  </a:cubicBezTo>
                  <a:cubicBezTo>
                    <a:pt x="5363" y="11235"/>
                    <a:pt x="4886" y="11172"/>
                    <a:pt x="4667" y="11112"/>
                  </a:cubicBezTo>
                  <a:cubicBezTo>
                    <a:pt x="4457" y="11055"/>
                    <a:pt x="4028" y="10934"/>
                    <a:pt x="3886" y="10822"/>
                  </a:cubicBezTo>
                  <a:cubicBezTo>
                    <a:pt x="3692" y="10664"/>
                    <a:pt x="3733" y="10208"/>
                    <a:pt x="3526" y="10052"/>
                  </a:cubicBezTo>
                  <a:cubicBezTo>
                    <a:pt x="3259" y="9850"/>
                    <a:pt x="2438" y="9649"/>
                    <a:pt x="2042" y="9564"/>
                  </a:cubicBezTo>
                  <a:cubicBezTo>
                    <a:pt x="1698" y="9489"/>
                    <a:pt x="917" y="9526"/>
                    <a:pt x="622" y="9399"/>
                  </a:cubicBezTo>
                  <a:cubicBezTo>
                    <a:pt x="371" y="9291"/>
                    <a:pt x="48" y="8938"/>
                    <a:pt x="3" y="8752"/>
                  </a:cubicBezTo>
                  <a:cubicBezTo>
                    <a:pt x="-21" y="8640"/>
                    <a:pt x="104" y="8379"/>
                    <a:pt x="189" y="8226"/>
                  </a:cubicBezTo>
                  <a:cubicBezTo>
                    <a:pt x="379" y="8244"/>
                    <a:pt x="634" y="8274"/>
                    <a:pt x="772" y="8249"/>
                  </a:cubicBezTo>
                  <a:cubicBezTo>
                    <a:pt x="930" y="8219"/>
                    <a:pt x="1180" y="8073"/>
                    <a:pt x="1286" y="7993"/>
                  </a:cubicBezTo>
                  <a:cubicBezTo>
                    <a:pt x="1407" y="7898"/>
                    <a:pt x="1548" y="7663"/>
                    <a:pt x="1633" y="7552"/>
                  </a:cubicBezTo>
                  <a:cubicBezTo>
                    <a:pt x="1767" y="7384"/>
                    <a:pt x="2099" y="7059"/>
                    <a:pt x="2167" y="6876"/>
                  </a:cubicBezTo>
                  <a:cubicBezTo>
                    <a:pt x="2228" y="6718"/>
                    <a:pt x="2236" y="6380"/>
                    <a:pt x="2167" y="6225"/>
                  </a:cubicBezTo>
                  <a:cubicBezTo>
                    <a:pt x="2074" y="6017"/>
                    <a:pt x="1625" y="5676"/>
                    <a:pt x="1463" y="5485"/>
                  </a:cubicBezTo>
                  <a:cubicBezTo>
                    <a:pt x="1362" y="5363"/>
                    <a:pt x="1265" y="5080"/>
                    <a:pt x="1103" y="4987"/>
                  </a:cubicBezTo>
                  <a:cubicBezTo>
                    <a:pt x="1027" y="4944"/>
                    <a:pt x="824" y="4902"/>
                    <a:pt x="719" y="4899"/>
                  </a:cubicBezTo>
                  <a:cubicBezTo>
                    <a:pt x="638" y="4899"/>
                    <a:pt x="485" y="4957"/>
                    <a:pt x="400" y="4957"/>
                  </a:cubicBezTo>
                  <a:cubicBezTo>
                    <a:pt x="315" y="4957"/>
                    <a:pt x="125" y="4944"/>
                    <a:pt x="80" y="4899"/>
                  </a:cubicBezTo>
                  <a:cubicBezTo>
                    <a:pt x="19" y="4844"/>
                    <a:pt x="84" y="4694"/>
                    <a:pt x="149" y="4639"/>
                  </a:cubicBezTo>
                  <a:cubicBezTo>
                    <a:pt x="222" y="4576"/>
                    <a:pt x="501" y="4544"/>
                    <a:pt x="602" y="4496"/>
                  </a:cubicBezTo>
                  <a:cubicBezTo>
                    <a:pt x="768" y="4418"/>
                    <a:pt x="1067" y="4230"/>
                    <a:pt x="1172" y="4118"/>
                  </a:cubicBezTo>
                  <a:cubicBezTo>
                    <a:pt x="1326" y="3950"/>
                    <a:pt x="1528" y="3571"/>
                    <a:pt x="1524" y="3379"/>
                  </a:cubicBezTo>
                  <a:cubicBezTo>
                    <a:pt x="1524" y="3273"/>
                    <a:pt x="1314" y="3080"/>
                    <a:pt x="1322" y="2975"/>
                  </a:cubicBezTo>
                  <a:cubicBezTo>
                    <a:pt x="1338" y="2832"/>
                    <a:pt x="1581" y="2574"/>
                    <a:pt x="1706" y="2452"/>
                  </a:cubicBezTo>
                  <a:cubicBezTo>
                    <a:pt x="1815" y="2346"/>
                    <a:pt x="2155" y="2189"/>
                    <a:pt x="2236" y="2073"/>
                  </a:cubicBezTo>
                  <a:cubicBezTo>
                    <a:pt x="2297" y="1993"/>
                    <a:pt x="2244" y="1805"/>
                    <a:pt x="2309" y="1725"/>
                  </a:cubicBezTo>
                  <a:cubicBezTo>
                    <a:pt x="2386" y="1627"/>
                    <a:pt x="2645" y="1457"/>
                    <a:pt x="2810" y="1414"/>
                  </a:cubicBezTo>
                  <a:cubicBezTo>
                    <a:pt x="2871" y="1399"/>
                    <a:pt x="3021" y="1437"/>
                    <a:pt x="3081" y="1414"/>
                  </a:cubicBezTo>
                  <a:cubicBezTo>
                    <a:pt x="3154" y="1389"/>
                    <a:pt x="3247" y="1292"/>
                    <a:pt x="3251" y="1242"/>
                  </a:cubicBezTo>
                  <a:cubicBezTo>
                    <a:pt x="3263" y="1141"/>
                    <a:pt x="3122" y="941"/>
                    <a:pt x="3001" y="876"/>
                  </a:cubicBezTo>
                  <a:cubicBezTo>
                    <a:pt x="2883" y="808"/>
                    <a:pt x="2531" y="811"/>
                    <a:pt x="2398" y="758"/>
                  </a:cubicBezTo>
                  <a:cubicBezTo>
                    <a:pt x="2297" y="713"/>
                    <a:pt x="2139" y="588"/>
                    <a:pt x="2078" y="520"/>
                  </a:cubicBezTo>
                  <a:cubicBezTo>
                    <a:pt x="2010" y="445"/>
                    <a:pt x="1896" y="272"/>
                    <a:pt x="1904" y="184"/>
                  </a:cubicBezTo>
                  <a:cubicBezTo>
                    <a:pt x="1912" y="137"/>
                    <a:pt x="1965" y="27"/>
                    <a:pt x="2038" y="4"/>
                  </a:cubicBezTo>
                  <a:cubicBezTo>
                    <a:pt x="2127" y="-21"/>
                    <a:pt x="2337" y="94"/>
                    <a:pt x="2430" y="67"/>
                  </a:cubicBezTo>
                  <a:cubicBezTo>
                    <a:pt x="2438" y="64"/>
                    <a:pt x="2446" y="62"/>
                    <a:pt x="2455" y="5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13" name="Shape 1000"/>
            <p:cNvSpPr>
              <a:spLocks/>
            </p:cNvSpPr>
            <p:nvPr/>
          </p:nvSpPr>
          <p:spPr bwMode="auto">
            <a:xfrm>
              <a:off x="1100364" y="746824"/>
              <a:ext cx="378108" cy="593995"/>
            </a:xfrm>
            <a:custGeom>
              <a:avLst/>
              <a:gdLst>
                <a:gd name="T0" fmla="*/ 2147483646 w 21571"/>
                <a:gd name="T1" fmla="*/ 2147483646 h 21555"/>
                <a:gd name="T2" fmla="*/ 2147483646 w 21571"/>
                <a:gd name="T3" fmla="*/ 2147483646 h 21555"/>
                <a:gd name="T4" fmla="*/ 2147483646 w 21571"/>
                <a:gd name="T5" fmla="*/ 2147483646 h 21555"/>
                <a:gd name="T6" fmla="*/ 2147483646 w 21571"/>
                <a:gd name="T7" fmla="*/ 2147483646 h 2155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1" h="21555" extrusionOk="0">
                  <a:moveTo>
                    <a:pt x="2455" y="57"/>
                  </a:moveTo>
                  <a:cubicBezTo>
                    <a:pt x="2487" y="84"/>
                    <a:pt x="2523" y="109"/>
                    <a:pt x="2548" y="122"/>
                  </a:cubicBezTo>
                  <a:cubicBezTo>
                    <a:pt x="2604" y="149"/>
                    <a:pt x="2734" y="192"/>
                    <a:pt x="2802" y="197"/>
                  </a:cubicBezTo>
                  <a:cubicBezTo>
                    <a:pt x="2916" y="202"/>
                    <a:pt x="3122" y="129"/>
                    <a:pt x="3231" y="122"/>
                  </a:cubicBezTo>
                  <a:cubicBezTo>
                    <a:pt x="3336" y="112"/>
                    <a:pt x="3559" y="87"/>
                    <a:pt x="3648" y="122"/>
                  </a:cubicBezTo>
                  <a:cubicBezTo>
                    <a:pt x="3753" y="164"/>
                    <a:pt x="3846" y="325"/>
                    <a:pt x="3846" y="402"/>
                  </a:cubicBezTo>
                  <a:cubicBezTo>
                    <a:pt x="3850" y="480"/>
                    <a:pt x="3672" y="615"/>
                    <a:pt x="3672" y="693"/>
                  </a:cubicBezTo>
                  <a:cubicBezTo>
                    <a:pt x="3672" y="776"/>
                    <a:pt x="3765" y="949"/>
                    <a:pt x="3862" y="1009"/>
                  </a:cubicBezTo>
                  <a:cubicBezTo>
                    <a:pt x="3911" y="1039"/>
                    <a:pt x="4077" y="1044"/>
                    <a:pt x="4129" y="1074"/>
                  </a:cubicBezTo>
                  <a:cubicBezTo>
                    <a:pt x="4210" y="1121"/>
                    <a:pt x="4279" y="1262"/>
                    <a:pt x="4303" y="1329"/>
                  </a:cubicBezTo>
                  <a:cubicBezTo>
                    <a:pt x="4331" y="1404"/>
                    <a:pt x="4311" y="1555"/>
                    <a:pt x="4331" y="1627"/>
                  </a:cubicBezTo>
                  <a:cubicBezTo>
                    <a:pt x="4348" y="1685"/>
                    <a:pt x="4445" y="1795"/>
                    <a:pt x="4437" y="1853"/>
                  </a:cubicBezTo>
                  <a:cubicBezTo>
                    <a:pt x="4424" y="1931"/>
                    <a:pt x="4246" y="2061"/>
                    <a:pt x="4198" y="2133"/>
                  </a:cubicBezTo>
                  <a:cubicBezTo>
                    <a:pt x="4153" y="2201"/>
                    <a:pt x="4072" y="2341"/>
                    <a:pt x="4064" y="2417"/>
                  </a:cubicBezTo>
                  <a:cubicBezTo>
                    <a:pt x="4048" y="2534"/>
                    <a:pt x="4028" y="2800"/>
                    <a:pt x="4157" y="2888"/>
                  </a:cubicBezTo>
                  <a:cubicBezTo>
                    <a:pt x="4242" y="2945"/>
                    <a:pt x="4526" y="2953"/>
                    <a:pt x="4651" y="2955"/>
                  </a:cubicBezTo>
                  <a:cubicBezTo>
                    <a:pt x="4817" y="2958"/>
                    <a:pt x="5144" y="2878"/>
                    <a:pt x="5306" y="2888"/>
                  </a:cubicBezTo>
                  <a:cubicBezTo>
                    <a:pt x="5488" y="2898"/>
                    <a:pt x="5812" y="3030"/>
                    <a:pt x="5990" y="3045"/>
                  </a:cubicBezTo>
                  <a:cubicBezTo>
                    <a:pt x="6164" y="3060"/>
                    <a:pt x="6528" y="2965"/>
                    <a:pt x="6686" y="3013"/>
                  </a:cubicBezTo>
                  <a:cubicBezTo>
                    <a:pt x="6799" y="3045"/>
                    <a:pt x="6940" y="3186"/>
                    <a:pt x="6969" y="3261"/>
                  </a:cubicBezTo>
                  <a:cubicBezTo>
                    <a:pt x="7013" y="3384"/>
                    <a:pt x="6904" y="3639"/>
                    <a:pt x="6835" y="3757"/>
                  </a:cubicBezTo>
                  <a:cubicBezTo>
                    <a:pt x="6779" y="3852"/>
                    <a:pt x="6580" y="4015"/>
                    <a:pt x="6512" y="4105"/>
                  </a:cubicBezTo>
                  <a:cubicBezTo>
                    <a:pt x="6451" y="4190"/>
                    <a:pt x="6390" y="4381"/>
                    <a:pt x="6313" y="4461"/>
                  </a:cubicBezTo>
                  <a:cubicBezTo>
                    <a:pt x="6245" y="4533"/>
                    <a:pt x="6026" y="4636"/>
                    <a:pt x="5966" y="4709"/>
                  </a:cubicBezTo>
                  <a:cubicBezTo>
                    <a:pt x="5872" y="4819"/>
                    <a:pt x="5767" y="5060"/>
                    <a:pt x="5763" y="5182"/>
                  </a:cubicBezTo>
                  <a:cubicBezTo>
                    <a:pt x="5759" y="5283"/>
                    <a:pt x="5820" y="5490"/>
                    <a:pt x="5897" y="5581"/>
                  </a:cubicBezTo>
                  <a:cubicBezTo>
                    <a:pt x="5953" y="5648"/>
                    <a:pt x="6111" y="5819"/>
                    <a:pt x="6232" y="5804"/>
                  </a:cubicBezTo>
                  <a:cubicBezTo>
                    <a:pt x="6342" y="5789"/>
                    <a:pt x="6378" y="5616"/>
                    <a:pt x="6378" y="5546"/>
                  </a:cubicBezTo>
                  <a:cubicBezTo>
                    <a:pt x="6382" y="5498"/>
                    <a:pt x="6249" y="5400"/>
                    <a:pt x="6285" y="5355"/>
                  </a:cubicBezTo>
                  <a:cubicBezTo>
                    <a:pt x="6334" y="5295"/>
                    <a:pt x="6580" y="5268"/>
                    <a:pt x="6686" y="5257"/>
                  </a:cubicBezTo>
                  <a:cubicBezTo>
                    <a:pt x="6807" y="5245"/>
                    <a:pt x="7050" y="5288"/>
                    <a:pt x="7171" y="5273"/>
                  </a:cubicBezTo>
                  <a:cubicBezTo>
                    <a:pt x="7244" y="5263"/>
                    <a:pt x="7365" y="5202"/>
                    <a:pt x="7438" y="5190"/>
                  </a:cubicBezTo>
                  <a:cubicBezTo>
                    <a:pt x="7689" y="5152"/>
                    <a:pt x="8219" y="5145"/>
                    <a:pt x="8469" y="5182"/>
                  </a:cubicBezTo>
                  <a:cubicBezTo>
                    <a:pt x="8801" y="5232"/>
                    <a:pt x="9412" y="5450"/>
                    <a:pt x="9675" y="5588"/>
                  </a:cubicBezTo>
                  <a:cubicBezTo>
                    <a:pt x="9934" y="5726"/>
                    <a:pt x="10253" y="6114"/>
                    <a:pt x="10504" y="6260"/>
                  </a:cubicBezTo>
                  <a:cubicBezTo>
                    <a:pt x="10601" y="6315"/>
                    <a:pt x="10823" y="6410"/>
                    <a:pt x="10945" y="6440"/>
                  </a:cubicBezTo>
                  <a:cubicBezTo>
                    <a:pt x="11163" y="6498"/>
                    <a:pt x="11657" y="6503"/>
                    <a:pt x="11871" y="6565"/>
                  </a:cubicBezTo>
                  <a:cubicBezTo>
                    <a:pt x="12049" y="6620"/>
                    <a:pt x="12316" y="6813"/>
                    <a:pt x="12486" y="6881"/>
                  </a:cubicBezTo>
                  <a:cubicBezTo>
                    <a:pt x="12636" y="6938"/>
                    <a:pt x="13000" y="6994"/>
                    <a:pt x="13129" y="7071"/>
                  </a:cubicBezTo>
                  <a:cubicBezTo>
                    <a:pt x="13311" y="7179"/>
                    <a:pt x="13465" y="7495"/>
                    <a:pt x="13610" y="7625"/>
                  </a:cubicBezTo>
                  <a:cubicBezTo>
                    <a:pt x="13780" y="7778"/>
                    <a:pt x="14282" y="8018"/>
                    <a:pt x="14399" y="8189"/>
                  </a:cubicBezTo>
                  <a:cubicBezTo>
                    <a:pt x="14517" y="8351"/>
                    <a:pt x="14537" y="8715"/>
                    <a:pt x="14521" y="8893"/>
                  </a:cubicBezTo>
                  <a:cubicBezTo>
                    <a:pt x="14508" y="9050"/>
                    <a:pt x="14339" y="9356"/>
                    <a:pt x="14306" y="9514"/>
                  </a:cubicBezTo>
                  <a:cubicBezTo>
                    <a:pt x="14290" y="9604"/>
                    <a:pt x="14262" y="9789"/>
                    <a:pt x="14294" y="9877"/>
                  </a:cubicBezTo>
                  <a:cubicBezTo>
                    <a:pt x="14339" y="10000"/>
                    <a:pt x="14573" y="10215"/>
                    <a:pt x="14670" y="10326"/>
                  </a:cubicBezTo>
                  <a:cubicBezTo>
                    <a:pt x="14848" y="10531"/>
                    <a:pt x="15224" y="10937"/>
                    <a:pt x="15419" y="11137"/>
                  </a:cubicBezTo>
                  <a:cubicBezTo>
                    <a:pt x="15536" y="11260"/>
                    <a:pt x="15799" y="11490"/>
                    <a:pt x="15900" y="11618"/>
                  </a:cubicBezTo>
                  <a:cubicBezTo>
                    <a:pt x="16029" y="11776"/>
                    <a:pt x="16159" y="12124"/>
                    <a:pt x="16317" y="12272"/>
                  </a:cubicBezTo>
                  <a:cubicBezTo>
                    <a:pt x="16454" y="12405"/>
                    <a:pt x="16810" y="12648"/>
                    <a:pt x="17041" y="12721"/>
                  </a:cubicBezTo>
                  <a:cubicBezTo>
                    <a:pt x="17251" y="12786"/>
                    <a:pt x="17761" y="12746"/>
                    <a:pt x="17975" y="12803"/>
                  </a:cubicBezTo>
                  <a:cubicBezTo>
                    <a:pt x="18355" y="12901"/>
                    <a:pt x="18974" y="13252"/>
                    <a:pt x="19277" y="13425"/>
                  </a:cubicBezTo>
                  <a:cubicBezTo>
                    <a:pt x="19609" y="13612"/>
                    <a:pt x="20260" y="14008"/>
                    <a:pt x="20507" y="14244"/>
                  </a:cubicBezTo>
                  <a:cubicBezTo>
                    <a:pt x="20730" y="14454"/>
                    <a:pt x="21057" y="14925"/>
                    <a:pt x="21138" y="15171"/>
                  </a:cubicBezTo>
                  <a:cubicBezTo>
                    <a:pt x="21183" y="15316"/>
                    <a:pt x="21243" y="15629"/>
                    <a:pt x="21130" y="15759"/>
                  </a:cubicBezTo>
                  <a:cubicBezTo>
                    <a:pt x="21041" y="15860"/>
                    <a:pt x="20604" y="15910"/>
                    <a:pt x="20507" y="16007"/>
                  </a:cubicBezTo>
                  <a:cubicBezTo>
                    <a:pt x="20337" y="16188"/>
                    <a:pt x="20418" y="16631"/>
                    <a:pt x="20406" y="16839"/>
                  </a:cubicBezTo>
                  <a:cubicBezTo>
                    <a:pt x="20394" y="17065"/>
                    <a:pt x="20349" y="17513"/>
                    <a:pt x="20406" y="17733"/>
                  </a:cubicBezTo>
                  <a:cubicBezTo>
                    <a:pt x="20463" y="17939"/>
                    <a:pt x="20681" y="18332"/>
                    <a:pt x="20831" y="18518"/>
                  </a:cubicBezTo>
                  <a:cubicBezTo>
                    <a:pt x="20899" y="18608"/>
                    <a:pt x="21110" y="18766"/>
                    <a:pt x="21191" y="18853"/>
                  </a:cubicBezTo>
                  <a:cubicBezTo>
                    <a:pt x="21300" y="18974"/>
                    <a:pt x="21563" y="19212"/>
                    <a:pt x="21571" y="19349"/>
                  </a:cubicBezTo>
                  <a:cubicBezTo>
                    <a:pt x="21579" y="19465"/>
                    <a:pt x="21344" y="19670"/>
                    <a:pt x="21312" y="19785"/>
                  </a:cubicBezTo>
                  <a:cubicBezTo>
                    <a:pt x="21280" y="19890"/>
                    <a:pt x="21417" y="20131"/>
                    <a:pt x="21312" y="20219"/>
                  </a:cubicBezTo>
                  <a:cubicBezTo>
                    <a:pt x="21239" y="20279"/>
                    <a:pt x="20968" y="20296"/>
                    <a:pt x="20851" y="20306"/>
                  </a:cubicBezTo>
                  <a:cubicBezTo>
                    <a:pt x="20730" y="20316"/>
                    <a:pt x="20471" y="20256"/>
                    <a:pt x="20366" y="20294"/>
                  </a:cubicBezTo>
                  <a:cubicBezTo>
                    <a:pt x="20285" y="20324"/>
                    <a:pt x="20244" y="20452"/>
                    <a:pt x="20208" y="20504"/>
                  </a:cubicBezTo>
                  <a:cubicBezTo>
                    <a:pt x="20127" y="20627"/>
                    <a:pt x="20050" y="20895"/>
                    <a:pt x="19925" y="21003"/>
                  </a:cubicBezTo>
                  <a:cubicBezTo>
                    <a:pt x="19819" y="21095"/>
                    <a:pt x="19512" y="21241"/>
                    <a:pt x="19342" y="21288"/>
                  </a:cubicBezTo>
                  <a:cubicBezTo>
                    <a:pt x="19233" y="21318"/>
                    <a:pt x="18978" y="21313"/>
                    <a:pt x="18861" y="21338"/>
                  </a:cubicBezTo>
                  <a:cubicBezTo>
                    <a:pt x="18711" y="21369"/>
                    <a:pt x="18452" y="21499"/>
                    <a:pt x="18299" y="21524"/>
                  </a:cubicBezTo>
                  <a:cubicBezTo>
                    <a:pt x="18117" y="21551"/>
                    <a:pt x="17716" y="21579"/>
                    <a:pt x="17554" y="21524"/>
                  </a:cubicBezTo>
                  <a:cubicBezTo>
                    <a:pt x="17522" y="21514"/>
                    <a:pt x="17490" y="21494"/>
                    <a:pt x="17457" y="21471"/>
                  </a:cubicBezTo>
                  <a:cubicBezTo>
                    <a:pt x="17320" y="21381"/>
                    <a:pt x="17194" y="21216"/>
                    <a:pt x="17154" y="21126"/>
                  </a:cubicBezTo>
                  <a:cubicBezTo>
                    <a:pt x="17109" y="21028"/>
                    <a:pt x="17073" y="20805"/>
                    <a:pt x="17154" y="20717"/>
                  </a:cubicBezTo>
                  <a:cubicBezTo>
                    <a:pt x="17210" y="20652"/>
                    <a:pt x="17498" y="20630"/>
                    <a:pt x="17554" y="20567"/>
                  </a:cubicBezTo>
                  <a:cubicBezTo>
                    <a:pt x="17635" y="20482"/>
                    <a:pt x="17639" y="20254"/>
                    <a:pt x="17554" y="20169"/>
                  </a:cubicBezTo>
                  <a:cubicBezTo>
                    <a:pt x="17494" y="20108"/>
                    <a:pt x="17251" y="20041"/>
                    <a:pt x="17134" y="20046"/>
                  </a:cubicBezTo>
                  <a:cubicBezTo>
                    <a:pt x="17041" y="20048"/>
                    <a:pt x="16903" y="20154"/>
                    <a:pt x="16810" y="20169"/>
                  </a:cubicBezTo>
                  <a:cubicBezTo>
                    <a:pt x="16612" y="20206"/>
                    <a:pt x="16163" y="20231"/>
                    <a:pt x="15981" y="20169"/>
                  </a:cubicBezTo>
                  <a:cubicBezTo>
                    <a:pt x="15779" y="20101"/>
                    <a:pt x="15649" y="19788"/>
                    <a:pt x="15487" y="19685"/>
                  </a:cubicBezTo>
                  <a:cubicBezTo>
                    <a:pt x="15249" y="19537"/>
                    <a:pt x="14682" y="19297"/>
                    <a:pt x="14363" y="19239"/>
                  </a:cubicBezTo>
                  <a:cubicBezTo>
                    <a:pt x="14157" y="19202"/>
                    <a:pt x="13720" y="19274"/>
                    <a:pt x="13517" y="19239"/>
                  </a:cubicBezTo>
                  <a:cubicBezTo>
                    <a:pt x="13364" y="19212"/>
                    <a:pt x="13129" y="19051"/>
                    <a:pt x="12975" y="19026"/>
                  </a:cubicBezTo>
                  <a:cubicBezTo>
                    <a:pt x="12842" y="19006"/>
                    <a:pt x="12543" y="19001"/>
                    <a:pt x="12433" y="19051"/>
                  </a:cubicBezTo>
                  <a:cubicBezTo>
                    <a:pt x="12292" y="19116"/>
                    <a:pt x="12308" y="19379"/>
                    <a:pt x="12191" y="19462"/>
                  </a:cubicBezTo>
                  <a:cubicBezTo>
                    <a:pt x="11972" y="19612"/>
                    <a:pt x="11309" y="19740"/>
                    <a:pt x="11006" y="19823"/>
                  </a:cubicBezTo>
                  <a:cubicBezTo>
                    <a:pt x="10702" y="19903"/>
                    <a:pt x="10087" y="20144"/>
                    <a:pt x="9760" y="20108"/>
                  </a:cubicBezTo>
                  <a:cubicBezTo>
                    <a:pt x="9606" y="20091"/>
                    <a:pt x="9351" y="19941"/>
                    <a:pt x="9286" y="19850"/>
                  </a:cubicBezTo>
                  <a:cubicBezTo>
                    <a:pt x="9201" y="19740"/>
                    <a:pt x="9323" y="19480"/>
                    <a:pt x="9270" y="19362"/>
                  </a:cubicBezTo>
                  <a:cubicBezTo>
                    <a:pt x="9238" y="19287"/>
                    <a:pt x="9117" y="19139"/>
                    <a:pt x="9019" y="19089"/>
                  </a:cubicBezTo>
                  <a:cubicBezTo>
                    <a:pt x="8930" y="19044"/>
                    <a:pt x="8704" y="18996"/>
                    <a:pt x="8591" y="18999"/>
                  </a:cubicBezTo>
                  <a:cubicBezTo>
                    <a:pt x="8494" y="18999"/>
                    <a:pt x="8332" y="19076"/>
                    <a:pt x="8243" y="19089"/>
                  </a:cubicBezTo>
                  <a:cubicBezTo>
                    <a:pt x="8081" y="19109"/>
                    <a:pt x="7741" y="19116"/>
                    <a:pt x="7583" y="19089"/>
                  </a:cubicBezTo>
                  <a:cubicBezTo>
                    <a:pt x="7450" y="19066"/>
                    <a:pt x="7203" y="18971"/>
                    <a:pt x="7114" y="18906"/>
                  </a:cubicBezTo>
                  <a:cubicBezTo>
                    <a:pt x="7001" y="18823"/>
                    <a:pt x="6880" y="18608"/>
                    <a:pt x="6847" y="18500"/>
                  </a:cubicBezTo>
                  <a:cubicBezTo>
                    <a:pt x="6799" y="18330"/>
                    <a:pt x="6912" y="17979"/>
                    <a:pt x="6888" y="17806"/>
                  </a:cubicBezTo>
                  <a:cubicBezTo>
                    <a:pt x="6843" y="17508"/>
                    <a:pt x="6520" y="16942"/>
                    <a:pt x="6471" y="16646"/>
                  </a:cubicBezTo>
                  <a:cubicBezTo>
                    <a:pt x="6451" y="16508"/>
                    <a:pt x="6467" y="16235"/>
                    <a:pt x="6487" y="16098"/>
                  </a:cubicBezTo>
                  <a:cubicBezTo>
                    <a:pt x="6499" y="16007"/>
                    <a:pt x="6617" y="15825"/>
                    <a:pt x="6580" y="15734"/>
                  </a:cubicBezTo>
                  <a:cubicBezTo>
                    <a:pt x="6540" y="15642"/>
                    <a:pt x="6313" y="15496"/>
                    <a:pt x="6192" y="15436"/>
                  </a:cubicBezTo>
                  <a:cubicBezTo>
                    <a:pt x="6087" y="15384"/>
                    <a:pt x="5792" y="15354"/>
                    <a:pt x="5711" y="15286"/>
                  </a:cubicBezTo>
                  <a:cubicBezTo>
                    <a:pt x="5626" y="15221"/>
                    <a:pt x="5557" y="15035"/>
                    <a:pt x="5601" y="14955"/>
                  </a:cubicBezTo>
                  <a:cubicBezTo>
                    <a:pt x="5642" y="14885"/>
                    <a:pt x="5868" y="14797"/>
                    <a:pt x="5978" y="14765"/>
                  </a:cubicBezTo>
                  <a:cubicBezTo>
                    <a:pt x="6152" y="14715"/>
                    <a:pt x="6548" y="14685"/>
                    <a:pt x="6742" y="14675"/>
                  </a:cubicBezTo>
                  <a:cubicBezTo>
                    <a:pt x="7013" y="14657"/>
                    <a:pt x="7571" y="14710"/>
                    <a:pt x="7838" y="14675"/>
                  </a:cubicBezTo>
                  <a:cubicBezTo>
                    <a:pt x="8113" y="14637"/>
                    <a:pt x="8663" y="14517"/>
                    <a:pt x="8858" y="14392"/>
                  </a:cubicBezTo>
                  <a:cubicBezTo>
                    <a:pt x="9092" y="14239"/>
                    <a:pt x="9311" y="13808"/>
                    <a:pt x="9351" y="13597"/>
                  </a:cubicBezTo>
                  <a:cubicBezTo>
                    <a:pt x="9388" y="13420"/>
                    <a:pt x="9359" y="13041"/>
                    <a:pt x="9218" y="12886"/>
                  </a:cubicBezTo>
                  <a:cubicBezTo>
                    <a:pt x="9108" y="12763"/>
                    <a:pt x="8724" y="12585"/>
                    <a:pt x="8510" y="12545"/>
                  </a:cubicBezTo>
                  <a:cubicBezTo>
                    <a:pt x="8299" y="12508"/>
                    <a:pt x="7855" y="12605"/>
                    <a:pt x="7640" y="12588"/>
                  </a:cubicBezTo>
                  <a:cubicBezTo>
                    <a:pt x="7527" y="12578"/>
                    <a:pt x="7272" y="12548"/>
                    <a:pt x="7211" y="12488"/>
                  </a:cubicBezTo>
                  <a:cubicBezTo>
                    <a:pt x="7098" y="12380"/>
                    <a:pt x="7341" y="12099"/>
                    <a:pt x="7264" y="11982"/>
                  </a:cubicBezTo>
                  <a:cubicBezTo>
                    <a:pt x="7159" y="11824"/>
                    <a:pt x="6677" y="11611"/>
                    <a:pt x="6447" y="11518"/>
                  </a:cubicBezTo>
                  <a:cubicBezTo>
                    <a:pt x="6249" y="11440"/>
                    <a:pt x="5808" y="11338"/>
                    <a:pt x="5589" y="11288"/>
                  </a:cubicBezTo>
                  <a:cubicBezTo>
                    <a:pt x="5363" y="11235"/>
                    <a:pt x="4886" y="11172"/>
                    <a:pt x="4667" y="11112"/>
                  </a:cubicBezTo>
                  <a:cubicBezTo>
                    <a:pt x="4457" y="11055"/>
                    <a:pt x="4028" y="10934"/>
                    <a:pt x="3886" y="10822"/>
                  </a:cubicBezTo>
                  <a:cubicBezTo>
                    <a:pt x="3692" y="10664"/>
                    <a:pt x="3733" y="10208"/>
                    <a:pt x="3526" y="10052"/>
                  </a:cubicBezTo>
                  <a:cubicBezTo>
                    <a:pt x="3259" y="9850"/>
                    <a:pt x="2438" y="9649"/>
                    <a:pt x="2042" y="9564"/>
                  </a:cubicBezTo>
                  <a:cubicBezTo>
                    <a:pt x="1698" y="9489"/>
                    <a:pt x="917" y="9526"/>
                    <a:pt x="622" y="9399"/>
                  </a:cubicBezTo>
                  <a:cubicBezTo>
                    <a:pt x="371" y="9291"/>
                    <a:pt x="48" y="8938"/>
                    <a:pt x="3" y="8752"/>
                  </a:cubicBezTo>
                  <a:cubicBezTo>
                    <a:pt x="-21" y="8640"/>
                    <a:pt x="104" y="8379"/>
                    <a:pt x="189" y="8226"/>
                  </a:cubicBezTo>
                  <a:cubicBezTo>
                    <a:pt x="379" y="8244"/>
                    <a:pt x="634" y="8274"/>
                    <a:pt x="772" y="8249"/>
                  </a:cubicBezTo>
                  <a:cubicBezTo>
                    <a:pt x="930" y="8219"/>
                    <a:pt x="1180" y="8073"/>
                    <a:pt x="1286" y="7993"/>
                  </a:cubicBezTo>
                  <a:cubicBezTo>
                    <a:pt x="1407" y="7898"/>
                    <a:pt x="1548" y="7663"/>
                    <a:pt x="1633" y="7552"/>
                  </a:cubicBezTo>
                  <a:cubicBezTo>
                    <a:pt x="1767" y="7384"/>
                    <a:pt x="2099" y="7059"/>
                    <a:pt x="2167" y="6876"/>
                  </a:cubicBezTo>
                  <a:cubicBezTo>
                    <a:pt x="2228" y="6718"/>
                    <a:pt x="2236" y="6380"/>
                    <a:pt x="2167" y="6225"/>
                  </a:cubicBezTo>
                  <a:cubicBezTo>
                    <a:pt x="2074" y="6017"/>
                    <a:pt x="1625" y="5676"/>
                    <a:pt x="1463" y="5485"/>
                  </a:cubicBezTo>
                  <a:cubicBezTo>
                    <a:pt x="1362" y="5363"/>
                    <a:pt x="1265" y="5080"/>
                    <a:pt x="1103" y="4987"/>
                  </a:cubicBezTo>
                  <a:cubicBezTo>
                    <a:pt x="1027" y="4944"/>
                    <a:pt x="824" y="4902"/>
                    <a:pt x="719" y="4899"/>
                  </a:cubicBezTo>
                  <a:cubicBezTo>
                    <a:pt x="638" y="4899"/>
                    <a:pt x="485" y="4957"/>
                    <a:pt x="400" y="4957"/>
                  </a:cubicBezTo>
                  <a:cubicBezTo>
                    <a:pt x="315" y="4957"/>
                    <a:pt x="125" y="4944"/>
                    <a:pt x="80" y="4899"/>
                  </a:cubicBezTo>
                  <a:cubicBezTo>
                    <a:pt x="19" y="4844"/>
                    <a:pt x="84" y="4694"/>
                    <a:pt x="149" y="4639"/>
                  </a:cubicBezTo>
                  <a:cubicBezTo>
                    <a:pt x="222" y="4576"/>
                    <a:pt x="501" y="4544"/>
                    <a:pt x="602" y="4496"/>
                  </a:cubicBezTo>
                  <a:cubicBezTo>
                    <a:pt x="768" y="4418"/>
                    <a:pt x="1067" y="4230"/>
                    <a:pt x="1172" y="4118"/>
                  </a:cubicBezTo>
                  <a:cubicBezTo>
                    <a:pt x="1326" y="3950"/>
                    <a:pt x="1528" y="3571"/>
                    <a:pt x="1524" y="3379"/>
                  </a:cubicBezTo>
                  <a:cubicBezTo>
                    <a:pt x="1524" y="3273"/>
                    <a:pt x="1314" y="3080"/>
                    <a:pt x="1322" y="2975"/>
                  </a:cubicBezTo>
                  <a:cubicBezTo>
                    <a:pt x="1338" y="2832"/>
                    <a:pt x="1581" y="2574"/>
                    <a:pt x="1706" y="2452"/>
                  </a:cubicBezTo>
                  <a:cubicBezTo>
                    <a:pt x="1815" y="2346"/>
                    <a:pt x="2155" y="2189"/>
                    <a:pt x="2236" y="2073"/>
                  </a:cubicBezTo>
                  <a:cubicBezTo>
                    <a:pt x="2297" y="1993"/>
                    <a:pt x="2244" y="1805"/>
                    <a:pt x="2309" y="1725"/>
                  </a:cubicBezTo>
                  <a:cubicBezTo>
                    <a:pt x="2386" y="1627"/>
                    <a:pt x="2645" y="1457"/>
                    <a:pt x="2810" y="1414"/>
                  </a:cubicBezTo>
                  <a:cubicBezTo>
                    <a:pt x="2871" y="1399"/>
                    <a:pt x="3021" y="1437"/>
                    <a:pt x="3081" y="1414"/>
                  </a:cubicBezTo>
                  <a:cubicBezTo>
                    <a:pt x="3154" y="1389"/>
                    <a:pt x="3247" y="1292"/>
                    <a:pt x="3251" y="1242"/>
                  </a:cubicBezTo>
                  <a:cubicBezTo>
                    <a:pt x="3263" y="1141"/>
                    <a:pt x="3122" y="941"/>
                    <a:pt x="3001" y="876"/>
                  </a:cubicBezTo>
                  <a:cubicBezTo>
                    <a:pt x="2883" y="808"/>
                    <a:pt x="2531" y="811"/>
                    <a:pt x="2398" y="758"/>
                  </a:cubicBezTo>
                  <a:cubicBezTo>
                    <a:pt x="2297" y="713"/>
                    <a:pt x="2139" y="588"/>
                    <a:pt x="2078" y="520"/>
                  </a:cubicBezTo>
                  <a:cubicBezTo>
                    <a:pt x="2010" y="445"/>
                    <a:pt x="1896" y="272"/>
                    <a:pt x="1904" y="184"/>
                  </a:cubicBezTo>
                  <a:cubicBezTo>
                    <a:pt x="1912" y="137"/>
                    <a:pt x="1965" y="27"/>
                    <a:pt x="2038" y="4"/>
                  </a:cubicBezTo>
                  <a:cubicBezTo>
                    <a:pt x="2127" y="-21"/>
                    <a:pt x="2337" y="94"/>
                    <a:pt x="2430" y="67"/>
                  </a:cubicBezTo>
                  <a:cubicBezTo>
                    <a:pt x="2438" y="64"/>
                    <a:pt x="2446" y="62"/>
                    <a:pt x="2455" y="57"/>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14" name="Shape 1001"/>
            <p:cNvSpPr>
              <a:spLocks/>
            </p:cNvSpPr>
            <p:nvPr/>
          </p:nvSpPr>
          <p:spPr bwMode="auto">
            <a:xfrm>
              <a:off x="1771262" y="1020534"/>
              <a:ext cx="510731" cy="762680"/>
            </a:xfrm>
            <a:custGeom>
              <a:avLst/>
              <a:gdLst>
                <a:gd name="T0" fmla="*/ 2147483646 w 21600"/>
                <a:gd name="T1" fmla="*/ 2147483646 h 21569"/>
                <a:gd name="T2" fmla="*/ 2147483646 w 21600"/>
                <a:gd name="T3" fmla="*/ 2147483646 h 21569"/>
                <a:gd name="T4" fmla="*/ 2147483646 w 21600"/>
                <a:gd name="T5" fmla="*/ 2147483646 h 21569"/>
                <a:gd name="T6" fmla="*/ 2147483646 w 21600"/>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9" extrusionOk="0">
                  <a:moveTo>
                    <a:pt x="21600" y="19963"/>
                  </a:moveTo>
                  <a:cubicBezTo>
                    <a:pt x="21558" y="19994"/>
                    <a:pt x="21516" y="20019"/>
                    <a:pt x="21487" y="20033"/>
                  </a:cubicBezTo>
                  <a:cubicBezTo>
                    <a:pt x="21400" y="20070"/>
                    <a:pt x="21197" y="20116"/>
                    <a:pt x="21095" y="20128"/>
                  </a:cubicBezTo>
                  <a:cubicBezTo>
                    <a:pt x="20955" y="20146"/>
                    <a:pt x="20659" y="20159"/>
                    <a:pt x="20522" y="20128"/>
                  </a:cubicBezTo>
                  <a:cubicBezTo>
                    <a:pt x="20453" y="20113"/>
                    <a:pt x="20361" y="20033"/>
                    <a:pt x="20292" y="20013"/>
                  </a:cubicBezTo>
                  <a:cubicBezTo>
                    <a:pt x="20212" y="19988"/>
                    <a:pt x="20023" y="19953"/>
                    <a:pt x="19937" y="19968"/>
                  </a:cubicBezTo>
                  <a:cubicBezTo>
                    <a:pt x="19871" y="19982"/>
                    <a:pt x="19764" y="20054"/>
                    <a:pt x="19737" y="20095"/>
                  </a:cubicBezTo>
                  <a:cubicBezTo>
                    <a:pt x="19695" y="20157"/>
                    <a:pt x="19785" y="20309"/>
                    <a:pt x="19737" y="20370"/>
                  </a:cubicBezTo>
                  <a:cubicBezTo>
                    <a:pt x="19701" y="20417"/>
                    <a:pt x="19540" y="20461"/>
                    <a:pt x="19477" y="20496"/>
                  </a:cubicBezTo>
                  <a:cubicBezTo>
                    <a:pt x="19432" y="20522"/>
                    <a:pt x="19370" y="20592"/>
                    <a:pt x="19316" y="20608"/>
                  </a:cubicBezTo>
                  <a:cubicBezTo>
                    <a:pt x="19253" y="20625"/>
                    <a:pt x="19095" y="20635"/>
                    <a:pt x="19041" y="20608"/>
                  </a:cubicBezTo>
                  <a:cubicBezTo>
                    <a:pt x="18981" y="20578"/>
                    <a:pt x="19017" y="20452"/>
                    <a:pt x="18957" y="20424"/>
                  </a:cubicBezTo>
                  <a:cubicBezTo>
                    <a:pt x="18907" y="20397"/>
                    <a:pt x="18751" y="20405"/>
                    <a:pt x="18692" y="20424"/>
                  </a:cubicBezTo>
                  <a:cubicBezTo>
                    <a:pt x="18590" y="20454"/>
                    <a:pt x="18456" y="20582"/>
                    <a:pt x="18402" y="20647"/>
                  </a:cubicBezTo>
                  <a:cubicBezTo>
                    <a:pt x="18324" y="20744"/>
                    <a:pt x="18307" y="20972"/>
                    <a:pt x="18232" y="21071"/>
                  </a:cubicBezTo>
                  <a:cubicBezTo>
                    <a:pt x="18169" y="21151"/>
                    <a:pt x="17993" y="21294"/>
                    <a:pt x="17889" y="21352"/>
                  </a:cubicBezTo>
                  <a:cubicBezTo>
                    <a:pt x="17781" y="21414"/>
                    <a:pt x="17542" y="21522"/>
                    <a:pt x="17405" y="21547"/>
                  </a:cubicBezTo>
                  <a:cubicBezTo>
                    <a:pt x="17259" y="21572"/>
                    <a:pt x="16942" y="21580"/>
                    <a:pt x="16802" y="21547"/>
                  </a:cubicBezTo>
                  <a:cubicBezTo>
                    <a:pt x="16679" y="21518"/>
                    <a:pt x="16521" y="21371"/>
                    <a:pt x="16405" y="21334"/>
                  </a:cubicBezTo>
                  <a:cubicBezTo>
                    <a:pt x="16315" y="21303"/>
                    <a:pt x="16112" y="21278"/>
                    <a:pt x="16010" y="21270"/>
                  </a:cubicBezTo>
                  <a:cubicBezTo>
                    <a:pt x="15957" y="21264"/>
                    <a:pt x="15792" y="21262"/>
                    <a:pt x="15792" y="21262"/>
                  </a:cubicBezTo>
                  <a:lnTo>
                    <a:pt x="15792" y="21395"/>
                  </a:lnTo>
                  <a:cubicBezTo>
                    <a:pt x="15703" y="21370"/>
                    <a:pt x="15604" y="21350"/>
                    <a:pt x="15545" y="21340"/>
                  </a:cubicBezTo>
                  <a:cubicBezTo>
                    <a:pt x="15428" y="21319"/>
                    <a:pt x="15165" y="21379"/>
                    <a:pt x="15061" y="21340"/>
                  </a:cubicBezTo>
                  <a:cubicBezTo>
                    <a:pt x="14995" y="21315"/>
                    <a:pt x="14932" y="21214"/>
                    <a:pt x="14912" y="21167"/>
                  </a:cubicBezTo>
                  <a:cubicBezTo>
                    <a:pt x="14879" y="21081"/>
                    <a:pt x="14944" y="20902"/>
                    <a:pt x="14912" y="20818"/>
                  </a:cubicBezTo>
                  <a:cubicBezTo>
                    <a:pt x="14888" y="20754"/>
                    <a:pt x="14726" y="20586"/>
                    <a:pt x="14726" y="20586"/>
                  </a:cubicBezTo>
                  <a:lnTo>
                    <a:pt x="13108" y="20586"/>
                  </a:lnTo>
                  <a:lnTo>
                    <a:pt x="12923" y="20385"/>
                  </a:lnTo>
                  <a:lnTo>
                    <a:pt x="11803" y="20385"/>
                  </a:lnTo>
                  <a:lnTo>
                    <a:pt x="11263" y="19998"/>
                  </a:lnTo>
                  <a:cubicBezTo>
                    <a:pt x="11263" y="19998"/>
                    <a:pt x="10958" y="19939"/>
                    <a:pt x="10854" y="19926"/>
                  </a:cubicBezTo>
                  <a:cubicBezTo>
                    <a:pt x="10770" y="19916"/>
                    <a:pt x="10564" y="19945"/>
                    <a:pt x="10507" y="19902"/>
                  </a:cubicBezTo>
                  <a:cubicBezTo>
                    <a:pt x="10436" y="19850"/>
                    <a:pt x="10475" y="19688"/>
                    <a:pt x="10507" y="19622"/>
                  </a:cubicBezTo>
                  <a:cubicBezTo>
                    <a:pt x="10537" y="19557"/>
                    <a:pt x="10666" y="19448"/>
                    <a:pt x="10743" y="19403"/>
                  </a:cubicBezTo>
                  <a:cubicBezTo>
                    <a:pt x="10794" y="19374"/>
                    <a:pt x="10985" y="19323"/>
                    <a:pt x="10985" y="19323"/>
                  </a:cubicBezTo>
                  <a:lnTo>
                    <a:pt x="10878" y="17225"/>
                  </a:lnTo>
                  <a:cubicBezTo>
                    <a:pt x="10878" y="17225"/>
                    <a:pt x="10442" y="16924"/>
                    <a:pt x="10328" y="16809"/>
                  </a:cubicBezTo>
                  <a:cubicBezTo>
                    <a:pt x="10248" y="16728"/>
                    <a:pt x="10125" y="16552"/>
                    <a:pt x="10077" y="16461"/>
                  </a:cubicBezTo>
                  <a:cubicBezTo>
                    <a:pt x="10027" y="16365"/>
                    <a:pt x="10021" y="16153"/>
                    <a:pt x="9943" y="16065"/>
                  </a:cubicBezTo>
                  <a:cubicBezTo>
                    <a:pt x="9880" y="15993"/>
                    <a:pt x="9662" y="15892"/>
                    <a:pt x="9564" y="15837"/>
                  </a:cubicBezTo>
                  <a:cubicBezTo>
                    <a:pt x="9429" y="15763"/>
                    <a:pt x="9110" y="15650"/>
                    <a:pt x="9002" y="15558"/>
                  </a:cubicBezTo>
                  <a:cubicBezTo>
                    <a:pt x="8946" y="15510"/>
                    <a:pt x="8877" y="15391"/>
                    <a:pt x="8859" y="15330"/>
                  </a:cubicBezTo>
                  <a:cubicBezTo>
                    <a:pt x="8835" y="15245"/>
                    <a:pt x="8916" y="15061"/>
                    <a:pt x="8859" y="14982"/>
                  </a:cubicBezTo>
                  <a:cubicBezTo>
                    <a:pt x="8838" y="14948"/>
                    <a:pt x="8743" y="14900"/>
                    <a:pt x="8689" y="14886"/>
                  </a:cubicBezTo>
                  <a:cubicBezTo>
                    <a:pt x="8614" y="14867"/>
                    <a:pt x="8441" y="14870"/>
                    <a:pt x="8364" y="14886"/>
                  </a:cubicBezTo>
                  <a:cubicBezTo>
                    <a:pt x="8301" y="14898"/>
                    <a:pt x="8202" y="14966"/>
                    <a:pt x="8143" y="14982"/>
                  </a:cubicBezTo>
                  <a:cubicBezTo>
                    <a:pt x="8062" y="15005"/>
                    <a:pt x="7886" y="15034"/>
                    <a:pt x="7799" y="15030"/>
                  </a:cubicBezTo>
                  <a:cubicBezTo>
                    <a:pt x="7716" y="15026"/>
                    <a:pt x="7560" y="14976"/>
                    <a:pt x="7483" y="14954"/>
                  </a:cubicBezTo>
                  <a:cubicBezTo>
                    <a:pt x="7402" y="14931"/>
                    <a:pt x="7169" y="14847"/>
                    <a:pt x="7169" y="14847"/>
                  </a:cubicBezTo>
                  <a:lnTo>
                    <a:pt x="5754" y="14847"/>
                  </a:lnTo>
                  <a:cubicBezTo>
                    <a:pt x="5754" y="14847"/>
                    <a:pt x="5539" y="14964"/>
                    <a:pt x="5479" y="15011"/>
                  </a:cubicBezTo>
                  <a:cubicBezTo>
                    <a:pt x="5384" y="15091"/>
                    <a:pt x="5207" y="15262"/>
                    <a:pt x="5169" y="15360"/>
                  </a:cubicBezTo>
                  <a:cubicBezTo>
                    <a:pt x="5142" y="15420"/>
                    <a:pt x="5225" y="15560"/>
                    <a:pt x="5169" y="15611"/>
                  </a:cubicBezTo>
                  <a:cubicBezTo>
                    <a:pt x="5097" y="15671"/>
                    <a:pt x="4834" y="15697"/>
                    <a:pt x="4715" y="15697"/>
                  </a:cubicBezTo>
                  <a:cubicBezTo>
                    <a:pt x="4515" y="15699"/>
                    <a:pt x="4130" y="15609"/>
                    <a:pt x="3944" y="15558"/>
                  </a:cubicBezTo>
                  <a:cubicBezTo>
                    <a:pt x="3813" y="15521"/>
                    <a:pt x="3589" y="15387"/>
                    <a:pt x="3449" y="15363"/>
                  </a:cubicBezTo>
                  <a:cubicBezTo>
                    <a:pt x="3338" y="15348"/>
                    <a:pt x="3108" y="15393"/>
                    <a:pt x="2995" y="15383"/>
                  </a:cubicBezTo>
                  <a:cubicBezTo>
                    <a:pt x="2798" y="15367"/>
                    <a:pt x="2404" y="15286"/>
                    <a:pt x="2233" y="15219"/>
                  </a:cubicBezTo>
                  <a:cubicBezTo>
                    <a:pt x="2012" y="15134"/>
                    <a:pt x="1651" y="14890"/>
                    <a:pt x="1484" y="14765"/>
                  </a:cubicBezTo>
                  <a:cubicBezTo>
                    <a:pt x="1368" y="14679"/>
                    <a:pt x="1200" y="14473"/>
                    <a:pt x="1075" y="14393"/>
                  </a:cubicBezTo>
                  <a:cubicBezTo>
                    <a:pt x="994" y="14342"/>
                    <a:pt x="806" y="14262"/>
                    <a:pt x="705" y="14229"/>
                  </a:cubicBezTo>
                  <a:cubicBezTo>
                    <a:pt x="600" y="14194"/>
                    <a:pt x="358" y="14169"/>
                    <a:pt x="260" y="14128"/>
                  </a:cubicBezTo>
                  <a:cubicBezTo>
                    <a:pt x="191" y="14097"/>
                    <a:pt x="39" y="13968"/>
                    <a:pt x="39" y="13968"/>
                  </a:cubicBezTo>
                  <a:lnTo>
                    <a:pt x="0" y="13968"/>
                  </a:lnTo>
                  <a:cubicBezTo>
                    <a:pt x="24" y="13923"/>
                    <a:pt x="51" y="13880"/>
                    <a:pt x="84" y="13867"/>
                  </a:cubicBezTo>
                  <a:cubicBezTo>
                    <a:pt x="224" y="13804"/>
                    <a:pt x="597" y="13834"/>
                    <a:pt x="755" y="13867"/>
                  </a:cubicBezTo>
                  <a:cubicBezTo>
                    <a:pt x="947" y="13906"/>
                    <a:pt x="1230" y="14107"/>
                    <a:pt x="1409" y="14163"/>
                  </a:cubicBezTo>
                  <a:cubicBezTo>
                    <a:pt x="1603" y="14223"/>
                    <a:pt x="2015" y="14329"/>
                    <a:pt x="2230" y="14323"/>
                  </a:cubicBezTo>
                  <a:cubicBezTo>
                    <a:pt x="2392" y="14319"/>
                    <a:pt x="2696" y="14225"/>
                    <a:pt x="2834" y="14169"/>
                  </a:cubicBezTo>
                  <a:cubicBezTo>
                    <a:pt x="3046" y="14081"/>
                    <a:pt x="3440" y="13863"/>
                    <a:pt x="3574" y="13725"/>
                  </a:cubicBezTo>
                  <a:cubicBezTo>
                    <a:pt x="3655" y="13641"/>
                    <a:pt x="3655" y="13421"/>
                    <a:pt x="3753" y="13345"/>
                  </a:cubicBezTo>
                  <a:cubicBezTo>
                    <a:pt x="3792" y="13313"/>
                    <a:pt x="3935" y="13300"/>
                    <a:pt x="3968" y="13267"/>
                  </a:cubicBezTo>
                  <a:cubicBezTo>
                    <a:pt x="4028" y="13210"/>
                    <a:pt x="4034" y="13060"/>
                    <a:pt x="4019" y="12990"/>
                  </a:cubicBezTo>
                  <a:cubicBezTo>
                    <a:pt x="4010" y="12937"/>
                    <a:pt x="3915" y="12844"/>
                    <a:pt x="3900" y="12791"/>
                  </a:cubicBezTo>
                  <a:cubicBezTo>
                    <a:pt x="3885" y="12727"/>
                    <a:pt x="3885" y="12592"/>
                    <a:pt x="3920" y="12532"/>
                  </a:cubicBezTo>
                  <a:cubicBezTo>
                    <a:pt x="3953" y="12479"/>
                    <a:pt x="4073" y="12390"/>
                    <a:pt x="4147" y="12358"/>
                  </a:cubicBezTo>
                  <a:cubicBezTo>
                    <a:pt x="4270" y="12308"/>
                    <a:pt x="4592" y="12312"/>
                    <a:pt x="4712" y="12255"/>
                  </a:cubicBezTo>
                  <a:cubicBezTo>
                    <a:pt x="4777" y="12224"/>
                    <a:pt x="4867" y="12127"/>
                    <a:pt x="4888" y="12076"/>
                  </a:cubicBezTo>
                  <a:cubicBezTo>
                    <a:pt x="4915" y="12017"/>
                    <a:pt x="4894" y="11897"/>
                    <a:pt x="4888" y="11836"/>
                  </a:cubicBezTo>
                  <a:cubicBezTo>
                    <a:pt x="4882" y="11764"/>
                    <a:pt x="4900" y="11608"/>
                    <a:pt x="4840" y="11546"/>
                  </a:cubicBezTo>
                  <a:cubicBezTo>
                    <a:pt x="4742" y="11446"/>
                    <a:pt x="4380" y="11353"/>
                    <a:pt x="4216" y="11302"/>
                  </a:cubicBezTo>
                  <a:cubicBezTo>
                    <a:pt x="4082" y="11261"/>
                    <a:pt x="3777" y="11228"/>
                    <a:pt x="3655" y="11174"/>
                  </a:cubicBezTo>
                  <a:cubicBezTo>
                    <a:pt x="3562" y="11133"/>
                    <a:pt x="3419" y="11018"/>
                    <a:pt x="3365" y="10953"/>
                  </a:cubicBezTo>
                  <a:cubicBezTo>
                    <a:pt x="3234" y="10792"/>
                    <a:pt x="3087" y="10429"/>
                    <a:pt x="3061" y="10246"/>
                  </a:cubicBezTo>
                  <a:cubicBezTo>
                    <a:pt x="3031" y="10053"/>
                    <a:pt x="3067" y="9663"/>
                    <a:pt x="3150" y="9478"/>
                  </a:cubicBezTo>
                  <a:cubicBezTo>
                    <a:pt x="3201" y="9363"/>
                    <a:pt x="3404" y="9155"/>
                    <a:pt x="3505" y="9053"/>
                  </a:cubicBezTo>
                  <a:cubicBezTo>
                    <a:pt x="3577" y="8983"/>
                    <a:pt x="3765" y="8864"/>
                    <a:pt x="3822" y="8788"/>
                  </a:cubicBezTo>
                  <a:cubicBezTo>
                    <a:pt x="3900" y="8685"/>
                    <a:pt x="3971" y="8453"/>
                    <a:pt x="3989" y="8338"/>
                  </a:cubicBezTo>
                  <a:cubicBezTo>
                    <a:pt x="4010" y="8204"/>
                    <a:pt x="4010" y="7927"/>
                    <a:pt x="3950" y="7796"/>
                  </a:cubicBezTo>
                  <a:cubicBezTo>
                    <a:pt x="3915" y="7719"/>
                    <a:pt x="3792" y="7565"/>
                    <a:pt x="3694" y="7514"/>
                  </a:cubicBezTo>
                  <a:cubicBezTo>
                    <a:pt x="3628" y="7481"/>
                    <a:pt x="3461" y="7450"/>
                    <a:pt x="3377" y="7450"/>
                  </a:cubicBezTo>
                  <a:cubicBezTo>
                    <a:pt x="3296" y="7448"/>
                    <a:pt x="3120" y="7465"/>
                    <a:pt x="3061" y="7500"/>
                  </a:cubicBezTo>
                  <a:cubicBezTo>
                    <a:pt x="2995" y="7539"/>
                    <a:pt x="2938" y="7656"/>
                    <a:pt x="2932" y="7713"/>
                  </a:cubicBezTo>
                  <a:cubicBezTo>
                    <a:pt x="2923" y="7785"/>
                    <a:pt x="3025" y="7919"/>
                    <a:pt x="3031" y="7989"/>
                  </a:cubicBezTo>
                  <a:cubicBezTo>
                    <a:pt x="3040" y="8085"/>
                    <a:pt x="3031" y="8284"/>
                    <a:pt x="2971" y="8371"/>
                  </a:cubicBezTo>
                  <a:cubicBezTo>
                    <a:pt x="2932" y="8426"/>
                    <a:pt x="2810" y="8527"/>
                    <a:pt x="2723" y="8551"/>
                  </a:cubicBezTo>
                  <a:cubicBezTo>
                    <a:pt x="2628" y="8578"/>
                    <a:pt x="2395" y="8576"/>
                    <a:pt x="2308" y="8537"/>
                  </a:cubicBezTo>
                  <a:cubicBezTo>
                    <a:pt x="2180" y="8479"/>
                    <a:pt x="2087" y="8260"/>
                    <a:pt x="2060" y="8157"/>
                  </a:cubicBezTo>
                  <a:cubicBezTo>
                    <a:pt x="2030" y="8038"/>
                    <a:pt x="2060" y="7791"/>
                    <a:pt x="2111" y="7674"/>
                  </a:cubicBezTo>
                  <a:cubicBezTo>
                    <a:pt x="2138" y="7613"/>
                    <a:pt x="2266" y="7510"/>
                    <a:pt x="2290" y="7450"/>
                  </a:cubicBezTo>
                  <a:cubicBezTo>
                    <a:pt x="2317" y="7374"/>
                    <a:pt x="2359" y="7206"/>
                    <a:pt x="2299" y="7140"/>
                  </a:cubicBezTo>
                  <a:cubicBezTo>
                    <a:pt x="2269" y="7107"/>
                    <a:pt x="2147" y="7077"/>
                    <a:pt x="2090" y="7070"/>
                  </a:cubicBezTo>
                  <a:cubicBezTo>
                    <a:pt x="2033" y="7060"/>
                    <a:pt x="1911" y="7075"/>
                    <a:pt x="1854" y="7070"/>
                  </a:cubicBezTo>
                  <a:cubicBezTo>
                    <a:pt x="1789" y="7060"/>
                    <a:pt x="1657" y="7034"/>
                    <a:pt x="1606" y="7005"/>
                  </a:cubicBezTo>
                  <a:cubicBezTo>
                    <a:pt x="1526" y="6957"/>
                    <a:pt x="1445" y="6820"/>
                    <a:pt x="1409" y="6754"/>
                  </a:cubicBezTo>
                  <a:cubicBezTo>
                    <a:pt x="1359" y="6656"/>
                    <a:pt x="1293" y="6450"/>
                    <a:pt x="1290" y="6347"/>
                  </a:cubicBezTo>
                  <a:cubicBezTo>
                    <a:pt x="1290" y="6290"/>
                    <a:pt x="1320" y="6177"/>
                    <a:pt x="1341" y="6122"/>
                  </a:cubicBezTo>
                  <a:cubicBezTo>
                    <a:pt x="1374" y="6023"/>
                    <a:pt x="1448" y="5824"/>
                    <a:pt x="1517" y="5735"/>
                  </a:cubicBezTo>
                  <a:cubicBezTo>
                    <a:pt x="1597" y="5633"/>
                    <a:pt x="1812" y="5450"/>
                    <a:pt x="1944" y="5374"/>
                  </a:cubicBezTo>
                  <a:cubicBezTo>
                    <a:pt x="2007" y="5337"/>
                    <a:pt x="2186" y="5302"/>
                    <a:pt x="2239" y="5259"/>
                  </a:cubicBezTo>
                  <a:cubicBezTo>
                    <a:pt x="2326" y="5189"/>
                    <a:pt x="2386" y="5010"/>
                    <a:pt x="2419" y="4924"/>
                  </a:cubicBezTo>
                  <a:cubicBezTo>
                    <a:pt x="2439" y="4866"/>
                    <a:pt x="2416" y="4735"/>
                    <a:pt x="2466" y="4684"/>
                  </a:cubicBezTo>
                  <a:cubicBezTo>
                    <a:pt x="2532" y="4624"/>
                    <a:pt x="2795" y="4602"/>
                    <a:pt x="2863" y="4544"/>
                  </a:cubicBezTo>
                  <a:cubicBezTo>
                    <a:pt x="2947" y="4468"/>
                    <a:pt x="2968" y="4269"/>
                    <a:pt x="2980" y="4176"/>
                  </a:cubicBezTo>
                  <a:cubicBezTo>
                    <a:pt x="2995" y="4061"/>
                    <a:pt x="2980" y="3827"/>
                    <a:pt x="2950" y="3712"/>
                  </a:cubicBezTo>
                  <a:cubicBezTo>
                    <a:pt x="2920" y="3577"/>
                    <a:pt x="2756" y="3324"/>
                    <a:pt x="2735" y="3190"/>
                  </a:cubicBezTo>
                  <a:cubicBezTo>
                    <a:pt x="2708" y="3036"/>
                    <a:pt x="2741" y="2724"/>
                    <a:pt x="2774" y="2572"/>
                  </a:cubicBezTo>
                  <a:cubicBezTo>
                    <a:pt x="2810" y="2406"/>
                    <a:pt x="2995" y="2087"/>
                    <a:pt x="3022" y="1921"/>
                  </a:cubicBezTo>
                  <a:cubicBezTo>
                    <a:pt x="3034" y="1831"/>
                    <a:pt x="2992" y="1650"/>
                    <a:pt x="3001" y="1560"/>
                  </a:cubicBezTo>
                  <a:cubicBezTo>
                    <a:pt x="3010" y="1477"/>
                    <a:pt x="3019" y="1301"/>
                    <a:pt x="3090" y="1231"/>
                  </a:cubicBezTo>
                  <a:cubicBezTo>
                    <a:pt x="3147" y="1175"/>
                    <a:pt x="3344" y="1108"/>
                    <a:pt x="3446" y="1089"/>
                  </a:cubicBezTo>
                  <a:cubicBezTo>
                    <a:pt x="3532" y="1073"/>
                    <a:pt x="3714" y="1101"/>
                    <a:pt x="3801" y="1089"/>
                  </a:cubicBezTo>
                  <a:cubicBezTo>
                    <a:pt x="3837" y="1085"/>
                    <a:pt x="3897" y="1069"/>
                    <a:pt x="3956" y="1052"/>
                  </a:cubicBezTo>
                  <a:cubicBezTo>
                    <a:pt x="4112" y="1132"/>
                    <a:pt x="4449" y="1060"/>
                    <a:pt x="4571" y="1058"/>
                  </a:cubicBezTo>
                  <a:cubicBezTo>
                    <a:pt x="4983" y="1048"/>
                    <a:pt x="5817" y="972"/>
                    <a:pt x="6193" y="865"/>
                  </a:cubicBezTo>
                  <a:cubicBezTo>
                    <a:pt x="6417" y="800"/>
                    <a:pt x="6754" y="553"/>
                    <a:pt x="6975" y="485"/>
                  </a:cubicBezTo>
                  <a:cubicBezTo>
                    <a:pt x="7068" y="455"/>
                    <a:pt x="7280" y="452"/>
                    <a:pt x="7369" y="420"/>
                  </a:cubicBezTo>
                  <a:cubicBezTo>
                    <a:pt x="7501" y="372"/>
                    <a:pt x="7689" y="210"/>
                    <a:pt x="7805" y="150"/>
                  </a:cubicBezTo>
                  <a:cubicBezTo>
                    <a:pt x="7871" y="114"/>
                    <a:pt x="8002" y="42"/>
                    <a:pt x="8083" y="27"/>
                  </a:cubicBezTo>
                  <a:cubicBezTo>
                    <a:pt x="8193" y="5"/>
                    <a:pt x="8456" y="-20"/>
                    <a:pt x="8546" y="27"/>
                  </a:cubicBezTo>
                  <a:cubicBezTo>
                    <a:pt x="8695" y="103"/>
                    <a:pt x="8647" y="393"/>
                    <a:pt x="8734" y="504"/>
                  </a:cubicBezTo>
                  <a:cubicBezTo>
                    <a:pt x="8793" y="578"/>
                    <a:pt x="9026" y="682"/>
                    <a:pt x="9071" y="761"/>
                  </a:cubicBezTo>
                  <a:cubicBezTo>
                    <a:pt x="9104" y="820"/>
                    <a:pt x="9080" y="950"/>
                    <a:pt x="9071" y="1013"/>
                  </a:cubicBezTo>
                  <a:cubicBezTo>
                    <a:pt x="9056" y="1099"/>
                    <a:pt x="8940" y="1264"/>
                    <a:pt x="8961" y="1348"/>
                  </a:cubicBezTo>
                  <a:cubicBezTo>
                    <a:pt x="8985" y="1430"/>
                    <a:pt x="9131" y="1584"/>
                    <a:pt x="9238" y="1631"/>
                  </a:cubicBezTo>
                  <a:cubicBezTo>
                    <a:pt x="9316" y="1666"/>
                    <a:pt x="9513" y="1685"/>
                    <a:pt x="9606" y="1675"/>
                  </a:cubicBezTo>
                  <a:cubicBezTo>
                    <a:pt x="9746" y="1664"/>
                    <a:pt x="9982" y="1551"/>
                    <a:pt x="10107" y="1508"/>
                  </a:cubicBezTo>
                  <a:cubicBezTo>
                    <a:pt x="10209" y="1477"/>
                    <a:pt x="10397" y="1395"/>
                    <a:pt x="10504" y="1379"/>
                  </a:cubicBezTo>
                  <a:cubicBezTo>
                    <a:pt x="10695" y="1354"/>
                    <a:pt x="11108" y="1360"/>
                    <a:pt x="11284" y="1412"/>
                  </a:cubicBezTo>
                  <a:cubicBezTo>
                    <a:pt x="11415" y="1451"/>
                    <a:pt x="11615" y="1596"/>
                    <a:pt x="11690" y="1675"/>
                  </a:cubicBezTo>
                  <a:cubicBezTo>
                    <a:pt x="11818" y="1814"/>
                    <a:pt x="11988" y="2287"/>
                    <a:pt x="11988" y="2287"/>
                  </a:cubicBezTo>
                  <a:lnTo>
                    <a:pt x="13317" y="5912"/>
                  </a:lnTo>
                  <a:lnTo>
                    <a:pt x="17008" y="8328"/>
                  </a:lnTo>
                  <a:cubicBezTo>
                    <a:pt x="17008" y="8328"/>
                    <a:pt x="17127" y="8710"/>
                    <a:pt x="17142" y="8841"/>
                  </a:cubicBezTo>
                  <a:cubicBezTo>
                    <a:pt x="17166" y="9014"/>
                    <a:pt x="17115" y="9363"/>
                    <a:pt x="17142" y="9537"/>
                  </a:cubicBezTo>
                  <a:cubicBezTo>
                    <a:pt x="17175" y="9730"/>
                    <a:pt x="17393" y="10106"/>
                    <a:pt x="17396" y="10301"/>
                  </a:cubicBezTo>
                  <a:cubicBezTo>
                    <a:pt x="17396" y="10466"/>
                    <a:pt x="17181" y="10782"/>
                    <a:pt x="17187" y="10948"/>
                  </a:cubicBezTo>
                  <a:cubicBezTo>
                    <a:pt x="17190" y="11033"/>
                    <a:pt x="17339" y="11191"/>
                    <a:pt x="17321" y="11277"/>
                  </a:cubicBezTo>
                  <a:cubicBezTo>
                    <a:pt x="17306" y="11345"/>
                    <a:pt x="17181" y="11472"/>
                    <a:pt x="17097" y="11519"/>
                  </a:cubicBezTo>
                  <a:cubicBezTo>
                    <a:pt x="16960" y="11595"/>
                    <a:pt x="16569" y="11626"/>
                    <a:pt x="16431" y="11702"/>
                  </a:cubicBezTo>
                  <a:cubicBezTo>
                    <a:pt x="16297" y="11776"/>
                    <a:pt x="16109" y="11978"/>
                    <a:pt x="16061" y="12088"/>
                  </a:cubicBezTo>
                  <a:cubicBezTo>
                    <a:pt x="15984" y="12257"/>
                    <a:pt x="16061" y="12618"/>
                    <a:pt x="16046" y="12793"/>
                  </a:cubicBezTo>
                  <a:cubicBezTo>
                    <a:pt x="16004" y="13220"/>
                    <a:pt x="15757" y="14068"/>
                    <a:pt x="15763" y="14494"/>
                  </a:cubicBezTo>
                  <a:cubicBezTo>
                    <a:pt x="15766" y="14646"/>
                    <a:pt x="15837" y="14946"/>
                    <a:pt x="15882" y="15095"/>
                  </a:cubicBezTo>
                  <a:cubicBezTo>
                    <a:pt x="15909" y="15184"/>
                    <a:pt x="16019" y="15360"/>
                    <a:pt x="16031" y="15451"/>
                  </a:cubicBezTo>
                  <a:cubicBezTo>
                    <a:pt x="16043" y="15586"/>
                    <a:pt x="15864" y="15855"/>
                    <a:pt x="15927" y="15983"/>
                  </a:cubicBezTo>
                  <a:cubicBezTo>
                    <a:pt x="15987" y="16110"/>
                    <a:pt x="16393" y="16258"/>
                    <a:pt x="16476" y="16379"/>
                  </a:cubicBezTo>
                  <a:cubicBezTo>
                    <a:pt x="16521" y="16445"/>
                    <a:pt x="16494" y="16597"/>
                    <a:pt x="16521" y="16669"/>
                  </a:cubicBezTo>
                  <a:cubicBezTo>
                    <a:pt x="16542" y="16733"/>
                    <a:pt x="16572" y="16880"/>
                    <a:pt x="16652" y="16921"/>
                  </a:cubicBezTo>
                  <a:cubicBezTo>
                    <a:pt x="16826" y="17008"/>
                    <a:pt x="17309" y="16963"/>
                    <a:pt x="17527" y="16969"/>
                  </a:cubicBezTo>
                  <a:cubicBezTo>
                    <a:pt x="17772" y="16975"/>
                    <a:pt x="18265" y="16989"/>
                    <a:pt x="18507" y="16969"/>
                  </a:cubicBezTo>
                  <a:cubicBezTo>
                    <a:pt x="18689" y="16952"/>
                    <a:pt x="19035" y="16827"/>
                    <a:pt x="19217" y="16843"/>
                  </a:cubicBezTo>
                  <a:cubicBezTo>
                    <a:pt x="19414" y="16860"/>
                    <a:pt x="19788" y="16998"/>
                    <a:pt x="19901" y="17104"/>
                  </a:cubicBezTo>
                  <a:cubicBezTo>
                    <a:pt x="20038" y="17234"/>
                    <a:pt x="20044" y="17573"/>
                    <a:pt x="20062" y="17731"/>
                  </a:cubicBezTo>
                  <a:cubicBezTo>
                    <a:pt x="20080" y="17852"/>
                    <a:pt x="20009" y="18100"/>
                    <a:pt x="20062" y="18215"/>
                  </a:cubicBezTo>
                  <a:cubicBezTo>
                    <a:pt x="20164" y="18425"/>
                    <a:pt x="20647" y="18756"/>
                    <a:pt x="20836" y="18939"/>
                  </a:cubicBezTo>
                  <a:cubicBezTo>
                    <a:pt x="20967" y="19072"/>
                    <a:pt x="21263" y="19325"/>
                    <a:pt x="21355" y="19471"/>
                  </a:cubicBezTo>
                  <a:cubicBezTo>
                    <a:pt x="21403" y="19551"/>
                    <a:pt x="21403" y="19731"/>
                    <a:pt x="21457" y="19811"/>
                  </a:cubicBezTo>
                  <a:cubicBezTo>
                    <a:pt x="21487" y="19851"/>
                    <a:pt x="21540" y="19908"/>
                    <a:pt x="21600" y="19963"/>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15" name="Shape 1002"/>
            <p:cNvSpPr>
              <a:spLocks/>
            </p:cNvSpPr>
            <p:nvPr/>
          </p:nvSpPr>
          <p:spPr bwMode="auto">
            <a:xfrm>
              <a:off x="1771262" y="1020534"/>
              <a:ext cx="510731" cy="762680"/>
            </a:xfrm>
            <a:custGeom>
              <a:avLst/>
              <a:gdLst>
                <a:gd name="T0" fmla="*/ 2147483646 w 21600"/>
                <a:gd name="T1" fmla="*/ 2147483646 h 21569"/>
                <a:gd name="T2" fmla="*/ 2147483646 w 21600"/>
                <a:gd name="T3" fmla="*/ 2147483646 h 21569"/>
                <a:gd name="T4" fmla="*/ 2147483646 w 21600"/>
                <a:gd name="T5" fmla="*/ 2147483646 h 21569"/>
                <a:gd name="T6" fmla="*/ 2147483646 w 21600"/>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9" extrusionOk="0">
                  <a:moveTo>
                    <a:pt x="21600" y="19963"/>
                  </a:moveTo>
                  <a:cubicBezTo>
                    <a:pt x="21558" y="19994"/>
                    <a:pt x="21516" y="20019"/>
                    <a:pt x="21487" y="20033"/>
                  </a:cubicBezTo>
                  <a:cubicBezTo>
                    <a:pt x="21400" y="20070"/>
                    <a:pt x="21197" y="20116"/>
                    <a:pt x="21095" y="20128"/>
                  </a:cubicBezTo>
                  <a:cubicBezTo>
                    <a:pt x="20955" y="20146"/>
                    <a:pt x="20659" y="20159"/>
                    <a:pt x="20522" y="20128"/>
                  </a:cubicBezTo>
                  <a:cubicBezTo>
                    <a:pt x="20453" y="20113"/>
                    <a:pt x="20361" y="20033"/>
                    <a:pt x="20292" y="20013"/>
                  </a:cubicBezTo>
                  <a:cubicBezTo>
                    <a:pt x="20212" y="19988"/>
                    <a:pt x="20023" y="19953"/>
                    <a:pt x="19937" y="19968"/>
                  </a:cubicBezTo>
                  <a:cubicBezTo>
                    <a:pt x="19871" y="19982"/>
                    <a:pt x="19764" y="20054"/>
                    <a:pt x="19737" y="20095"/>
                  </a:cubicBezTo>
                  <a:cubicBezTo>
                    <a:pt x="19695" y="20157"/>
                    <a:pt x="19785" y="20309"/>
                    <a:pt x="19737" y="20370"/>
                  </a:cubicBezTo>
                  <a:cubicBezTo>
                    <a:pt x="19701" y="20417"/>
                    <a:pt x="19540" y="20461"/>
                    <a:pt x="19477" y="20496"/>
                  </a:cubicBezTo>
                  <a:cubicBezTo>
                    <a:pt x="19432" y="20522"/>
                    <a:pt x="19370" y="20592"/>
                    <a:pt x="19316" y="20608"/>
                  </a:cubicBezTo>
                  <a:cubicBezTo>
                    <a:pt x="19253" y="20625"/>
                    <a:pt x="19095" y="20635"/>
                    <a:pt x="19041" y="20608"/>
                  </a:cubicBezTo>
                  <a:cubicBezTo>
                    <a:pt x="18981" y="20578"/>
                    <a:pt x="19017" y="20452"/>
                    <a:pt x="18957" y="20424"/>
                  </a:cubicBezTo>
                  <a:cubicBezTo>
                    <a:pt x="18907" y="20397"/>
                    <a:pt x="18751" y="20405"/>
                    <a:pt x="18692" y="20424"/>
                  </a:cubicBezTo>
                  <a:cubicBezTo>
                    <a:pt x="18590" y="20454"/>
                    <a:pt x="18456" y="20582"/>
                    <a:pt x="18402" y="20647"/>
                  </a:cubicBezTo>
                  <a:cubicBezTo>
                    <a:pt x="18324" y="20744"/>
                    <a:pt x="18307" y="20972"/>
                    <a:pt x="18232" y="21071"/>
                  </a:cubicBezTo>
                  <a:cubicBezTo>
                    <a:pt x="18169" y="21151"/>
                    <a:pt x="17993" y="21294"/>
                    <a:pt x="17889" y="21352"/>
                  </a:cubicBezTo>
                  <a:cubicBezTo>
                    <a:pt x="17781" y="21414"/>
                    <a:pt x="17542" y="21522"/>
                    <a:pt x="17405" y="21547"/>
                  </a:cubicBezTo>
                  <a:cubicBezTo>
                    <a:pt x="17259" y="21572"/>
                    <a:pt x="16942" y="21580"/>
                    <a:pt x="16802" y="21547"/>
                  </a:cubicBezTo>
                  <a:cubicBezTo>
                    <a:pt x="16679" y="21518"/>
                    <a:pt x="16521" y="21371"/>
                    <a:pt x="16405" y="21334"/>
                  </a:cubicBezTo>
                  <a:cubicBezTo>
                    <a:pt x="16315" y="21303"/>
                    <a:pt x="16112" y="21278"/>
                    <a:pt x="16010" y="21270"/>
                  </a:cubicBezTo>
                  <a:cubicBezTo>
                    <a:pt x="15957" y="21264"/>
                    <a:pt x="15792" y="21262"/>
                    <a:pt x="15792" y="21262"/>
                  </a:cubicBezTo>
                  <a:lnTo>
                    <a:pt x="15792" y="21395"/>
                  </a:lnTo>
                  <a:cubicBezTo>
                    <a:pt x="15703" y="21370"/>
                    <a:pt x="15604" y="21350"/>
                    <a:pt x="15545" y="21340"/>
                  </a:cubicBezTo>
                  <a:cubicBezTo>
                    <a:pt x="15428" y="21319"/>
                    <a:pt x="15165" y="21379"/>
                    <a:pt x="15061" y="21340"/>
                  </a:cubicBezTo>
                  <a:cubicBezTo>
                    <a:pt x="14995" y="21315"/>
                    <a:pt x="14932" y="21214"/>
                    <a:pt x="14912" y="21167"/>
                  </a:cubicBezTo>
                  <a:cubicBezTo>
                    <a:pt x="14879" y="21081"/>
                    <a:pt x="14944" y="20902"/>
                    <a:pt x="14912" y="20818"/>
                  </a:cubicBezTo>
                  <a:cubicBezTo>
                    <a:pt x="14888" y="20754"/>
                    <a:pt x="14726" y="20586"/>
                    <a:pt x="14726" y="20586"/>
                  </a:cubicBezTo>
                  <a:lnTo>
                    <a:pt x="13108" y="20586"/>
                  </a:lnTo>
                  <a:lnTo>
                    <a:pt x="12923" y="20385"/>
                  </a:lnTo>
                  <a:lnTo>
                    <a:pt x="11803" y="20385"/>
                  </a:lnTo>
                  <a:lnTo>
                    <a:pt x="11263" y="19998"/>
                  </a:lnTo>
                  <a:cubicBezTo>
                    <a:pt x="11263" y="19998"/>
                    <a:pt x="10958" y="19939"/>
                    <a:pt x="10854" y="19926"/>
                  </a:cubicBezTo>
                  <a:cubicBezTo>
                    <a:pt x="10770" y="19916"/>
                    <a:pt x="10564" y="19945"/>
                    <a:pt x="10507" y="19902"/>
                  </a:cubicBezTo>
                  <a:cubicBezTo>
                    <a:pt x="10436" y="19850"/>
                    <a:pt x="10475" y="19688"/>
                    <a:pt x="10507" y="19622"/>
                  </a:cubicBezTo>
                  <a:cubicBezTo>
                    <a:pt x="10537" y="19557"/>
                    <a:pt x="10666" y="19448"/>
                    <a:pt x="10743" y="19403"/>
                  </a:cubicBezTo>
                  <a:cubicBezTo>
                    <a:pt x="10794" y="19374"/>
                    <a:pt x="10985" y="19323"/>
                    <a:pt x="10985" y="19323"/>
                  </a:cubicBezTo>
                  <a:lnTo>
                    <a:pt x="10878" y="17225"/>
                  </a:lnTo>
                  <a:cubicBezTo>
                    <a:pt x="10878" y="17225"/>
                    <a:pt x="10442" y="16924"/>
                    <a:pt x="10328" y="16809"/>
                  </a:cubicBezTo>
                  <a:cubicBezTo>
                    <a:pt x="10248" y="16728"/>
                    <a:pt x="10125" y="16552"/>
                    <a:pt x="10077" y="16461"/>
                  </a:cubicBezTo>
                  <a:cubicBezTo>
                    <a:pt x="10027" y="16365"/>
                    <a:pt x="10021" y="16153"/>
                    <a:pt x="9943" y="16065"/>
                  </a:cubicBezTo>
                  <a:cubicBezTo>
                    <a:pt x="9880" y="15993"/>
                    <a:pt x="9662" y="15892"/>
                    <a:pt x="9564" y="15837"/>
                  </a:cubicBezTo>
                  <a:cubicBezTo>
                    <a:pt x="9429" y="15763"/>
                    <a:pt x="9110" y="15650"/>
                    <a:pt x="9002" y="15558"/>
                  </a:cubicBezTo>
                  <a:cubicBezTo>
                    <a:pt x="8946" y="15510"/>
                    <a:pt x="8877" y="15391"/>
                    <a:pt x="8859" y="15330"/>
                  </a:cubicBezTo>
                  <a:cubicBezTo>
                    <a:pt x="8835" y="15245"/>
                    <a:pt x="8916" y="15061"/>
                    <a:pt x="8859" y="14982"/>
                  </a:cubicBezTo>
                  <a:cubicBezTo>
                    <a:pt x="8838" y="14948"/>
                    <a:pt x="8743" y="14900"/>
                    <a:pt x="8689" y="14886"/>
                  </a:cubicBezTo>
                  <a:cubicBezTo>
                    <a:pt x="8614" y="14867"/>
                    <a:pt x="8441" y="14870"/>
                    <a:pt x="8364" y="14886"/>
                  </a:cubicBezTo>
                  <a:cubicBezTo>
                    <a:pt x="8301" y="14898"/>
                    <a:pt x="8202" y="14966"/>
                    <a:pt x="8143" y="14982"/>
                  </a:cubicBezTo>
                  <a:cubicBezTo>
                    <a:pt x="8062" y="15005"/>
                    <a:pt x="7886" y="15034"/>
                    <a:pt x="7799" y="15030"/>
                  </a:cubicBezTo>
                  <a:cubicBezTo>
                    <a:pt x="7716" y="15026"/>
                    <a:pt x="7560" y="14976"/>
                    <a:pt x="7483" y="14954"/>
                  </a:cubicBezTo>
                  <a:cubicBezTo>
                    <a:pt x="7402" y="14931"/>
                    <a:pt x="7169" y="14847"/>
                    <a:pt x="7169" y="14847"/>
                  </a:cubicBezTo>
                  <a:lnTo>
                    <a:pt x="5754" y="14847"/>
                  </a:lnTo>
                  <a:cubicBezTo>
                    <a:pt x="5754" y="14847"/>
                    <a:pt x="5539" y="14964"/>
                    <a:pt x="5479" y="15011"/>
                  </a:cubicBezTo>
                  <a:cubicBezTo>
                    <a:pt x="5384" y="15091"/>
                    <a:pt x="5207" y="15262"/>
                    <a:pt x="5169" y="15360"/>
                  </a:cubicBezTo>
                  <a:cubicBezTo>
                    <a:pt x="5142" y="15420"/>
                    <a:pt x="5225" y="15560"/>
                    <a:pt x="5169" y="15611"/>
                  </a:cubicBezTo>
                  <a:cubicBezTo>
                    <a:pt x="5097" y="15671"/>
                    <a:pt x="4834" y="15697"/>
                    <a:pt x="4715" y="15697"/>
                  </a:cubicBezTo>
                  <a:cubicBezTo>
                    <a:pt x="4515" y="15699"/>
                    <a:pt x="4130" y="15609"/>
                    <a:pt x="3944" y="15558"/>
                  </a:cubicBezTo>
                  <a:cubicBezTo>
                    <a:pt x="3813" y="15521"/>
                    <a:pt x="3589" y="15387"/>
                    <a:pt x="3449" y="15363"/>
                  </a:cubicBezTo>
                  <a:cubicBezTo>
                    <a:pt x="3338" y="15348"/>
                    <a:pt x="3108" y="15393"/>
                    <a:pt x="2995" y="15383"/>
                  </a:cubicBezTo>
                  <a:cubicBezTo>
                    <a:pt x="2798" y="15367"/>
                    <a:pt x="2404" y="15286"/>
                    <a:pt x="2233" y="15219"/>
                  </a:cubicBezTo>
                  <a:cubicBezTo>
                    <a:pt x="2012" y="15134"/>
                    <a:pt x="1651" y="14890"/>
                    <a:pt x="1484" y="14765"/>
                  </a:cubicBezTo>
                  <a:cubicBezTo>
                    <a:pt x="1368" y="14679"/>
                    <a:pt x="1200" y="14473"/>
                    <a:pt x="1075" y="14393"/>
                  </a:cubicBezTo>
                  <a:cubicBezTo>
                    <a:pt x="994" y="14342"/>
                    <a:pt x="806" y="14262"/>
                    <a:pt x="705" y="14229"/>
                  </a:cubicBezTo>
                  <a:cubicBezTo>
                    <a:pt x="600" y="14194"/>
                    <a:pt x="358" y="14169"/>
                    <a:pt x="260" y="14128"/>
                  </a:cubicBezTo>
                  <a:cubicBezTo>
                    <a:pt x="191" y="14097"/>
                    <a:pt x="39" y="13968"/>
                    <a:pt x="39" y="13968"/>
                  </a:cubicBezTo>
                  <a:lnTo>
                    <a:pt x="0" y="13968"/>
                  </a:lnTo>
                  <a:cubicBezTo>
                    <a:pt x="24" y="13923"/>
                    <a:pt x="51" y="13880"/>
                    <a:pt x="84" y="13867"/>
                  </a:cubicBezTo>
                  <a:cubicBezTo>
                    <a:pt x="224" y="13804"/>
                    <a:pt x="597" y="13834"/>
                    <a:pt x="755" y="13867"/>
                  </a:cubicBezTo>
                  <a:cubicBezTo>
                    <a:pt x="947" y="13906"/>
                    <a:pt x="1230" y="14107"/>
                    <a:pt x="1409" y="14163"/>
                  </a:cubicBezTo>
                  <a:cubicBezTo>
                    <a:pt x="1603" y="14223"/>
                    <a:pt x="2015" y="14329"/>
                    <a:pt x="2230" y="14323"/>
                  </a:cubicBezTo>
                  <a:cubicBezTo>
                    <a:pt x="2392" y="14319"/>
                    <a:pt x="2696" y="14225"/>
                    <a:pt x="2834" y="14169"/>
                  </a:cubicBezTo>
                  <a:cubicBezTo>
                    <a:pt x="3046" y="14081"/>
                    <a:pt x="3440" y="13863"/>
                    <a:pt x="3574" y="13725"/>
                  </a:cubicBezTo>
                  <a:cubicBezTo>
                    <a:pt x="3655" y="13641"/>
                    <a:pt x="3655" y="13421"/>
                    <a:pt x="3753" y="13345"/>
                  </a:cubicBezTo>
                  <a:cubicBezTo>
                    <a:pt x="3792" y="13313"/>
                    <a:pt x="3935" y="13300"/>
                    <a:pt x="3968" y="13267"/>
                  </a:cubicBezTo>
                  <a:cubicBezTo>
                    <a:pt x="4028" y="13210"/>
                    <a:pt x="4034" y="13060"/>
                    <a:pt x="4019" y="12990"/>
                  </a:cubicBezTo>
                  <a:cubicBezTo>
                    <a:pt x="4010" y="12937"/>
                    <a:pt x="3915" y="12844"/>
                    <a:pt x="3900" y="12791"/>
                  </a:cubicBezTo>
                  <a:cubicBezTo>
                    <a:pt x="3885" y="12727"/>
                    <a:pt x="3885" y="12592"/>
                    <a:pt x="3920" y="12532"/>
                  </a:cubicBezTo>
                  <a:cubicBezTo>
                    <a:pt x="3953" y="12479"/>
                    <a:pt x="4073" y="12390"/>
                    <a:pt x="4147" y="12358"/>
                  </a:cubicBezTo>
                  <a:cubicBezTo>
                    <a:pt x="4270" y="12308"/>
                    <a:pt x="4592" y="12312"/>
                    <a:pt x="4712" y="12255"/>
                  </a:cubicBezTo>
                  <a:cubicBezTo>
                    <a:pt x="4777" y="12224"/>
                    <a:pt x="4867" y="12127"/>
                    <a:pt x="4888" y="12076"/>
                  </a:cubicBezTo>
                  <a:cubicBezTo>
                    <a:pt x="4915" y="12017"/>
                    <a:pt x="4894" y="11897"/>
                    <a:pt x="4888" y="11836"/>
                  </a:cubicBezTo>
                  <a:cubicBezTo>
                    <a:pt x="4882" y="11764"/>
                    <a:pt x="4900" y="11608"/>
                    <a:pt x="4840" y="11546"/>
                  </a:cubicBezTo>
                  <a:cubicBezTo>
                    <a:pt x="4742" y="11446"/>
                    <a:pt x="4380" y="11353"/>
                    <a:pt x="4216" y="11302"/>
                  </a:cubicBezTo>
                  <a:cubicBezTo>
                    <a:pt x="4082" y="11261"/>
                    <a:pt x="3777" y="11228"/>
                    <a:pt x="3655" y="11174"/>
                  </a:cubicBezTo>
                  <a:cubicBezTo>
                    <a:pt x="3562" y="11133"/>
                    <a:pt x="3419" y="11018"/>
                    <a:pt x="3365" y="10953"/>
                  </a:cubicBezTo>
                  <a:cubicBezTo>
                    <a:pt x="3234" y="10792"/>
                    <a:pt x="3087" y="10429"/>
                    <a:pt x="3061" y="10246"/>
                  </a:cubicBezTo>
                  <a:cubicBezTo>
                    <a:pt x="3031" y="10053"/>
                    <a:pt x="3067" y="9663"/>
                    <a:pt x="3150" y="9478"/>
                  </a:cubicBezTo>
                  <a:cubicBezTo>
                    <a:pt x="3201" y="9363"/>
                    <a:pt x="3404" y="9155"/>
                    <a:pt x="3505" y="9053"/>
                  </a:cubicBezTo>
                  <a:cubicBezTo>
                    <a:pt x="3577" y="8983"/>
                    <a:pt x="3765" y="8864"/>
                    <a:pt x="3822" y="8788"/>
                  </a:cubicBezTo>
                  <a:cubicBezTo>
                    <a:pt x="3900" y="8685"/>
                    <a:pt x="3971" y="8453"/>
                    <a:pt x="3989" y="8338"/>
                  </a:cubicBezTo>
                  <a:cubicBezTo>
                    <a:pt x="4010" y="8204"/>
                    <a:pt x="4010" y="7927"/>
                    <a:pt x="3950" y="7796"/>
                  </a:cubicBezTo>
                  <a:cubicBezTo>
                    <a:pt x="3915" y="7719"/>
                    <a:pt x="3792" y="7565"/>
                    <a:pt x="3694" y="7514"/>
                  </a:cubicBezTo>
                  <a:cubicBezTo>
                    <a:pt x="3628" y="7481"/>
                    <a:pt x="3461" y="7450"/>
                    <a:pt x="3377" y="7450"/>
                  </a:cubicBezTo>
                  <a:cubicBezTo>
                    <a:pt x="3296" y="7448"/>
                    <a:pt x="3120" y="7465"/>
                    <a:pt x="3061" y="7500"/>
                  </a:cubicBezTo>
                  <a:cubicBezTo>
                    <a:pt x="2995" y="7539"/>
                    <a:pt x="2938" y="7656"/>
                    <a:pt x="2932" y="7713"/>
                  </a:cubicBezTo>
                  <a:cubicBezTo>
                    <a:pt x="2923" y="7785"/>
                    <a:pt x="3025" y="7919"/>
                    <a:pt x="3031" y="7989"/>
                  </a:cubicBezTo>
                  <a:cubicBezTo>
                    <a:pt x="3040" y="8085"/>
                    <a:pt x="3031" y="8284"/>
                    <a:pt x="2971" y="8371"/>
                  </a:cubicBezTo>
                  <a:cubicBezTo>
                    <a:pt x="2932" y="8426"/>
                    <a:pt x="2810" y="8527"/>
                    <a:pt x="2723" y="8551"/>
                  </a:cubicBezTo>
                  <a:cubicBezTo>
                    <a:pt x="2628" y="8578"/>
                    <a:pt x="2395" y="8576"/>
                    <a:pt x="2308" y="8537"/>
                  </a:cubicBezTo>
                  <a:cubicBezTo>
                    <a:pt x="2180" y="8479"/>
                    <a:pt x="2087" y="8260"/>
                    <a:pt x="2060" y="8157"/>
                  </a:cubicBezTo>
                  <a:cubicBezTo>
                    <a:pt x="2030" y="8038"/>
                    <a:pt x="2060" y="7791"/>
                    <a:pt x="2111" y="7674"/>
                  </a:cubicBezTo>
                  <a:cubicBezTo>
                    <a:pt x="2138" y="7613"/>
                    <a:pt x="2266" y="7510"/>
                    <a:pt x="2290" y="7450"/>
                  </a:cubicBezTo>
                  <a:cubicBezTo>
                    <a:pt x="2317" y="7374"/>
                    <a:pt x="2359" y="7206"/>
                    <a:pt x="2299" y="7140"/>
                  </a:cubicBezTo>
                  <a:cubicBezTo>
                    <a:pt x="2269" y="7107"/>
                    <a:pt x="2147" y="7077"/>
                    <a:pt x="2090" y="7070"/>
                  </a:cubicBezTo>
                  <a:cubicBezTo>
                    <a:pt x="2033" y="7060"/>
                    <a:pt x="1911" y="7075"/>
                    <a:pt x="1854" y="7070"/>
                  </a:cubicBezTo>
                  <a:cubicBezTo>
                    <a:pt x="1789" y="7060"/>
                    <a:pt x="1657" y="7034"/>
                    <a:pt x="1606" y="7005"/>
                  </a:cubicBezTo>
                  <a:cubicBezTo>
                    <a:pt x="1526" y="6957"/>
                    <a:pt x="1445" y="6820"/>
                    <a:pt x="1409" y="6754"/>
                  </a:cubicBezTo>
                  <a:cubicBezTo>
                    <a:pt x="1359" y="6656"/>
                    <a:pt x="1293" y="6450"/>
                    <a:pt x="1290" y="6347"/>
                  </a:cubicBezTo>
                  <a:cubicBezTo>
                    <a:pt x="1290" y="6290"/>
                    <a:pt x="1320" y="6177"/>
                    <a:pt x="1341" y="6122"/>
                  </a:cubicBezTo>
                  <a:cubicBezTo>
                    <a:pt x="1374" y="6023"/>
                    <a:pt x="1448" y="5824"/>
                    <a:pt x="1517" y="5735"/>
                  </a:cubicBezTo>
                  <a:cubicBezTo>
                    <a:pt x="1597" y="5633"/>
                    <a:pt x="1812" y="5450"/>
                    <a:pt x="1944" y="5374"/>
                  </a:cubicBezTo>
                  <a:cubicBezTo>
                    <a:pt x="2007" y="5337"/>
                    <a:pt x="2186" y="5302"/>
                    <a:pt x="2239" y="5259"/>
                  </a:cubicBezTo>
                  <a:cubicBezTo>
                    <a:pt x="2326" y="5189"/>
                    <a:pt x="2386" y="5010"/>
                    <a:pt x="2419" y="4924"/>
                  </a:cubicBezTo>
                  <a:cubicBezTo>
                    <a:pt x="2439" y="4866"/>
                    <a:pt x="2416" y="4735"/>
                    <a:pt x="2466" y="4684"/>
                  </a:cubicBezTo>
                  <a:cubicBezTo>
                    <a:pt x="2532" y="4624"/>
                    <a:pt x="2795" y="4602"/>
                    <a:pt x="2863" y="4544"/>
                  </a:cubicBezTo>
                  <a:cubicBezTo>
                    <a:pt x="2947" y="4468"/>
                    <a:pt x="2968" y="4269"/>
                    <a:pt x="2980" y="4176"/>
                  </a:cubicBezTo>
                  <a:cubicBezTo>
                    <a:pt x="2995" y="4061"/>
                    <a:pt x="2980" y="3827"/>
                    <a:pt x="2950" y="3712"/>
                  </a:cubicBezTo>
                  <a:cubicBezTo>
                    <a:pt x="2920" y="3577"/>
                    <a:pt x="2756" y="3324"/>
                    <a:pt x="2735" y="3190"/>
                  </a:cubicBezTo>
                  <a:cubicBezTo>
                    <a:pt x="2708" y="3036"/>
                    <a:pt x="2741" y="2724"/>
                    <a:pt x="2774" y="2572"/>
                  </a:cubicBezTo>
                  <a:cubicBezTo>
                    <a:pt x="2810" y="2406"/>
                    <a:pt x="2995" y="2087"/>
                    <a:pt x="3022" y="1921"/>
                  </a:cubicBezTo>
                  <a:cubicBezTo>
                    <a:pt x="3034" y="1831"/>
                    <a:pt x="2992" y="1650"/>
                    <a:pt x="3001" y="1560"/>
                  </a:cubicBezTo>
                  <a:cubicBezTo>
                    <a:pt x="3010" y="1477"/>
                    <a:pt x="3019" y="1301"/>
                    <a:pt x="3090" y="1231"/>
                  </a:cubicBezTo>
                  <a:cubicBezTo>
                    <a:pt x="3147" y="1175"/>
                    <a:pt x="3344" y="1108"/>
                    <a:pt x="3446" y="1089"/>
                  </a:cubicBezTo>
                  <a:cubicBezTo>
                    <a:pt x="3532" y="1073"/>
                    <a:pt x="3714" y="1101"/>
                    <a:pt x="3801" y="1089"/>
                  </a:cubicBezTo>
                  <a:cubicBezTo>
                    <a:pt x="3837" y="1085"/>
                    <a:pt x="3897" y="1069"/>
                    <a:pt x="3956" y="1052"/>
                  </a:cubicBezTo>
                  <a:cubicBezTo>
                    <a:pt x="4112" y="1132"/>
                    <a:pt x="4449" y="1060"/>
                    <a:pt x="4571" y="1058"/>
                  </a:cubicBezTo>
                  <a:cubicBezTo>
                    <a:pt x="4983" y="1048"/>
                    <a:pt x="5817" y="972"/>
                    <a:pt x="6193" y="865"/>
                  </a:cubicBezTo>
                  <a:cubicBezTo>
                    <a:pt x="6417" y="800"/>
                    <a:pt x="6754" y="553"/>
                    <a:pt x="6975" y="485"/>
                  </a:cubicBezTo>
                  <a:cubicBezTo>
                    <a:pt x="7068" y="455"/>
                    <a:pt x="7280" y="452"/>
                    <a:pt x="7369" y="420"/>
                  </a:cubicBezTo>
                  <a:cubicBezTo>
                    <a:pt x="7501" y="372"/>
                    <a:pt x="7689" y="210"/>
                    <a:pt x="7805" y="150"/>
                  </a:cubicBezTo>
                  <a:cubicBezTo>
                    <a:pt x="7871" y="114"/>
                    <a:pt x="8002" y="42"/>
                    <a:pt x="8083" y="27"/>
                  </a:cubicBezTo>
                  <a:cubicBezTo>
                    <a:pt x="8193" y="5"/>
                    <a:pt x="8456" y="-20"/>
                    <a:pt x="8546" y="27"/>
                  </a:cubicBezTo>
                  <a:cubicBezTo>
                    <a:pt x="8695" y="103"/>
                    <a:pt x="8647" y="393"/>
                    <a:pt x="8734" y="504"/>
                  </a:cubicBezTo>
                  <a:cubicBezTo>
                    <a:pt x="8793" y="578"/>
                    <a:pt x="9026" y="682"/>
                    <a:pt x="9071" y="761"/>
                  </a:cubicBezTo>
                  <a:cubicBezTo>
                    <a:pt x="9104" y="820"/>
                    <a:pt x="9080" y="950"/>
                    <a:pt x="9071" y="1013"/>
                  </a:cubicBezTo>
                  <a:cubicBezTo>
                    <a:pt x="9056" y="1099"/>
                    <a:pt x="8940" y="1264"/>
                    <a:pt x="8961" y="1348"/>
                  </a:cubicBezTo>
                  <a:cubicBezTo>
                    <a:pt x="8985" y="1430"/>
                    <a:pt x="9131" y="1584"/>
                    <a:pt x="9238" y="1631"/>
                  </a:cubicBezTo>
                  <a:cubicBezTo>
                    <a:pt x="9316" y="1666"/>
                    <a:pt x="9513" y="1685"/>
                    <a:pt x="9606" y="1675"/>
                  </a:cubicBezTo>
                  <a:cubicBezTo>
                    <a:pt x="9746" y="1664"/>
                    <a:pt x="9982" y="1551"/>
                    <a:pt x="10107" y="1508"/>
                  </a:cubicBezTo>
                  <a:cubicBezTo>
                    <a:pt x="10209" y="1477"/>
                    <a:pt x="10397" y="1395"/>
                    <a:pt x="10504" y="1379"/>
                  </a:cubicBezTo>
                  <a:cubicBezTo>
                    <a:pt x="10695" y="1354"/>
                    <a:pt x="11108" y="1360"/>
                    <a:pt x="11284" y="1412"/>
                  </a:cubicBezTo>
                  <a:cubicBezTo>
                    <a:pt x="11415" y="1451"/>
                    <a:pt x="11615" y="1596"/>
                    <a:pt x="11690" y="1675"/>
                  </a:cubicBezTo>
                  <a:cubicBezTo>
                    <a:pt x="11818" y="1814"/>
                    <a:pt x="11988" y="2287"/>
                    <a:pt x="11988" y="2287"/>
                  </a:cubicBezTo>
                  <a:lnTo>
                    <a:pt x="13317" y="5912"/>
                  </a:lnTo>
                  <a:lnTo>
                    <a:pt x="17008" y="8328"/>
                  </a:lnTo>
                  <a:cubicBezTo>
                    <a:pt x="17008" y="8328"/>
                    <a:pt x="17127" y="8710"/>
                    <a:pt x="17142" y="8841"/>
                  </a:cubicBezTo>
                  <a:cubicBezTo>
                    <a:pt x="17166" y="9014"/>
                    <a:pt x="17115" y="9363"/>
                    <a:pt x="17142" y="9537"/>
                  </a:cubicBezTo>
                  <a:cubicBezTo>
                    <a:pt x="17175" y="9730"/>
                    <a:pt x="17393" y="10106"/>
                    <a:pt x="17396" y="10301"/>
                  </a:cubicBezTo>
                  <a:cubicBezTo>
                    <a:pt x="17396" y="10466"/>
                    <a:pt x="17181" y="10782"/>
                    <a:pt x="17187" y="10948"/>
                  </a:cubicBezTo>
                  <a:cubicBezTo>
                    <a:pt x="17190" y="11033"/>
                    <a:pt x="17339" y="11191"/>
                    <a:pt x="17321" y="11277"/>
                  </a:cubicBezTo>
                  <a:cubicBezTo>
                    <a:pt x="17306" y="11345"/>
                    <a:pt x="17181" y="11472"/>
                    <a:pt x="17097" y="11519"/>
                  </a:cubicBezTo>
                  <a:cubicBezTo>
                    <a:pt x="16960" y="11595"/>
                    <a:pt x="16569" y="11626"/>
                    <a:pt x="16431" y="11702"/>
                  </a:cubicBezTo>
                  <a:cubicBezTo>
                    <a:pt x="16297" y="11776"/>
                    <a:pt x="16109" y="11978"/>
                    <a:pt x="16061" y="12088"/>
                  </a:cubicBezTo>
                  <a:cubicBezTo>
                    <a:pt x="15984" y="12257"/>
                    <a:pt x="16061" y="12618"/>
                    <a:pt x="16046" y="12793"/>
                  </a:cubicBezTo>
                  <a:cubicBezTo>
                    <a:pt x="16004" y="13220"/>
                    <a:pt x="15757" y="14068"/>
                    <a:pt x="15763" y="14494"/>
                  </a:cubicBezTo>
                  <a:cubicBezTo>
                    <a:pt x="15766" y="14646"/>
                    <a:pt x="15837" y="14946"/>
                    <a:pt x="15882" y="15095"/>
                  </a:cubicBezTo>
                  <a:cubicBezTo>
                    <a:pt x="15909" y="15184"/>
                    <a:pt x="16019" y="15360"/>
                    <a:pt x="16031" y="15451"/>
                  </a:cubicBezTo>
                  <a:cubicBezTo>
                    <a:pt x="16043" y="15586"/>
                    <a:pt x="15864" y="15855"/>
                    <a:pt x="15927" y="15983"/>
                  </a:cubicBezTo>
                  <a:cubicBezTo>
                    <a:pt x="15987" y="16110"/>
                    <a:pt x="16393" y="16258"/>
                    <a:pt x="16476" y="16379"/>
                  </a:cubicBezTo>
                  <a:cubicBezTo>
                    <a:pt x="16521" y="16445"/>
                    <a:pt x="16494" y="16597"/>
                    <a:pt x="16521" y="16669"/>
                  </a:cubicBezTo>
                  <a:cubicBezTo>
                    <a:pt x="16542" y="16733"/>
                    <a:pt x="16572" y="16880"/>
                    <a:pt x="16652" y="16921"/>
                  </a:cubicBezTo>
                  <a:cubicBezTo>
                    <a:pt x="16826" y="17008"/>
                    <a:pt x="17309" y="16963"/>
                    <a:pt x="17527" y="16969"/>
                  </a:cubicBezTo>
                  <a:cubicBezTo>
                    <a:pt x="17772" y="16975"/>
                    <a:pt x="18265" y="16989"/>
                    <a:pt x="18507" y="16969"/>
                  </a:cubicBezTo>
                  <a:cubicBezTo>
                    <a:pt x="18689" y="16952"/>
                    <a:pt x="19035" y="16827"/>
                    <a:pt x="19217" y="16843"/>
                  </a:cubicBezTo>
                  <a:cubicBezTo>
                    <a:pt x="19414" y="16860"/>
                    <a:pt x="19788" y="16998"/>
                    <a:pt x="19901" y="17104"/>
                  </a:cubicBezTo>
                  <a:cubicBezTo>
                    <a:pt x="20038" y="17234"/>
                    <a:pt x="20044" y="17573"/>
                    <a:pt x="20062" y="17731"/>
                  </a:cubicBezTo>
                  <a:cubicBezTo>
                    <a:pt x="20080" y="17852"/>
                    <a:pt x="20009" y="18100"/>
                    <a:pt x="20062" y="18215"/>
                  </a:cubicBezTo>
                  <a:cubicBezTo>
                    <a:pt x="20164" y="18425"/>
                    <a:pt x="20647" y="18756"/>
                    <a:pt x="20836" y="18939"/>
                  </a:cubicBezTo>
                  <a:cubicBezTo>
                    <a:pt x="20967" y="19072"/>
                    <a:pt x="21263" y="19325"/>
                    <a:pt x="21355" y="19471"/>
                  </a:cubicBezTo>
                  <a:cubicBezTo>
                    <a:pt x="21403" y="19551"/>
                    <a:pt x="21403" y="19731"/>
                    <a:pt x="21457" y="19811"/>
                  </a:cubicBezTo>
                  <a:cubicBezTo>
                    <a:pt x="21487" y="19851"/>
                    <a:pt x="21540" y="19908"/>
                    <a:pt x="21600" y="19963"/>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16" name="Shape 1003"/>
            <p:cNvSpPr>
              <a:spLocks/>
            </p:cNvSpPr>
            <p:nvPr/>
          </p:nvSpPr>
          <p:spPr bwMode="auto">
            <a:xfrm>
              <a:off x="1099758" y="535774"/>
              <a:ext cx="635209" cy="1209540"/>
            </a:xfrm>
            <a:custGeom>
              <a:avLst/>
              <a:gdLst>
                <a:gd name="T0" fmla="*/ 2147483646 w 21574"/>
                <a:gd name="T1" fmla="*/ 2147483646 h 21600"/>
                <a:gd name="T2" fmla="*/ 2147483646 w 21574"/>
                <a:gd name="T3" fmla="*/ 2147483646 h 21600"/>
                <a:gd name="T4" fmla="*/ 2147483646 w 21574"/>
                <a:gd name="T5" fmla="*/ 2147483646 h 21600"/>
                <a:gd name="T6" fmla="*/ 2147483646 w 2157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4" h="21600" extrusionOk="0">
                  <a:moveTo>
                    <a:pt x="20958" y="15306"/>
                  </a:moveTo>
                  <a:cubicBezTo>
                    <a:pt x="20864" y="15338"/>
                    <a:pt x="20643" y="15346"/>
                    <a:pt x="20567" y="15380"/>
                  </a:cubicBezTo>
                  <a:cubicBezTo>
                    <a:pt x="20473" y="15425"/>
                    <a:pt x="20382" y="15551"/>
                    <a:pt x="20341" y="15613"/>
                  </a:cubicBezTo>
                  <a:cubicBezTo>
                    <a:pt x="20284" y="15704"/>
                    <a:pt x="20190" y="15896"/>
                    <a:pt x="20212" y="15991"/>
                  </a:cubicBezTo>
                  <a:cubicBezTo>
                    <a:pt x="20228" y="16079"/>
                    <a:pt x="20420" y="16231"/>
                    <a:pt x="20473" y="16315"/>
                  </a:cubicBezTo>
                  <a:cubicBezTo>
                    <a:pt x="20555" y="16447"/>
                    <a:pt x="20648" y="16720"/>
                    <a:pt x="20722" y="16852"/>
                  </a:cubicBezTo>
                  <a:cubicBezTo>
                    <a:pt x="20778" y="16952"/>
                    <a:pt x="20955" y="17142"/>
                    <a:pt x="20972" y="17244"/>
                  </a:cubicBezTo>
                  <a:cubicBezTo>
                    <a:pt x="20989" y="17340"/>
                    <a:pt x="20900" y="17534"/>
                    <a:pt x="20866" y="17628"/>
                  </a:cubicBezTo>
                  <a:cubicBezTo>
                    <a:pt x="20809" y="17792"/>
                    <a:pt x="20725" y="18125"/>
                    <a:pt x="20591" y="18276"/>
                  </a:cubicBezTo>
                  <a:cubicBezTo>
                    <a:pt x="20485" y="18398"/>
                    <a:pt x="20099" y="18593"/>
                    <a:pt x="19972" y="18710"/>
                  </a:cubicBezTo>
                  <a:cubicBezTo>
                    <a:pt x="19890" y="18785"/>
                    <a:pt x="19744" y="18943"/>
                    <a:pt x="19722" y="19028"/>
                  </a:cubicBezTo>
                  <a:cubicBezTo>
                    <a:pt x="19701" y="19105"/>
                    <a:pt x="19801" y="19261"/>
                    <a:pt x="19794" y="19339"/>
                  </a:cubicBezTo>
                  <a:cubicBezTo>
                    <a:pt x="19782" y="19443"/>
                    <a:pt x="19645" y="19640"/>
                    <a:pt x="19614" y="19742"/>
                  </a:cubicBezTo>
                  <a:cubicBezTo>
                    <a:pt x="19595" y="19808"/>
                    <a:pt x="19578" y="19900"/>
                    <a:pt x="19562" y="19997"/>
                  </a:cubicBezTo>
                  <a:lnTo>
                    <a:pt x="16280" y="21600"/>
                  </a:lnTo>
                  <a:lnTo>
                    <a:pt x="14968" y="21600"/>
                  </a:lnTo>
                  <a:lnTo>
                    <a:pt x="14783" y="21099"/>
                  </a:lnTo>
                  <a:cubicBezTo>
                    <a:pt x="14783" y="21099"/>
                    <a:pt x="14642" y="20980"/>
                    <a:pt x="14611" y="20937"/>
                  </a:cubicBezTo>
                  <a:cubicBezTo>
                    <a:pt x="14567" y="20872"/>
                    <a:pt x="14582" y="20725"/>
                    <a:pt x="14517" y="20665"/>
                  </a:cubicBezTo>
                  <a:cubicBezTo>
                    <a:pt x="14481" y="20633"/>
                    <a:pt x="14342" y="20600"/>
                    <a:pt x="14308" y="20568"/>
                  </a:cubicBezTo>
                  <a:cubicBezTo>
                    <a:pt x="14260" y="20523"/>
                    <a:pt x="14236" y="20419"/>
                    <a:pt x="14248" y="20369"/>
                  </a:cubicBezTo>
                  <a:cubicBezTo>
                    <a:pt x="14263" y="20300"/>
                    <a:pt x="14421" y="20182"/>
                    <a:pt x="14445" y="20116"/>
                  </a:cubicBezTo>
                  <a:cubicBezTo>
                    <a:pt x="14464" y="20060"/>
                    <a:pt x="14462" y="19944"/>
                    <a:pt x="14438" y="19889"/>
                  </a:cubicBezTo>
                  <a:cubicBezTo>
                    <a:pt x="14424" y="19852"/>
                    <a:pt x="14325" y="19787"/>
                    <a:pt x="14325" y="19748"/>
                  </a:cubicBezTo>
                  <a:cubicBezTo>
                    <a:pt x="14328" y="19713"/>
                    <a:pt x="14390" y="19643"/>
                    <a:pt x="14438" y="19618"/>
                  </a:cubicBezTo>
                  <a:cubicBezTo>
                    <a:pt x="14505" y="19583"/>
                    <a:pt x="14711" y="19569"/>
                    <a:pt x="14779" y="19535"/>
                  </a:cubicBezTo>
                  <a:cubicBezTo>
                    <a:pt x="14863" y="19493"/>
                    <a:pt x="14975" y="19380"/>
                    <a:pt x="14987" y="19321"/>
                  </a:cubicBezTo>
                  <a:cubicBezTo>
                    <a:pt x="14994" y="19282"/>
                    <a:pt x="14954" y="19200"/>
                    <a:pt x="14911" y="19168"/>
                  </a:cubicBezTo>
                  <a:cubicBezTo>
                    <a:pt x="14863" y="19136"/>
                    <a:pt x="14723" y="19088"/>
                    <a:pt x="14647" y="19083"/>
                  </a:cubicBezTo>
                  <a:cubicBezTo>
                    <a:pt x="14575" y="19077"/>
                    <a:pt x="14416" y="19099"/>
                    <a:pt x="14361" y="19125"/>
                  </a:cubicBezTo>
                  <a:cubicBezTo>
                    <a:pt x="14301" y="19153"/>
                    <a:pt x="14270" y="19241"/>
                    <a:pt x="14248" y="19282"/>
                  </a:cubicBezTo>
                  <a:cubicBezTo>
                    <a:pt x="14220" y="19335"/>
                    <a:pt x="14236" y="19457"/>
                    <a:pt x="14172" y="19501"/>
                  </a:cubicBezTo>
                  <a:cubicBezTo>
                    <a:pt x="14107" y="19545"/>
                    <a:pt x="13869" y="19562"/>
                    <a:pt x="13783" y="19596"/>
                  </a:cubicBezTo>
                  <a:cubicBezTo>
                    <a:pt x="13742" y="19612"/>
                    <a:pt x="13694" y="19665"/>
                    <a:pt x="13646" y="19676"/>
                  </a:cubicBezTo>
                  <a:cubicBezTo>
                    <a:pt x="13574" y="19693"/>
                    <a:pt x="13399" y="19693"/>
                    <a:pt x="13325" y="19678"/>
                  </a:cubicBezTo>
                  <a:cubicBezTo>
                    <a:pt x="13243" y="19662"/>
                    <a:pt x="13131" y="19586"/>
                    <a:pt x="13068" y="19553"/>
                  </a:cubicBezTo>
                  <a:cubicBezTo>
                    <a:pt x="12936" y="19482"/>
                    <a:pt x="12663" y="19343"/>
                    <a:pt x="12562" y="19259"/>
                  </a:cubicBezTo>
                  <a:cubicBezTo>
                    <a:pt x="12514" y="19219"/>
                    <a:pt x="12437" y="19130"/>
                    <a:pt x="12421" y="19083"/>
                  </a:cubicBezTo>
                  <a:cubicBezTo>
                    <a:pt x="12394" y="19015"/>
                    <a:pt x="12385" y="18874"/>
                    <a:pt x="12421" y="18807"/>
                  </a:cubicBezTo>
                  <a:cubicBezTo>
                    <a:pt x="12447" y="18752"/>
                    <a:pt x="12579" y="18655"/>
                    <a:pt x="12639" y="18607"/>
                  </a:cubicBezTo>
                  <a:cubicBezTo>
                    <a:pt x="12673" y="18579"/>
                    <a:pt x="12764" y="18535"/>
                    <a:pt x="12783" y="18505"/>
                  </a:cubicBezTo>
                  <a:cubicBezTo>
                    <a:pt x="12809" y="18464"/>
                    <a:pt x="12797" y="18372"/>
                    <a:pt x="12783" y="18328"/>
                  </a:cubicBezTo>
                  <a:cubicBezTo>
                    <a:pt x="12773" y="18299"/>
                    <a:pt x="12709" y="18246"/>
                    <a:pt x="12706" y="18215"/>
                  </a:cubicBezTo>
                  <a:cubicBezTo>
                    <a:pt x="12697" y="18148"/>
                    <a:pt x="12735" y="18007"/>
                    <a:pt x="12812" y="17952"/>
                  </a:cubicBezTo>
                  <a:cubicBezTo>
                    <a:pt x="12884" y="17906"/>
                    <a:pt x="13116" y="17865"/>
                    <a:pt x="13224" y="17843"/>
                  </a:cubicBezTo>
                  <a:cubicBezTo>
                    <a:pt x="13323" y="17822"/>
                    <a:pt x="13543" y="17809"/>
                    <a:pt x="13634" y="17781"/>
                  </a:cubicBezTo>
                  <a:cubicBezTo>
                    <a:pt x="13709" y="17759"/>
                    <a:pt x="13855" y="17696"/>
                    <a:pt x="13872" y="17653"/>
                  </a:cubicBezTo>
                  <a:cubicBezTo>
                    <a:pt x="13891" y="17611"/>
                    <a:pt x="13826" y="17519"/>
                    <a:pt x="13766" y="17488"/>
                  </a:cubicBezTo>
                  <a:cubicBezTo>
                    <a:pt x="13694" y="17451"/>
                    <a:pt x="13462" y="17455"/>
                    <a:pt x="13385" y="17421"/>
                  </a:cubicBezTo>
                  <a:cubicBezTo>
                    <a:pt x="13320" y="17393"/>
                    <a:pt x="13272" y="17302"/>
                    <a:pt x="13217" y="17269"/>
                  </a:cubicBezTo>
                  <a:cubicBezTo>
                    <a:pt x="13186" y="17249"/>
                    <a:pt x="13088" y="17224"/>
                    <a:pt x="13068" y="17201"/>
                  </a:cubicBezTo>
                  <a:cubicBezTo>
                    <a:pt x="12980" y="17091"/>
                    <a:pt x="13124" y="16845"/>
                    <a:pt x="13114" y="16727"/>
                  </a:cubicBezTo>
                  <a:cubicBezTo>
                    <a:pt x="13107" y="16628"/>
                    <a:pt x="13071" y="16431"/>
                    <a:pt x="13020" y="16336"/>
                  </a:cubicBezTo>
                  <a:cubicBezTo>
                    <a:pt x="12982" y="16266"/>
                    <a:pt x="12879" y="16127"/>
                    <a:pt x="12790" y="16071"/>
                  </a:cubicBezTo>
                  <a:cubicBezTo>
                    <a:pt x="12692" y="16008"/>
                    <a:pt x="12394" y="15942"/>
                    <a:pt x="12289" y="15884"/>
                  </a:cubicBezTo>
                  <a:cubicBezTo>
                    <a:pt x="12186" y="15826"/>
                    <a:pt x="12080" y="15672"/>
                    <a:pt x="11972" y="15619"/>
                  </a:cubicBezTo>
                  <a:cubicBezTo>
                    <a:pt x="11864" y="15566"/>
                    <a:pt x="11586" y="15503"/>
                    <a:pt x="11454" y="15468"/>
                  </a:cubicBezTo>
                  <a:cubicBezTo>
                    <a:pt x="11348" y="15439"/>
                    <a:pt x="11121" y="15395"/>
                    <a:pt x="11017" y="15362"/>
                  </a:cubicBezTo>
                  <a:cubicBezTo>
                    <a:pt x="10890" y="15321"/>
                    <a:pt x="10662" y="15218"/>
                    <a:pt x="10543" y="15171"/>
                  </a:cubicBezTo>
                  <a:cubicBezTo>
                    <a:pt x="10435" y="15129"/>
                    <a:pt x="10212" y="15050"/>
                    <a:pt x="10113" y="15003"/>
                  </a:cubicBezTo>
                  <a:cubicBezTo>
                    <a:pt x="10034" y="14966"/>
                    <a:pt x="9909" y="14876"/>
                    <a:pt x="9828" y="14841"/>
                  </a:cubicBezTo>
                  <a:cubicBezTo>
                    <a:pt x="9818" y="14837"/>
                    <a:pt x="9804" y="14832"/>
                    <a:pt x="9789" y="14826"/>
                  </a:cubicBezTo>
                  <a:cubicBezTo>
                    <a:pt x="9890" y="14801"/>
                    <a:pt x="10008" y="14769"/>
                    <a:pt x="10068" y="14743"/>
                  </a:cubicBezTo>
                  <a:cubicBezTo>
                    <a:pt x="10156" y="14703"/>
                    <a:pt x="10307" y="14603"/>
                    <a:pt x="10353" y="14546"/>
                  </a:cubicBezTo>
                  <a:cubicBezTo>
                    <a:pt x="10391" y="14497"/>
                    <a:pt x="10367" y="14385"/>
                    <a:pt x="10406" y="14336"/>
                  </a:cubicBezTo>
                  <a:cubicBezTo>
                    <a:pt x="10406" y="14336"/>
                    <a:pt x="10408" y="14336"/>
                    <a:pt x="10408" y="14334"/>
                  </a:cubicBezTo>
                  <a:cubicBezTo>
                    <a:pt x="10427" y="14345"/>
                    <a:pt x="10447" y="14355"/>
                    <a:pt x="10466" y="14360"/>
                  </a:cubicBezTo>
                  <a:cubicBezTo>
                    <a:pt x="10562" y="14387"/>
                    <a:pt x="10799" y="14374"/>
                    <a:pt x="10907" y="14360"/>
                  </a:cubicBezTo>
                  <a:cubicBezTo>
                    <a:pt x="10998" y="14348"/>
                    <a:pt x="11152" y="14284"/>
                    <a:pt x="11241" y="14269"/>
                  </a:cubicBezTo>
                  <a:cubicBezTo>
                    <a:pt x="11310" y="14257"/>
                    <a:pt x="11461" y="14259"/>
                    <a:pt x="11526" y="14244"/>
                  </a:cubicBezTo>
                  <a:cubicBezTo>
                    <a:pt x="11627" y="14221"/>
                    <a:pt x="11809" y="14150"/>
                    <a:pt x="11871" y="14104"/>
                  </a:cubicBezTo>
                  <a:cubicBezTo>
                    <a:pt x="11946" y="14051"/>
                    <a:pt x="11991" y="13919"/>
                    <a:pt x="12039" y="13859"/>
                  </a:cubicBezTo>
                  <a:cubicBezTo>
                    <a:pt x="12061" y="13833"/>
                    <a:pt x="12085" y="13770"/>
                    <a:pt x="12133" y="13755"/>
                  </a:cubicBezTo>
                  <a:cubicBezTo>
                    <a:pt x="12195" y="13737"/>
                    <a:pt x="12349" y="13766"/>
                    <a:pt x="12421" y="13761"/>
                  </a:cubicBezTo>
                  <a:cubicBezTo>
                    <a:pt x="12490" y="13757"/>
                    <a:pt x="12651" y="13748"/>
                    <a:pt x="12694" y="13718"/>
                  </a:cubicBezTo>
                  <a:cubicBezTo>
                    <a:pt x="12757" y="13675"/>
                    <a:pt x="12675" y="13557"/>
                    <a:pt x="12694" y="13505"/>
                  </a:cubicBezTo>
                  <a:cubicBezTo>
                    <a:pt x="12713" y="13449"/>
                    <a:pt x="12852" y="13348"/>
                    <a:pt x="12848" y="13291"/>
                  </a:cubicBezTo>
                  <a:cubicBezTo>
                    <a:pt x="12843" y="13223"/>
                    <a:pt x="12687" y="13106"/>
                    <a:pt x="12622" y="13047"/>
                  </a:cubicBezTo>
                  <a:cubicBezTo>
                    <a:pt x="12574" y="13004"/>
                    <a:pt x="12449" y="12926"/>
                    <a:pt x="12409" y="12882"/>
                  </a:cubicBezTo>
                  <a:cubicBezTo>
                    <a:pt x="12320" y="12791"/>
                    <a:pt x="12190" y="12597"/>
                    <a:pt x="12157" y="12496"/>
                  </a:cubicBezTo>
                  <a:cubicBezTo>
                    <a:pt x="12123" y="12388"/>
                    <a:pt x="12150" y="12167"/>
                    <a:pt x="12157" y="12057"/>
                  </a:cubicBezTo>
                  <a:cubicBezTo>
                    <a:pt x="12164" y="11954"/>
                    <a:pt x="12116" y="11736"/>
                    <a:pt x="12217" y="11648"/>
                  </a:cubicBezTo>
                  <a:cubicBezTo>
                    <a:pt x="12274" y="11599"/>
                    <a:pt x="12533" y="11575"/>
                    <a:pt x="12586" y="11526"/>
                  </a:cubicBezTo>
                  <a:cubicBezTo>
                    <a:pt x="12653" y="11462"/>
                    <a:pt x="12617" y="11308"/>
                    <a:pt x="12591" y="11236"/>
                  </a:cubicBezTo>
                  <a:cubicBezTo>
                    <a:pt x="12543" y="11115"/>
                    <a:pt x="12349" y="10884"/>
                    <a:pt x="12217" y="10780"/>
                  </a:cubicBezTo>
                  <a:cubicBezTo>
                    <a:pt x="12070" y="10664"/>
                    <a:pt x="11684" y="10470"/>
                    <a:pt x="11488" y="10377"/>
                  </a:cubicBezTo>
                  <a:cubicBezTo>
                    <a:pt x="11308" y="10292"/>
                    <a:pt x="10941" y="10120"/>
                    <a:pt x="10715" y="10072"/>
                  </a:cubicBezTo>
                  <a:cubicBezTo>
                    <a:pt x="10586" y="10044"/>
                    <a:pt x="10286" y="10063"/>
                    <a:pt x="10161" y="10031"/>
                  </a:cubicBezTo>
                  <a:cubicBezTo>
                    <a:pt x="10024" y="9996"/>
                    <a:pt x="9813" y="9876"/>
                    <a:pt x="9732" y="9811"/>
                  </a:cubicBezTo>
                  <a:cubicBezTo>
                    <a:pt x="9638" y="9738"/>
                    <a:pt x="9561" y="9567"/>
                    <a:pt x="9485" y="9489"/>
                  </a:cubicBezTo>
                  <a:cubicBezTo>
                    <a:pt x="9425" y="9426"/>
                    <a:pt x="9269" y="9313"/>
                    <a:pt x="9199" y="9253"/>
                  </a:cubicBezTo>
                  <a:cubicBezTo>
                    <a:pt x="9084" y="9154"/>
                    <a:pt x="8861" y="8955"/>
                    <a:pt x="8756" y="8854"/>
                  </a:cubicBezTo>
                  <a:cubicBezTo>
                    <a:pt x="8698" y="8799"/>
                    <a:pt x="8559" y="8693"/>
                    <a:pt x="8532" y="8633"/>
                  </a:cubicBezTo>
                  <a:cubicBezTo>
                    <a:pt x="8513" y="8590"/>
                    <a:pt x="8530" y="8499"/>
                    <a:pt x="8540" y="8454"/>
                  </a:cubicBezTo>
                  <a:cubicBezTo>
                    <a:pt x="8559" y="8377"/>
                    <a:pt x="8660" y="8227"/>
                    <a:pt x="8667" y="8149"/>
                  </a:cubicBezTo>
                  <a:cubicBezTo>
                    <a:pt x="8676" y="8062"/>
                    <a:pt x="8664" y="7883"/>
                    <a:pt x="8595" y="7803"/>
                  </a:cubicBezTo>
                  <a:cubicBezTo>
                    <a:pt x="8525" y="7719"/>
                    <a:pt x="8228" y="7601"/>
                    <a:pt x="8127" y="7526"/>
                  </a:cubicBezTo>
                  <a:cubicBezTo>
                    <a:pt x="8041" y="7462"/>
                    <a:pt x="7950" y="7306"/>
                    <a:pt x="7842" y="7253"/>
                  </a:cubicBezTo>
                  <a:cubicBezTo>
                    <a:pt x="7765" y="7215"/>
                    <a:pt x="7549" y="7188"/>
                    <a:pt x="7460" y="7160"/>
                  </a:cubicBezTo>
                  <a:cubicBezTo>
                    <a:pt x="7360" y="7126"/>
                    <a:pt x="7201" y="7032"/>
                    <a:pt x="7096" y="7005"/>
                  </a:cubicBezTo>
                  <a:cubicBezTo>
                    <a:pt x="6969" y="6974"/>
                    <a:pt x="6676" y="6971"/>
                    <a:pt x="6546" y="6943"/>
                  </a:cubicBezTo>
                  <a:cubicBezTo>
                    <a:pt x="6474" y="6928"/>
                    <a:pt x="6342" y="6881"/>
                    <a:pt x="6285" y="6854"/>
                  </a:cubicBezTo>
                  <a:cubicBezTo>
                    <a:pt x="6136" y="6783"/>
                    <a:pt x="5947" y="6592"/>
                    <a:pt x="5793" y="6524"/>
                  </a:cubicBezTo>
                  <a:cubicBezTo>
                    <a:pt x="5637" y="6456"/>
                    <a:pt x="5275" y="6349"/>
                    <a:pt x="5078" y="6325"/>
                  </a:cubicBezTo>
                  <a:cubicBezTo>
                    <a:pt x="4930" y="6306"/>
                    <a:pt x="4615" y="6310"/>
                    <a:pt x="4467" y="6328"/>
                  </a:cubicBezTo>
                  <a:cubicBezTo>
                    <a:pt x="4424" y="6334"/>
                    <a:pt x="4352" y="6364"/>
                    <a:pt x="4308" y="6369"/>
                  </a:cubicBezTo>
                  <a:cubicBezTo>
                    <a:pt x="4236" y="6376"/>
                    <a:pt x="4093" y="6355"/>
                    <a:pt x="4021" y="6361"/>
                  </a:cubicBezTo>
                  <a:cubicBezTo>
                    <a:pt x="3958" y="6366"/>
                    <a:pt x="3812" y="6380"/>
                    <a:pt x="3783" y="6410"/>
                  </a:cubicBezTo>
                  <a:cubicBezTo>
                    <a:pt x="3762" y="6432"/>
                    <a:pt x="3841" y="6480"/>
                    <a:pt x="3838" y="6503"/>
                  </a:cubicBezTo>
                  <a:cubicBezTo>
                    <a:pt x="3838" y="6538"/>
                    <a:pt x="3817" y="6623"/>
                    <a:pt x="3752" y="6630"/>
                  </a:cubicBezTo>
                  <a:cubicBezTo>
                    <a:pt x="3680" y="6637"/>
                    <a:pt x="3586" y="6554"/>
                    <a:pt x="3553" y="6520"/>
                  </a:cubicBezTo>
                  <a:cubicBezTo>
                    <a:pt x="3507" y="6476"/>
                    <a:pt x="3471" y="6374"/>
                    <a:pt x="3474" y="6325"/>
                  </a:cubicBezTo>
                  <a:cubicBezTo>
                    <a:pt x="3476" y="6264"/>
                    <a:pt x="3538" y="6146"/>
                    <a:pt x="3594" y="6092"/>
                  </a:cubicBezTo>
                  <a:cubicBezTo>
                    <a:pt x="3630" y="6056"/>
                    <a:pt x="3759" y="6005"/>
                    <a:pt x="3800" y="5970"/>
                  </a:cubicBezTo>
                  <a:cubicBezTo>
                    <a:pt x="3845" y="5930"/>
                    <a:pt x="3881" y="5837"/>
                    <a:pt x="3917" y="5795"/>
                  </a:cubicBezTo>
                  <a:cubicBezTo>
                    <a:pt x="3958" y="5750"/>
                    <a:pt x="4076" y="5670"/>
                    <a:pt x="4109" y="5624"/>
                  </a:cubicBezTo>
                  <a:cubicBezTo>
                    <a:pt x="4150" y="5566"/>
                    <a:pt x="4215" y="5440"/>
                    <a:pt x="4188" y="5380"/>
                  </a:cubicBezTo>
                  <a:cubicBezTo>
                    <a:pt x="4172" y="5343"/>
                    <a:pt x="4088" y="5274"/>
                    <a:pt x="4021" y="5258"/>
                  </a:cubicBezTo>
                  <a:cubicBezTo>
                    <a:pt x="3927" y="5234"/>
                    <a:pt x="3711" y="5281"/>
                    <a:pt x="3608" y="5274"/>
                  </a:cubicBezTo>
                  <a:cubicBezTo>
                    <a:pt x="3502" y="5266"/>
                    <a:pt x="3311" y="5201"/>
                    <a:pt x="3203" y="5196"/>
                  </a:cubicBezTo>
                  <a:cubicBezTo>
                    <a:pt x="3107" y="5191"/>
                    <a:pt x="2912" y="5231"/>
                    <a:pt x="2814" y="5229"/>
                  </a:cubicBezTo>
                  <a:cubicBezTo>
                    <a:pt x="2740" y="5228"/>
                    <a:pt x="2572" y="5224"/>
                    <a:pt x="2521" y="5196"/>
                  </a:cubicBezTo>
                  <a:cubicBezTo>
                    <a:pt x="2445" y="5153"/>
                    <a:pt x="2457" y="5022"/>
                    <a:pt x="2466" y="4965"/>
                  </a:cubicBezTo>
                  <a:cubicBezTo>
                    <a:pt x="2471" y="4928"/>
                    <a:pt x="2519" y="4859"/>
                    <a:pt x="2545" y="4825"/>
                  </a:cubicBezTo>
                  <a:cubicBezTo>
                    <a:pt x="2574" y="4790"/>
                    <a:pt x="2680" y="4726"/>
                    <a:pt x="2687" y="4687"/>
                  </a:cubicBezTo>
                  <a:cubicBezTo>
                    <a:pt x="2692" y="4659"/>
                    <a:pt x="2634" y="4605"/>
                    <a:pt x="2625" y="4576"/>
                  </a:cubicBezTo>
                  <a:cubicBezTo>
                    <a:pt x="2613" y="4541"/>
                    <a:pt x="2625" y="4467"/>
                    <a:pt x="2608" y="4430"/>
                  </a:cubicBezTo>
                  <a:cubicBezTo>
                    <a:pt x="2593" y="4397"/>
                    <a:pt x="2553" y="4328"/>
                    <a:pt x="2505" y="4304"/>
                  </a:cubicBezTo>
                  <a:cubicBezTo>
                    <a:pt x="2473" y="4289"/>
                    <a:pt x="2375" y="4287"/>
                    <a:pt x="2346" y="4272"/>
                  </a:cubicBezTo>
                  <a:cubicBezTo>
                    <a:pt x="2289" y="4243"/>
                    <a:pt x="2234" y="4158"/>
                    <a:pt x="2234" y="4117"/>
                  </a:cubicBezTo>
                  <a:cubicBezTo>
                    <a:pt x="2234" y="4079"/>
                    <a:pt x="2339" y="4012"/>
                    <a:pt x="2337" y="3974"/>
                  </a:cubicBezTo>
                  <a:cubicBezTo>
                    <a:pt x="2337" y="3936"/>
                    <a:pt x="2282" y="3857"/>
                    <a:pt x="2219" y="3836"/>
                  </a:cubicBezTo>
                  <a:cubicBezTo>
                    <a:pt x="2166" y="3819"/>
                    <a:pt x="2034" y="3831"/>
                    <a:pt x="1972" y="3836"/>
                  </a:cubicBezTo>
                  <a:cubicBezTo>
                    <a:pt x="1907" y="3840"/>
                    <a:pt x="1785" y="3876"/>
                    <a:pt x="1718" y="3873"/>
                  </a:cubicBezTo>
                  <a:cubicBezTo>
                    <a:pt x="1677" y="3871"/>
                    <a:pt x="1600" y="3850"/>
                    <a:pt x="1567" y="3836"/>
                  </a:cubicBezTo>
                  <a:cubicBezTo>
                    <a:pt x="1552" y="3830"/>
                    <a:pt x="1531" y="3818"/>
                    <a:pt x="1512" y="3804"/>
                  </a:cubicBezTo>
                  <a:cubicBezTo>
                    <a:pt x="1560" y="3778"/>
                    <a:pt x="1562" y="3698"/>
                    <a:pt x="1610" y="3675"/>
                  </a:cubicBezTo>
                  <a:cubicBezTo>
                    <a:pt x="1639" y="3661"/>
                    <a:pt x="1720" y="3655"/>
                    <a:pt x="1759" y="3648"/>
                  </a:cubicBezTo>
                  <a:cubicBezTo>
                    <a:pt x="1831" y="3633"/>
                    <a:pt x="2001" y="3619"/>
                    <a:pt x="2044" y="3586"/>
                  </a:cubicBezTo>
                  <a:cubicBezTo>
                    <a:pt x="2085" y="3554"/>
                    <a:pt x="2070" y="3469"/>
                    <a:pt x="2044" y="3433"/>
                  </a:cubicBezTo>
                  <a:cubicBezTo>
                    <a:pt x="2027" y="3412"/>
                    <a:pt x="1941" y="3388"/>
                    <a:pt x="1924" y="3367"/>
                  </a:cubicBezTo>
                  <a:cubicBezTo>
                    <a:pt x="1900" y="3330"/>
                    <a:pt x="1960" y="3247"/>
                    <a:pt x="1936" y="3210"/>
                  </a:cubicBezTo>
                  <a:cubicBezTo>
                    <a:pt x="1927" y="3194"/>
                    <a:pt x="1886" y="3163"/>
                    <a:pt x="1855" y="3159"/>
                  </a:cubicBezTo>
                  <a:cubicBezTo>
                    <a:pt x="1744" y="3141"/>
                    <a:pt x="1516" y="3198"/>
                    <a:pt x="1416" y="3225"/>
                  </a:cubicBezTo>
                  <a:cubicBezTo>
                    <a:pt x="1334" y="3247"/>
                    <a:pt x="1205" y="3317"/>
                    <a:pt x="1130" y="3347"/>
                  </a:cubicBezTo>
                  <a:cubicBezTo>
                    <a:pt x="1051" y="3379"/>
                    <a:pt x="883" y="3439"/>
                    <a:pt x="806" y="3474"/>
                  </a:cubicBezTo>
                  <a:cubicBezTo>
                    <a:pt x="739" y="3501"/>
                    <a:pt x="602" y="3556"/>
                    <a:pt x="552" y="3591"/>
                  </a:cubicBezTo>
                  <a:cubicBezTo>
                    <a:pt x="492" y="3632"/>
                    <a:pt x="459" y="3744"/>
                    <a:pt x="377" y="3771"/>
                  </a:cubicBezTo>
                  <a:cubicBezTo>
                    <a:pt x="317" y="3789"/>
                    <a:pt x="154" y="3792"/>
                    <a:pt x="99" y="3771"/>
                  </a:cubicBezTo>
                  <a:cubicBezTo>
                    <a:pt x="39" y="3749"/>
                    <a:pt x="-14" y="3665"/>
                    <a:pt x="3" y="3628"/>
                  </a:cubicBezTo>
                  <a:cubicBezTo>
                    <a:pt x="17" y="3593"/>
                    <a:pt x="132" y="3542"/>
                    <a:pt x="195" y="3526"/>
                  </a:cubicBezTo>
                  <a:cubicBezTo>
                    <a:pt x="257" y="3510"/>
                    <a:pt x="418" y="3524"/>
                    <a:pt x="480" y="3506"/>
                  </a:cubicBezTo>
                  <a:cubicBezTo>
                    <a:pt x="550" y="3485"/>
                    <a:pt x="617" y="3402"/>
                    <a:pt x="679" y="3375"/>
                  </a:cubicBezTo>
                  <a:cubicBezTo>
                    <a:pt x="749" y="3345"/>
                    <a:pt x="977" y="3327"/>
                    <a:pt x="1003" y="3282"/>
                  </a:cubicBezTo>
                  <a:cubicBezTo>
                    <a:pt x="1027" y="3241"/>
                    <a:pt x="857" y="3173"/>
                    <a:pt x="845" y="3131"/>
                  </a:cubicBezTo>
                  <a:cubicBezTo>
                    <a:pt x="838" y="3106"/>
                    <a:pt x="845" y="3045"/>
                    <a:pt x="886" y="3029"/>
                  </a:cubicBezTo>
                  <a:cubicBezTo>
                    <a:pt x="941" y="3006"/>
                    <a:pt x="1118" y="3051"/>
                    <a:pt x="1178" y="3029"/>
                  </a:cubicBezTo>
                  <a:cubicBezTo>
                    <a:pt x="1212" y="3017"/>
                    <a:pt x="1238" y="2969"/>
                    <a:pt x="1233" y="2948"/>
                  </a:cubicBezTo>
                  <a:cubicBezTo>
                    <a:pt x="1229" y="2922"/>
                    <a:pt x="1113" y="2883"/>
                    <a:pt x="1130" y="2858"/>
                  </a:cubicBezTo>
                  <a:cubicBezTo>
                    <a:pt x="1142" y="2842"/>
                    <a:pt x="1224" y="2838"/>
                    <a:pt x="1257" y="2838"/>
                  </a:cubicBezTo>
                  <a:cubicBezTo>
                    <a:pt x="1300" y="2838"/>
                    <a:pt x="1384" y="2849"/>
                    <a:pt x="1416" y="2863"/>
                  </a:cubicBezTo>
                  <a:cubicBezTo>
                    <a:pt x="1459" y="2880"/>
                    <a:pt x="1468" y="2950"/>
                    <a:pt x="1519" y="2960"/>
                  </a:cubicBezTo>
                  <a:cubicBezTo>
                    <a:pt x="1576" y="2970"/>
                    <a:pt x="1691" y="2932"/>
                    <a:pt x="1742" y="2916"/>
                  </a:cubicBezTo>
                  <a:cubicBezTo>
                    <a:pt x="1828" y="2888"/>
                    <a:pt x="1989" y="2817"/>
                    <a:pt x="2044" y="2773"/>
                  </a:cubicBezTo>
                  <a:cubicBezTo>
                    <a:pt x="2102" y="2726"/>
                    <a:pt x="2154" y="2615"/>
                    <a:pt x="2171" y="2561"/>
                  </a:cubicBezTo>
                  <a:cubicBezTo>
                    <a:pt x="2178" y="2535"/>
                    <a:pt x="2207" y="2474"/>
                    <a:pt x="2171" y="2455"/>
                  </a:cubicBezTo>
                  <a:cubicBezTo>
                    <a:pt x="2130" y="2434"/>
                    <a:pt x="1996" y="2449"/>
                    <a:pt x="1941" y="2455"/>
                  </a:cubicBezTo>
                  <a:cubicBezTo>
                    <a:pt x="1867" y="2464"/>
                    <a:pt x="1723" y="2500"/>
                    <a:pt x="1663" y="2524"/>
                  </a:cubicBezTo>
                  <a:cubicBezTo>
                    <a:pt x="1605" y="2549"/>
                    <a:pt x="1552" y="2628"/>
                    <a:pt x="1488" y="2646"/>
                  </a:cubicBezTo>
                  <a:cubicBezTo>
                    <a:pt x="1420" y="2666"/>
                    <a:pt x="1236" y="2686"/>
                    <a:pt x="1178" y="2658"/>
                  </a:cubicBezTo>
                  <a:cubicBezTo>
                    <a:pt x="1113" y="2628"/>
                    <a:pt x="1164" y="2520"/>
                    <a:pt x="1185" y="2475"/>
                  </a:cubicBezTo>
                  <a:cubicBezTo>
                    <a:pt x="1224" y="2397"/>
                    <a:pt x="1368" y="2247"/>
                    <a:pt x="1473" y="2187"/>
                  </a:cubicBezTo>
                  <a:cubicBezTo>
                    <a:pt x="1569" y="2131"/>
                    <a:pt x="1845" y="2071"/>
                    <a:pt x="1958" y="2023"/>
                  </a:cubicBezTo>
                  <a:cubicBezTo>
                    <a:pt x="2044" y="1987"/>
                    <a:pt x="2212" y="1907"/>
                    <a:pt x="2267" y="1856"/>
                  </a:cubicBezTo>
                  <a:cubicBezTo>
                    <a:pt x="2306" y="1821"/>
                    <a:pt x="2346" y="1738"/>
                    <a:pt x="2346" y="1698"/>
                  </a:cubicBezTo>
                  <a:cubicBezTo>
                    <a:pt x="2346" y="1627"/>
                    <a:pt x="2282" y="1487"/>
                    <a:pt x="2219" y="1424"/>
                  </a:cubicBezTo>
                  <a:cubicBezTo>
                    <a:pt x="2186" y="1392"/>
                    <a:pt x="2032" y="1351"/>
                    <a:pt x="2027" y="1314"/>
                  </a:cubicBezTo>
                  <a:cubicBezTo>
                    <a:pt x="2022" y="1271"/>
                    <a:pt x="2142" y="1189"/>
                    <a:pt x="2219" y="1168"/>
                  </a:cubicBezTo>
                  <a:cubicBezTo>
                    <a:pt x="2294" y="1148"/>
                    <a:pt x="2481" y="1190"/>
                    <a:pt x="2553" y="1168"/>
                  </a:cubicBezTo>
                  <a:cubicBezTo>
                    <a:pt x="2656" y="1137"/>
                    <a:pt x="2701" y="998"/>
                    <a:pt x="2783" y="952"/>
                  </a:cubicBezTo>
                  <a:cubicBezTo>
                    <a:pt x="2828" y="925"/>
                    <a:pt x="2958" y="893"/>
                    <a:pt x="3013" y="871"/>
                  </a:cubicBezTo>
                  <a:cubicBezTo>
                    <a:pt x="3155" y="814"/>
                    <a:pt x="3395" y="670"/>
                    <a:pt x="3553" y="626"/>
                  </a:cubicBezTo>
                  <a:cubicBezTo>
                    <a:pt x="3706" y="585"/>
                    <a:pt x="4078" y="588"/>
                    <a:pt x="4220" y="537"/>
                  </a:cubicBezTo>
                  <a:cubicBezTo>
                    <a:pt x="4359" y="487"/>
                    <a:pt x="4527" y="328"/>
                    <a:pt x="4608" y="251"/>
                  </a:cubicBezTo>
                  <a:cubicBezTo>
                    <a:pt x="4663" y="201"/>
                    <a:pt x="4707" y="78"/>
                    <a:pt x="4793" y="39"/>
                  </a:cubicBezTo>
                  <a:cubicBezTo>
                    <a:pt x="4846" y="17"/>
                    <a:pt x="4966" y="9"/>
                    <a:pt x="5066" y="0"/>
                  </a:cubicBezTo>
                  <a:cubicBezTo>
                    <a:pt x="5062" y="70"/>
                    <a:pt x="5054" y="158"/>
                    <a:pt x="5038" y="198"/>
                  </a:cubicBezTo>
                  <a:cubicBezTo>
                    <a:pt x="5016" y="254"/>
                    <a:pt x="4913" y="355"/>
                    <a:pt x="4896" y="410"/>
                  </a:cubicBezTo>
                  <a:cubicBezTo>
                    <a:pt x="4874" y="476"/>
                    <a:pt x="4872" y="611"/>
                    <a:pt x="4903" y="675"/>
                  </a:cubicBezTo>
                  <a:cubicBezTo>
                    <a:pt x="4922" y="714"/>
                    <a:pt x="5026" y="782"/>
                    <a:pt x="5047" y="822"/>
                  </a:cubicBezTo>
                  <a:cubicBezTo>
                    <a:pt x="5081" y="889"/>
                    <a:pt x="5138" y="1040"/>
                    <a:pt x="5078" y="1103"/>
                  </a:cubicBezTo>
                  <a:cubicBezTo>
                    <a:pt x="5038" y="1144"/>
                    <a:pt x="4827" y="1168"/>
                    <a:pt x="4783" y="1208"/>
                  </a:cubicBezTo>
                  <a:cubicBezTo>
                    <a:pt x="4721" y="1273"/>
                    <a:pt x="4745" y="1425"/>
                    <a:pt x="4783" y="1494"/>
                  </a:cubicBezTo>
                  <a:cubicBezTo>
                    <a:pt x="4805" y="1532"/>
                    <a:pt x="4908" y="1598"/>
                    <a:pt x="4951" y="1632"/>
                  </a:cubicBezTo>
                  <a:cubicBezTo>
                    <a:pt x="5009" y="1682"/>
                    <a:pt x="5102" y="1787"/>
                    <a:pt x="5182" y="1828"/>
                  </a:cubicBezTo>
                  <a:cubicBezTo>
                    <a:pt x="5244" y="1860"/>
                    <a:pt x="5412" y="1900"/>
                    <a:pt x="5491" y="1922"/>
                  </a:cubicBezTo>
                  <a:cubicBezTo>
                    <a:pt x="5594" y="1951"/>
                    <a:pt x="5824" y="1993"/>
                    <a:pt x="5911" y="2035"/>
                  </a:cubicBezTo>
                  <a:cubicBezTo>
                    <a:pt x="6019" y="2087"/>
                    <a:pt x="6086" y="2256"/>
                    <a:pt x="6213" y="2293"/>
                  </a:cubicBezTo>
                  <a:cubicBezTo>
                    <a:pt x="6275" y="2310"/>
                    <a:pt x="6429" y="2293"/>
                    <a:pt x="6498" y="2293"/>
                  </a:cubicBezTo>
                  <a:cubicBezTo>
                    <a:pt x="6578" y="2293"/>
                    <a:pt x="6736" y="2279"/>
                    <a:pt x="6808" y="2293"/>
                  </a:cubicBezTo>
                  <a:cubicBezTo>
                    <a:pt x="6897" y="2307"/>
                    <a:pt x="7019" y="2390"/>
                    <a:pt x="7103" y="2411"/>
                  </a:cubicBezTo>
                  <a:cubicBezTo>
                    <a:pt x="7201" y="2435"/>
                    <a:pt x="7439" y="2434"/>
                    <a:pt x="7532" y="2464"/>
                  </a:cubicBezTo>
                  <a:cubicBezTo>
                    <a:pt x="7664" y="2506"/>
                    <a:pt x="7822" y="2652"/>
                    <a:pt x="7938" y="2708"/>
                  </a:cubicBezTo>
                  <a:cubicBezTo>
                    <a:pt x="8053" y="2764"/>
                    <a:pt x="8329" y="2852"/>
                    <a:pt x="8446" y="2907"/>
                  </a:cubicBezTo>
                  <a:cubicBezTo>
                    <a:pt x="8511" y="2938"/>
                    <a:pt x="8633" y="3010"/>
                    <a:pt x="8734" y="3070"/>
                  </a:cubicBezTo>
                  <a:cubicBezTo>
                    <a:pt x="8652" y="3140"/>
                    <a:pt x="8573" y="3210"/>
                    <a:pt x="8532" y="3262"/>
                  </a:cubicBezTo>
                  <a:cubicBezTo>
                    <a:pt x="8470" y="3342"/>
                    <a:pt x="8386" y="3513"/>
                    <a:pt x="8365" y="3600"/>
                  </a:cubicBezTo>
                  <a:cubicBezTo>
                    <a:pt x="8353" y="3656"/>
                    <a:pt x="8305" y="3779"/>
                    <a:pt x="8365" y="3827"/>
                  </a:cubicBezTo>
                  <a:cubicBezTo>
                    <a:pt x="8413" y="3864"/>
                    <a:pt x="8597" y="3882"/>
                    <a:pt x="8676" y="3901"/>
                  </a:cubicBezTo>
                  <a:cubicBezTo>
                    <a:pt x="8777" y="3926"/>
                    <a:pt x="8983" y="3974"/>
                    <a:pt x="9079" y="4002"/>
                  </a:cubicBezTo>
                  <a:cubicBezTo>
                    <a:pt x="9202" y="4038"/>
                    <a:pt x="9451" y="4110"/>
                    <a:pt x="9549" y="4161"/>
                  </a:cubicBezTo>
                  <a:cubicBezTo>
                    <a:pt x="9665" y="4223"/>
                    <a:pt x="9857" y="4368"/>
                    <a:pt x="9897" y="4451"/>
                  </a:cubicBezTo>
                  <a:cubicBezTo>
                    <a:pt x="9924" y="4500"/>
                    <a:pt x="9924" y="4610"/>
                    <a:pt x="9876" y="4654"/>
                  </a:cubicBezTo>
                  <a:cubicBezTo>
                    <a:pt x="9825" y="4698"/>
                    <a:pt x="9626" y="4740"/>
                    <a:pt x="9540" y="4769"/>
                  </a:cubicBezTo>
                  <a:cubicBezTo>
                    <a:pt x="9470" y="4791"/>
                    <a:pt x="9307" y="4823"/>
                    <a:pt x="9257" y="4857"/>
                  </a:cubicBezTo>
                  <a:cubicBezTo>
                    <a:pt x="9204" y="4893"/>
                    <a:pt x="9178" y="4987"/>
                    <a:pt x="9168" y="5031"/>
                  </a:cubicBezTo>
                  <a:cubicBezTo>
                    <a:pt x="9149" y="5110"/>
                    <a:pt x="9130" y="5271"/>
                    <a:pt x="9168" y="5349"/>
                  </a:cubicBezTo>
                  <a:cubicBezTo>
                    <a:pt x="9199" y="5414"/>
                    <a:pt x="9338" y="5529"/>
                    <a:pt x="9413" y="5584"/>
                  </a:cubicBezTo>
                  <a:cubicBezTo>
                    <a:pt x="9492" y="5643"/>
                    <a:pt x="9741" y="5732"/>
                    <a:pt x="9782" y="5801"/>
                  </a:cubicBezTo>
                  <a:cubicBezTo>
                    <a:pt x="9816" y="5860"/>
                    <a:pt x="9713" y="5983"/>
                    <a:pt x="9710" y="6045"/>
                  </a:cubicBezTo>
                  <a:cubicBezTo>
                    <a:pt x="9705" y="6129"/>
                    <a:pt x="9713" y="6297"/>
                    <a:pt x="9763" y="6375"/>
                  </a:cubicBezTo>
                  <a:cubicBezTo>
                    <a:pt x="9806" y="6439"/>
                    <a:pt x="10000" y="6541"/>
                    <a:pt x="10048" y="6604"/>
                  </a:cubicBezTo>
                  <a:cubicBezTo>
                    <a:pt x="10111" y="6685"/>
                    <a:pt x="10173" y="6862"/>
                    <a:pt x="10168" y="6949"/>
                  </a:cubicBezTo>
                  <a:cubicBezTo>
                    <a:pt x="10164" y="7017"/>
                    <a:pt x="10046" y="7145"/>
                    <a:pt x="10048" y="7213"/>
                  </a:cubicBezTo>
                  <a:cubicBezTo>
                    <a:pt x="10053" y="7284"/>
                    <a:pt x="10130" y="7425"/>
                    <a:pt x="10197" y="7487"/>
                  </a:cubicBezTo>
                  <a:cubicBezTo>
                    <a:pt x="10262" y="7545"/>
                    <a:pt x="10451" y="7641"/>
                    <a:pt x="10550" y="7686"/>
                  </a:cubicBezTo>
                  <a:cubicBezTo>
                    <a:pt x="10660" y="7736"/>
                    <a:pt x="10912" y="7821"/>
                    <a:pt x="11032" y="7866"/>
                  </a:cubicBezTo>
                  <a:cubicBezTo>
                    <a:pt x="11219" y="7936"/>
                    <a:pt x="11598" y="8071"/>
                    <a:pt x="11775" y="8147"/>
                  </a:cubicBezTo>
                  <a:cubicBezTo>
                    <a:pt x="11946" y="8219"/>
                    <a:pt x="12289" y="8367"/>
                    <a:pt x="12421" y="8458"/>
                  </a:cubicBezTo>
                  <a:cubicBezTo>
                    <a:pt x="12488" y="8505"/>
                    <a:pt x="12560" y="8618"/>
                    <a:pt x="12622" y="8666"/>
                  </a:cubicBezTo>
                  <a:cubicBezTo>
                    <a:pt x="12687" y="8717"/>
                    <a:pt x="12826" y="8822"/>
                    <a:pt x="12932" y="8850"/>
                  </a:cubicBezTo>
                  <a:cubicBezTo>
                    <a:pt x="13018" y="8872"/>
                    <a:pt x="13222" y="8882"/>
                    <a:pt x="13313" y="8868"/>
                  </a:cubicBezTo>
                  <a:cubicBezTo>
                    <a:pt x="13419" y="8852"/>
                    <a:pt x="13555" y="8746"/>
                    <a:pt x="13658" y="8728"/>
                  </a:cubicBezTo>
                  <a:cubicBezTo>
                    <a:pt x="13728" y="8714"/>
                    <a:pt x="13891" y="8709"/>
                    <a:pt x="13956" y="8728"/>
                  </a:cubicBezTo>
                  <a:cubicBezTo>
                    <a:pt x="14054" y="8754"/>
                    <a:pt x="14126" y="8877"/>
                    <a:pt x="14208" y="8916"/>
                  </a:cubicBezTo>
                  <a:cubicBezTo>
                    <a:pt x="14280" y="8953"/>
                    <a:pt x="14452" y="9017"/>
                    <a:pt x="14553" y="9032"/>
                  </a:cubicBezTo>
                  <a:cubicBezTo>
                    <a:pt x="14666" y="9051"/>
                    <a:pt x="14913" y="9019"/>
                    <a:pt x="15028" y="9032"/>
                  </a:cubicBezTo>
                  <a:cubicBezTo>
                    <a:pt x="15112" y="9043"/>
                    <a:pt x="15273" y="9083"/>
                    <a:pt x="15337" y="9112"/>
                  </a:cubicBezTo>
                  <a:cubicBezTo>
                    <a:pt x="15419" y="9149"/>
                    <a:pt x="15491" y="9263"/>
                    <a:pt x="15577" y="9296"/>
                  </a:cubicBezTo>
                  <a:cubicBezTo>
                    <a:pt x="15680" y="9335"/>
                    <a:pt x="15973" y="9334"/>
                    <a:pt x="16076" y="9375"/>
                  </a:cubicBezTo>
                  <a:cubicBezTo>
                    <a:pt x="16187" y="9419"/>
                    <a:pt x="16271" y="9567"/>
                    <a:pt x="16362" y="9620"/>
                  </a:cubicBezTo>
                  <a:cubicBezTo>
                    <a:pt x="16462" y="9677"/>
                    <a:pt x="16738" y="9747"/>
                    <a:pt x="16839" y="9802"/>
                  </a:cubicBezTo>
                  <a:cubicBezTo>
                    <a:pt x="16961" y="9869"/>
                    <a:pt x="17084" y="10058"/>
                    <a:pt x="17232" y="10108"/>
                  </a:cubicBezTo>
                  <a:cubicBezTo>
                    <a:pt x="17362" y="10152"/>
                    <a:pt x="17686" y="10172"/>
                    <a:pt x="17839" y="10163"/>
                  </a:cubicBezTo>
                  <a:cubicBezTo>
                    <a:pt x="17906" y="10159"/>
                    <a:pt x="18022" y="10111"/>
                    <a:pt x="18091" y="10108"/>
                  </a:cubicBezTo>
                  <a:cubicBezTo>
                    <a:pt x="18209" y="10102"/>
                    <a:pt x="18449" y="10129"/>
                    <a:pt x="18554" y="10157"/>
                  </a:cubicBezTo>
                  <a:cubicBezTo>
                    <a:pt x="18681" y="10190"/>
                    <a:pt x="18837" y="10332"/>
                    <a:pt x="18971" y="10359"/>
                  </a:cubicBezTo>
                  <a:cubicBezTo>
                    <a:pt x="19154" y="10396"/>
                    <a:pt x="19564" y="10339"/>
                    <a:pt x="19758" y="10359"/>
                  </a:cubicBezTo>
                  <a:cubicBezTo>
                    <a:pt x="19854" y="10369"/>
                    <a:pt x="20046" y="10411"/>
                    <a:pt x="20200" y="10446"/>
                  </a:cubicBezTo>
                  <a:cubicBezTo>
                    <a:pt x="20195" y="10455"/>
                    <a:pt x="20192" y="10464"/>
                    <a:pt x="20190" y="10471"/>
                  </a:cubicBezTo>
                  <a:cubicBezTo>
                    <a:pt x="20178" y="10531"/>
                    <a:pt x="20250" y="10652"/>
                    <a:pt x="20269" y="10713"/>
                  </a:cubicBezTo>
                  <a:cubicBezTo>
                    <a:pt x="20286" y="10763"/>
                    <a:pt x="20286" y="10869"/>
                    <a:pt x="20329" y="10915"/>
                  </a:cubicBezTo>
                  <a:cubicBezTo>
                    <a:pt x="20389" y="10976"/>
                    <a:pt x="20615" y="11062"/>
                    <a:pt x="20698" y="11117"/>
                  </a:cubicBezTo>
                  <a:cubicBezTo>
                    <a:pt x="20766" y="11158"/>
                    <a:pt x="20893" y="11245"/>
                    <a:pt x="20936" y="11293"/>
                  </a:cubicBezTo>
                  <a:cubicBezTo>
                    <a:pt x="21001" y="11364"/>
                    <a:pt x="21085" y="11516"/>
                    <a:pt x="21092" y="11592"/>
                  </a:cubicBezTo>
                  <a:cubicBezTo>
                    <a:pt x="21101" y="11704"/>
                    <a:pt x="20962" y="11921"/>
                    <a:pt x="20948" y="12033"/>
                  </a:cubicBezTo>
                  <a:cubicBezTo>
                    <a:pt x="20938" y="12127"/>
                    <a:pt x="20946" y="12319"/>
                    <a:pt x="20984" y="12411"/>
                  </a:cubicBezTo>
                  <a:cubicBezTo>
                    <a:pt x="21020" y="12493"/>
                    <a:pt x="21176" y="12643"/>
                    <a:pt x="21224" y="12723"/>
                  </a:cubicBezTo>
                  <a:cubicBezTo>
                    <a:pt x="21296" y="12847"/>
                    <a:pt x="21385" y="13102"/>
                    <a:pt x="21425" y="13231"/>
                  </a:cubicBezTo>
                  <a:cubicBezTo>
                    <a:pt x="21468" y="13359"/>
                    <a:pt x="21540" y="13619"/>
                    <a:pt x="21557" y="13749"/>
                  </a:cubicBezTo>
                  <a:cubicBezTo>
                    <a:pt x="21572" y="13866"/>
                    <a:pt x="21586" y="14103"/>
                    <a:pt x="21557" y="14220"/>
                  </a:cubicBezTo>
                  <a:cubicBezTo>
                    <a:pt x="21528" y="14333"/>
                    <a:pt x="21368" y="14547"/>
                    <a:pt x="21329" y="14660"/>
                  </a:cubicBezTo>
                  <a:cubicBezTo>
                    <a:pt x="21301" y="14752"/>
                    <a:pt x="21325" y="14943"/>
                    <a:pt x="21272" y="15033"/>
                  </a:cubicBezTo>
                  <a:cubicBezTo>
                    <a:pt x="21226" y="15105"/>
                    <a:pt x="21087" y="15251"/>
                    <a:pt x="20972" y="15301"/>
                  </a:cubicBezTo>
                  <a:cubicBezTo>
                    <a:pt x="20967" y="15303"/>
                    <a:pt x="20962" y="15305"/>
                    <a:pt x="20958" y="15306"/>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17" name="Shape 1004"/>
            <p:cNvSpPr>
              <a:spLocks/>
            </p:cNvSpPr>
            <p:nvPr/>
          </p:nvSpPr>
          <p:spPr bwMode="auto">
            <a:xfrm>
              <a:off x="1099758" y="535774"/>
              <a:ext cx="635209" cy="1209540"/>
            </a:xfrm>
            <a:custGeom>
              <a:avLst/>
              <a:gdLst>
                <a:gd name="T0" fmla="*/ 2147483646 w 21574"/>
                <a:gd name="T1" fmla="*/ 2147483646 h 21600"/>
                <a:gd name="T2" fmla="*/ 2147483646 w 21574"/>
                <a:gd name="T3" fmla="*/ 2147483646 h 21600"/>
                <a:gd name="T4" fmla="*/ 2147483646 w 21574"/>
                <a:gd name="T5" fmla="*/ 2147483646 h 21600"/>
                <a:gd name="T6" fmla="*/ 2147483646 w 2157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4" h="21600" extrusionOk="0">
                  <a:moveTo>
                    <a:pt x="20958" y="15306"/>
                  </a:moveTo>
                  <a:cubicBezTo>
                    <a:pt x="20864" y="15338"/>
                    <a:pt x="20643" y="15346"/>
                    <a:pt x="20567" y="15380"/>
                  </a:cubicBezTo>
                  <a:cubicBezTo>
                    <a:pt x="20473" y="15425"/>
                    <a:pt x="20382" y="15551"/>
                    <a:pt x="20341" y="15613"/>
                  </a:cubicBezTo>
                  <a:cubicBezTo>
                    <a:pt x="20284" y="15704"/>
                    <a:pt x="20190" y="15896"/>
                    <a:pt x="20212" y="15991"/>
                  </a:cubicBezTo>
                  <a:cubicBezTo>
                    <a:pt x="20228" y="16079"/>
                    <a:pt x="20420" y="16231"/>
                    <a:pt x="20473" y="16315"/>
                  </a:cubicBezTo>
                  <a:cubicBezTo>
                    <a:pt x="20555" y="16447"/>
                    <a:pt x="20648" y="16720"/>
                    <a:pt x="20722" y="16852"/>
                  </a:cubicBezTo>
                  <a:cubicBezTo>
                    <a:pt x="20778" y="16952"/>
                    <a:pt x="20955" y="17142"/>
                    <a:pt x="20972" y="17244"/>
                  </a:cubicBezTo>
                  <a:cubicBezTo>
                    <a:pt x="20989" y="17340"/>
                    <a:pt x="20900" y="17534"/>
                    <a:pt x="20866" y="17628"/>
                  </a:cubicBezTo>
                  <a:cubicBezTo>
                    <a:pt x="20809" y="17792"/>
                    <a:pt x="20725" y="18125"/>
                    <a:pt x="20591" y="18276"/>
                  </a:cubicBezTo>
                  <a:cubicBezTo>
                    <a:pt x="20485" y="18398"/>
                    <a:pt x="20099" y="18593"/>
                    <a:pt x="19972" y="18710"/>
                  </a:cubicBezTo>
                  <a:cubicBezTo>
                    <a:pt x="19890" y="18785"/>
                    <a:pt x="19744" y="18943"/>
                    <a:pt x="19722" y="19028"/>
                  </a:cubicBezTo>
                  <a:cubicBezTo>
                    <a:pt x="19701" y="19105"/>
                    <a:pt x="19801" y="19261"/>
                    <a:pt x="19794" y="19339"/>
                  </a:cubicBezTo>
                  <a:cubicBezTo>
                    <a:pt x="19782" y="19443"/>
                    <a:pt x="19645" y="19640"/>
                    <a:pt x="19614" y="19742"/>
                  </a:cubicBezTo>
                  <a:cubicBezTo>
                    <a:pt x="19595" y="19808"/>
                    <a:pt x="19578" y="19900"/>
                    <a:pt x="19562" y="19997"/>
                  </a:cubicBezTo>
                  <a:lnTo>
                    <a:pt x="16280" y="21600"/>
                  </a:lnTo>
                  <a:lnTo>
                    <a:pt x="14968" y="21600"/>
                  </a:lnTo>
                  <a:lnTo>
                    <a:pt x="14783" y="21099"/>
                  </a:lnTo>
                  <a:cubicBezTo>
                    <a:pt x="14783" y="21099"/>
                    <a:pt x="14642" y="20980"/>
                    <a:pt x="14611" y="20937"/>
                  </a:cubicBezTo>
                  <a:cubicBezTo>
                    <a:pt x="14567" y="20872"/>
                    <a:pt x="14582" y="20725"/>
                    <a:pt x="14517" y="20665"/>
                  </a:cubicBezTo>
                  <a:cubicBezTo>
                    <a:pt x="14481" y="20633"/>
                    <a:pt x="14342" y="20600"/>
                    <a:pt x="14308" y="20568"/>
                  </a:cubicBezTo>
                  <a:cubicBezTo>
                    <a:pt x="14260" y="20523"/>
                    <a:pt x="14236" y="20419"/>
                    <a:pt x="14248" y="20369"/>
                  </a:cubicBezTo>
                  <a:cubicBezTo>
                    <a:pt x="14263" y="20300"/>
                    <a:pt x="14421" y="20182"/>
                    <a:pt x="14445" y="20116"/>
                  </a:cubicBezTo>
                  <a:cubicBezTo>
                    <a:pt x="14464" y="20060"/>
                    <a:pt x="14462" y="19944"/>
                    <a:pt x="14438" y="19889"/>
                  </a:cubicBezTo>
                  <a:cubicBezTo>
                    <a:pt x="14424" y="19852"/>
                    <a:pt x="14325" y="19787"/>
                    <a:pt x="14325" y="19748"/>
                  </a:cubicBezTo>
                  <a:cubicBezTo>
                    <a:pt x="14328" y="19713"/>
                    <a:pt x="14390" y="19643"/>
                    <a:pt x="14438" y="19618"/>
                  </a:cubicBezTo>
                  <a:cubicBezTo>
                    <a:pt x="14505" y="19583"/>
                    <a:pt x="14711" y="19569"/>
                    <a:pt x="14779" y="19535"/>
                  </a:cubicBezTo>
                  <a:cubicBezTo>
                    <a:pt x="14863" y="19493"/>
                    <a:pt x="14975" y="19380"/>
                    <a:pt x="14987" y="19321"/>
                  </a:cubicBezTo>
                  <a:cubicBezTo>
                    <a:pt x="14994" y="19282"/>
                    <a:pt x="14954" y="19200"/>
                    <a:pt x="14911" y="19168"/>
                  </a:cubicBezTo>
                  <a:cubicBezTo>
                    <a:pt x="14863" y="19136"/>
                    <a:pt x="14723" y="19088"/>
                    <a:pt x="14647" y="19083"/>
                  </a:cubicBezTo>
                  <a:cubicBezTo>
                    <a:pt x="14575" y="19077"/>
                    <a:pt x="14416" y="19099"/>
                    <a:pt x="14361" y="19125"/>
                  </a:cubicBezTo>
                  <a:cubicBezTo>
                    <a:pt x="14301" y="19153"/>
                    <a:pt x="14270" y="19241"/>
                    <a:pt x="14248" y="19282"/>
                  </a:cubicBezTo>
                  <a:cubicBezTo>
                    <a:pt x="14220" y="19335"/>
                    <a:pt x="14236" y="19457"/>
                    <a:pt x="14172" y="19501"/>
                  </a:cubicBezTo>
                  <a:cubicBezTo>
                    <a:pt x="14107" y="19545"/>
                    <a:pt x="13869" y="19562"/>
                    <a:pt x="13783" y="19596"/>
                  </a:cubicBezTo>
                  <a:cubicBezTo>
                    <a:pt x="13742" y="19612"/>
                    <a:pt x="13694" y="19665"/>
                    <a:pt x="13646" y="19676"/>
                  </a:cubicBezTo>
                  <a:cubicBezTo>
                    <a:pt x="13574" y="19693"/>
                    <a:pt x="13399" y="19693"/>
                    <a:pt x="13325" y="19678"/>
                  </a:cubicBezTo>
                  <a:cubicBezTo>
                    <a:pt x="13243" y="19662"/>
                    <a:pt x="13131" y="19586"/>
                    <a:pt x="13068" y="19553"/>
                  </a:cubicBezTo>
                  <a:cubicBezTo>
                    <a:pt x="12936" y="19482"/>
                    <a:pt x="12663" y="19343"/>
                    <a:pt x="12562" y="19259"/>
                  </a:cubicBezTo>
                  <a:cubicBezTo>
                    <a:pt x="12514" y="19219"/>
                    <a:pt x="12437" y="19130"/>
                    <a:pt x="12421" y="19083"/>
                  </a:cubicBezTo>
                  <a:cubicBezTo>
                    <a:pt x="12394" y="19015"/>
                    <a:pt x="12385" y="18874"/>
                    <a:pt x="12421" y="18807"/>
                  </a:cubicBezTo>
                  <a:cubicBezTo>
                    <a:pt x="12447" y="18752"/>
                    <a:pt x="12579" y="18655"/>
                    <a:pt x="12639" y="18607"/>
                  </a:cubicBezTo>
                  <a:cubicBezTo>
                    <a:pt x="12673" y="18579"/>
                    <a:pt x="12764" y="18535"/>
                    <a:pt x="12783" y="18505"/>
                  </a:cubicBezTo>
                  <a:cubicBezTo>
                    <a:pt x="12809" y="18464"/>
                    <a:pt x="12797" y="18372"/>
                    <a:pt x="12783" y="18328"/>
                  </a:cubicBezTo>
                  <a:cubicBezTo>
                    <a:pt x="12773" y="18299"/>
                    <a:pt x="12709" y="18246"/>
                    <a:pt x="12706" y="18215"/>
                  </a:cubicBezTo>
                  <a:cubicBezTo>
                    <a:pt x="12697" y="18148"/>
                    <a:pt x="12735" y="18007"/>
                    <a:pt x="12812" y="17952"/>
                  </a:cubicBezTo>
                  <a:cubicBezTo>
                    <a:pt x="12884" y="17906"/>
                    <a:pt x="13116" y="17865"/>
                    <a:pt x="13224" y="17843"/>
                  </a:cubicBezTo>
                  <a:cubicBezTo>
                    <a:pt x="13323" y="17822"/>
                    <a:pt x="13543" y="17809"/>
                    <a:pt x="13634" y="17781"/>
                  </a:cubicBezTo>
                  <a:cubicBezTo>
                    <a:pt x="13709" y="17759"/>
                    <a:pt x="13855" y="17696"/>
                    <a:pt x="13872" y="17653"/>
                  </a:cubicBezTo>
                  <a:cubicBezTo>
                    <a:pt x="13891" y="17611"/>
                    <a:pt x="13826" y="17519"/>
                    <a:pt x="13766" y="17488"/>
                  </a:cubicBezTo>
                  <a:cubicBezTo>
                    <a:pt x="13694" y="17451"/>
                    <a:pt x="13462" y="17455"/>
                    <a:pt x="13385" y="17421"/>
                  </a:cubicBezTo>
                  <a:cubicBezTo>
                    <a:pt x="13320" y="17393"/>
                    <a:pt x="13272" y="17302"/>
                    <a:pt x="13217" y="17269"/>
                  </a:cubicBezTo>
                  <a:cubicBezTo>
                    <a:pt x="13186" y="17249"/>
                    <a:pt x="13088" y="17224"/>
                    <a:pt x="13068" y="17201"/>
                  </a:cubicBezTo>
                  <a:cubicBezTo>
                    <a:pt x="12980" y="17091"/>
                    <a:pt x="13124" y="16845"/>
                    <a:pt x="13114" y="16727"/>
                  </a:cubicBezTo>
                  <a:cubicBezTo>
                    <a:pt x="13107" y="16628"/>
                    <a:pt x="13071" y="16431"/>
                    <a:pt x="13020" y="16336"/>
                  </a:cubicBezTo>
                  <a:cubicBezTo>
                    <a:pt x="12982" y="16266"/>
                    <a:pt x="12879" y="16127"/>
                    <a:pt x="12790" y="16071"/>
                  </a:cubicBezTo>
                  <a:cubicBezTo>
                    <a:pt x="12692" y="16008"/>
                    <a:pt x="12394" y="15942"/>
                    <a:pt x="12289" y="15884"/>
                  </a:cubicBezTo>
                  <a:cubicBezTo>
                    <a:pt x="12186" y="15826"/>
                    <a:pt x="12080" y="15672"/>
                    <a:pt x="11972" y="15619"/>
                  </a:cubicBezTo>
                  <a:cubicBezTo>
                    <a:pt x="11864" y="15566"/>
                    <a:pt x="11586" y="15503"/>
                    <a:pt x="11454" y="15468"/>
                  </a:cubicBezTo>
                  <a:cubicBezTo>
                    <a:pt x="11348" y="15439"/>
                    <a:pt x="11121" y="15395"/>
                    <a:pt x="11017" y="15362"/>
                  </a:cubicBezTo>
                  <a:cubicBezTo>
                    <a:pt x="10890" y="15321"/>
                    <a:pt x="10662" y="15218"/>
                    <a:pt x="10543" y="15171"/>
                  </a:cubicBezTo>
                  <a:cubicBezTo>
                    <a:pt x="10435" y="15129"/>
                    <a:pt x="10212" y="15050"/>
                    <a:pt x="10113" y="15003"/>
                  </a:cubicBezTo>
                  <a:cubicBezTo>
                    <a:pt x="10034" y="14966"/>
                    <a:pt x="9909" y="14876"/>
                    <a:pt x="9828" y="14841"/>
                  </a:cubicBezTo>
                  <a:cubicBezTo>
                    <a:pt x="9818" y="14837"/>
                    <a:pt x="9804" y="14832"/>
                    <a:pt x="9789" y="14826"/>
                  </a:cubicBezTo>
                  <a:cubicBezTo>
                    <a:pt x="9890" y="14801"/>
                    <a:pt x="10008" y="14769"/>
                    <a:pt x="10068" y="14743"/>
                  </a:cubicBezTo>
                  <a:cubicBezTo>
                    <a:pt x="10156" y="14703"/>
                    <a:pt x="10307" y="14603"/>
                    <a:pt x="10353" y="14546"/>
                  </a:cubicBezTo>
                  <a:cubicBezTo>
                    <a:pt x="10391" y="14497"/>
                    <a:pt x="10367" y="14385"/>
                    <a:pt x="10406" y="14336"/>
                  </a:cubicBezTo>
                  <a:cubicBezTo>
                    <a:pt x="10406" y="14336"/>
                    <a:pt x="10408" y="14336"/>
                    <a:pt x="10408" y="14334"/>
                  </a:cubicBezTo>
                  <a:cubicBezTo>
                    <a:pt x="10427" y="14345"/>
                    <a:pt x="10447" y="14355"/>
                    <a:pt x="10466" y="14360"/>
                  </a:cubicBezTo>
                  <a:cubicBezTo>
                    <a:pt x="10562" y="14387"/>
                    <a:pt x="10799" y="14374"/>
                    <a:pt x="10907" y="14360"/>
                  </a:cubicBezTo>
                  <a:cubicBezTo>
                    <a:pt x="10998" y="14348"/>
                    <a:pt x="11152" y="14284"/>
                    <a:pt x="11241" y="14269"/>
                  </a:cubicBezTo>
                  <a:cubicBezTo>
                    <a:pt x="11310" y="14257"/>
                    <a:pt x="11461" y="14259"/>
                    <a:pt x="11526" y="14244"/>
                  </a:cubicBezTo>
                  <a:cubicBezTo>
                    <a:pt x="11627" y="14221"/>
                    <a:pt x="11809" y="14150"/>
                    <a:pt x="11871" y="14104"/>
                  </a:cubicBezTo>
                  <a:cubicBezTo>
                    <a:pt x="11946" y="14051"/>
                    <a:pt x="11991" y="13919"/>
                    <a:pt x="12039" y="13859"/>
                  </a:cubicBezTo>
                  <a:cubicBezTo>
                    <a:pt x="12061" y="13833"/>
                    <a:pt x="12085" y="13770"/>
                    <a:pt x="12133" y="13755"/>
                  </a:cubicBezTo>
                  <a:cubicBezTo>
                    <a:pt x="12195" y="13737"/>
                    <a:pt x="12349" y="13766"/>
                    <a:pt x="12421" y="13761"/>
                  </a:cubicBezTo>
                  <a:cubicBezTo>
                    <a:pt x="12490" y="13757"/>
                    <a:pt x="12651" y="13748"/>
                    <a:pt x="12694" y="13718"/>
                  </a:cubicBezTo>
                  <a:cubicBezTo>
                    <a:pt x="12757" y="13675"/>
                    <a:pt x="12675" y="13557"/>
                    <a:pt x="12694" y="13505"/>
                  </a:cubicBezTo>
                  <a:cubicBezTo>
                    <a:pt x="12713" y="13449"/>
                    <a:pt x="12852" y="13348"/>
                    <a:pt x="12848" y="13291"/>
                  </a:cubicBezTo>
                  <a:cubicBezTo>
                    <a:pt x="12843" y="13223"/>
                    <a:pt x="12687" y="13106"/>
                    <a:pt x="12622" y="13047"/>
                  </a:cubicBezTo>
                  <a:cubicBezTo>
                    <a:pt x="12574" y="13004"/>
                    <a:pt x="12449" y="12926"/>
                    <a:pt x="12409" y="12882"/>
                  </a:cubicBezTo>
                  <a:cubicBezTo>
                    <a:pt x="12320" y="12791"/>
                    <a:pt x="12190" y="12597"/>
                    <a:pt x="12157" y="12496"/>
                  </a:cubicBezTo>
                  <a:cubicBezTo>
                    <a:pt x="12123" y="12388"/>
                    <a:pt x="12150" y="12167"/>
                    <a:pt x="12157" y="12057"/>
                  </a:cubicBezTo>
                  <a:cubicBezTo>
                    <a:pt x="12164" y="11954"/>
                    <a:pt x="12116" y="11736"/>
                    <a:pt x="12217" y="11648"/>
                  </a:cubicBezTo>
                  <a:cubicBezTo>
                    <a:pt x="12274" y="11599"/>
                    <a:pt x="12533" y="11575"/>
                    <a:pt x="12586" y="11526"/>
                  </a:cubicBezTo>
                  <a:cubicBezTo>
                    <a:pt x="12653" y="11462"/>
                    <a:pt x="12617" y="11308"/>
                    <a:pt x="12591" y="11236"/>
                  </a:cubicBezTo>
                  <a:cubicBezTo>
                    <a:pt x="12543" y="11115"/>
                    <a:pt x="12349" y="10884"/>
                    <a:pt x="12217" y="10780"/>
                  </a:cubicBezTo>
                  <a:cubicBezTo>
                    <a:pt x="12070" y="10664"/>
                    <a:pt x="11684" y="10470"/>
                    <a:pt x="11488" y="10377"/>
                  </a:cubicBezTo>
                  <a:cubicBezTo>
                    <a:pt x="11308" y="10292"/>
                    <a:pt x="10941" y="10120"/>
                    <a:pt x="10715" y="10072"/>
                  </a:cubicBezTo>
                  <a:cubicBezTo>
                    <a:pt x="10586" y="10044"/>
                    <a:pt x="10286" y="10063"/>
                    <a:pt x="10161" y="10031"/>
                  </a:cubicBezTo>
                  <a:cubicBezTo>
                    <a:pt x="10024" y="9996"/>
                    <a:pt x="9813" y="9876"/>
                    <a:pt x="9732" y="9811"/>
                  </a:cubicBezTo>
                  <a:cubicBezTo>
                    <a:pt x="9638" y="9738"/>
                    <a:pt x="9561" y="9567"/>
                    <a:pt x="9485" y="9489"/>
                  </a:cubicBezTo>
                  <a:cubicBezTo>
                    <a:pt x="9425" y="9426"/>
                    <a:pt x="9269" y="9313"/>
                    <a:pt x="9199" y="9253"/>
                  </a:cubicBezTo>
                  <a:cubicBezTo>
                    <a:pt x="9084" y="9154"/>
                    <a:pt x="8861" y="8955"/>
                    <a:pt x="8756" y="8854"/>
                  </a:cubicBezTo>
                  <a:cubicBezTo>
                    <a:pt x="8698" y="8799"/>
                    <a:pt x="8559" y="8693"/>
                    <a:pt x="8532" y="8633"/>
                  </a:cubicBezTo>
                  <a:cubicBezTo>
                    <a:pt x="8513" y="8590"/>
                    <a:pt x="8530" y="8499"/>
                    <a:pt x="8540" y="8454"/>
                  </a:cubicBezTo>
                  <a:cubicBezTo>
                    <a:pt x="8559" y="8377"/>
                    <a:pt x="8660" y="8227"/>
                    <a:pt x="8667" y="8149"/>
                  </a:cubicBezTo>
                  <a:cubicBezTo>
                    <a:pt x="8676" y="8062"/>
                    <a:pt x="8664" y="7883"/>
                    <a:pt x="8595" y="7803"/>
                  </a:cubicBezTo>
                  <a:cubicBezTo>
                    <a:pt x="8525" y="7719"/>
                    <a:pt x="8228" y="7601"/>
                    <a:pt x="8127" y="7526"/>
                  </a:cubicBezTo>
                  <a:cubicBezTo>
                    <a:pt x="8041" y="7462"/>
                    <a:pt x="7950" y="7306"/>
                    <a:pt x="7842" y="7253"/>
                  </a:cubicBezTo>
                  <a:cubicBezTo>
                    <a:pt x="7765" y="7215"/>
                    <a:pt x="7549" y="7188"/>
                    <a:pt x="7460" y="7160"/>
                  </a:cubicBezTo>
                  <a:cubicBezTo>
                    <a:pt x="7360" y="7126"/>
                    <a:pt x="7201" y="7032"/>
                    <a:pt x="7096" y="7005"/>
                  </a:cubicBezTo>
                  <a:cubicBezTo>
                    <a:pt x="6969" y="6974"/>
                    <a:pt x="6676" y="6971"/>
                    <a:pt x="6546" y="6943"/>
                  </a:cubicBezTo>
                  <a:cubicBezTo>
                    <a:pt x="6474" y="6928"/>
                    <a:pt x="6342" y="6881"/>
                    <a:pt x="6285" y="6854"/>
                  </a:cubicBezTo>
                  <a:cubicBezTo>
                    <a:pt x="6136" y="6783"/>
                    <a:pt x="5947" y="6592"/>
                    <a:pt x="5793" y="6524"/>
                  </a:cubicBezTo>
                  <a:cubicBezTo>
                    <a:pt x="5637" y="6456"/>
                    <a:pt x="5275" y="6349"/>
                    <a:pt x="5078" y="6325"/>
                  </a:cubicBezTo>
                  <a:cubicBezTo>
                    <a:pt x="4930" y="6306"/>
                    <a:pt x="4615" y="6310"/>
                    <a:pt x="4467" y="6328"/>
                  </a:cubicBezTo>
                  <a:cubicBezTo>
                    <a:pt x="4424" y="6334"/>
                    <a:pt x="4352" y="6364"/>
                    <a:pt x="4308" y="6369"/>
                  </a:cubicBezTo>
                  <a:cubicBezTo>
                    <a:pt x="4236" y="6376"/>
                    <a:pt x="4093" y="6355"/>
                    <a:pt x="4021" y="6361"/>
                  </a:cubicBezTo>
                  <a:cubicBezTo>
                    <a:pt x="3958" y="6366"/>
                    <a:pt x="3812" y="6380"/>
                    <a:pt x="3783" y="6410"/>
                  </a:cubicBezTo>
                  <a:cubicBezTo>
                    <a:pt x="3762" y="6432"/>
                    <a:pt x="3841" y="6480"/>
                    <a:pt x="3838" y="6503"/>
                  </a:cubicBezTo>
                  <a:cubicBezTo>
                    <a:pt x="3838" y="6538"/>
                    <a:pt x="3817" y="6623"/>
                    <a:pt x="3752" y="6630"/>
                  </a:cubicBezTo>
                  <a:cubicBezTo>
                    <a:pt x="3680" y="6637"/>
                    <a:pt x="3586" y="6554"/>
                    <a:pt x="3553" y="6520"/>
                  </a:cubicBezTo>
                  <a:cubicBezTo>
                    <a:pt x="3507" y="6476"/>
                    <a:pt x="3471" y="6374"/>
                    <a:pt x="3474" y="6325"/>
                  </a:cubicBezTo>
                  <a:cubicBezTo>
                    <a:pt x="3476" y="6264"/>
                    <a:pt x="3538" y="6146"/>
                    <a:pt x="3594" y="6092"/>
                  </a:cubicBezTo>
                  <a:cubicBezTo>
                    <a:pt x="3630" y="6056"/>
                    <a:pt x="3759" y="6005"/>
                    <a:pt x="3800" y="5970"/>
                  </a:cubicBezTo>
                  <a:cubicBezTo>
                    <a:pt x="3845" y="5930"/>
                    <a:pt x="3881" y="5837"/>
                    <a:pt x="3917" y="5795"/>
                  </a:cubicBezTo>
                  <a:cubicBezTo>
                    <a:pt x="3958" y="5750"/>
                    <a:pt x="4076" y="5670"/>
                    <a:pt x="4109" y="5624"/>
                  </a:cubicBezTo>
                  <a:cubicBezTo>
                    <a:pt x="4150" y="5566"/>
                    <a:pt x="4215" y="5440"/>
                    <a:pt x="4188" y="5380"/>
                  </a:cubicBezTo>
                  <a:cubicBezTo>
                    <a:pt x="4172" y="5343"/>
                    <a:pt x="4088" y="5274"/>
                    <a:pt x="4021" y="5258"/>
                  </a:cubicBezTo>
                  <a:cubicBezTo>
                    <a:pt x="3927" y="5234"/>
                    <a:pt x="3711" y="5281"/>
                    <a:pt x="3608" y="5274"/>
                  </a:cubicBezTo>
                  <a:cubicBezTo>
                    <a:pt x="3502" y="5266"/>
                    <a:pt x="3311" y="5201"/>
                    <a:pt x="3203" y="5196"/>
                  </a:cubicBezTo>
                  <a:cubicBezTo>
                    <a:pt x="3107" y="5191"/>
                    <a:pt x="2912" y="5231"/>
                    <a:pt x="2814" y="5229"/>
                  </a:cubicBezTo>
                  <a:cubicBezTo>
                    <a:pt x="2740" y="5228"/>
                    <a:pt x="2572" y="5224"/>
                    <a:pt x="2521" y="5196"/>
                  </a:cubicBezTo>
                  <a:cubicBezTo>
                    <a:pt x="2445" y="5153"/>
                    <a:pt x="2457" y="5022"/>
                    <a:pt x="2466" y="4965"/>
                  </a:cubicBezTo>
                  <a:cubicBezTo>
                    <a:pt x="2471" y="4928"/>
                    <a:pt x="2519" y="4859"/>
                    <a:pt x="2545" y="4825"/>
                  </a:cubicBezTo>
                  <a:cubicBezTo>
                    <a:pt x="2574" y="4790"/>
                    <a:pt x="2680" y="4726"/>
                    <a:pt x="2687" y="4687"/>
                  </a:cubicBezTo>
                  <a:cubicBezTo>
                    <a:pt x="2692" y="4659"/>
                    <a:pt x="2634" y="4605"/>
                    <a:pt x="2625" y="4576"/>
                  </a:cubicBezTo>
                  <a:cubicBezTo>
                    <a:pt x="2613" y="4541"/>
                    <a:pt x="2625" y="4467"/>
                    <a:pt x="2608" y="4430"/>
                  </a:cubicBezTo>
                  <a:cubicBezTo>
                    <a:pt x="2593" y="4397"/>
                    <a:pt x="2553" y="4328"/>
                    <a:pt x="2505" y="4304"/>
                  </a:cubicBezTo>
                  <a:cubicBezTo>
                    <a:pt x="2473" y="4289"/>
                    <a:pt x="2375" y="4287"/>
                    <a:pt x="2346" y="4272"/>
                  </a:cubicBezTo>
                  <a:cubicBezTo>
                    <a:pt x="2289" y="4243"/>
                    <a:pt x="2234" y="4158"/>
                    <a:pt x="2234" y="4117"/>
                  </a:cubicBezTo>
                  <a:cubicBezTo>
                    <a:pt x="2234" y="4079"/>
                    <a:pt x="2339" y="4012"/>
                    <a:pt x="2337" y="3974"/>
                  </a:cubicBezTo>
                  <a:cubicBezTo>
                    <a:pt x="2337" y="3936"/>
                    <a:pt x="2282" y="3857"/>
                    <a:pt x="2219" y="3836"/>
                  </a:cubicBezTo>
                  <a:cubicBezTo>
                    <a:pt x="2166" y="3819"/>
                    <a:pt x="2034" y="3831"/>
                    <a:pt x="1972" y="3836"/>
                  </a:cubicBezTo>
                  <a:cubicBezTo>
                    <a:pt x="1907" y="3840"/>
                    <a:pt x="1785" y="3876"/>
                    <a:pt x="1718" y="3873"/>
                  </a:cubicBezTo>
                  <a:cubicBezTo>
                    <a:pt x="1677" y="3871"/>
                    <a:pt x="1600" y="3850"/>
                    <a:pt x="1567" y="3836"/>
                  </a:cubicBezTo>
                  <a:cubicBezTo>
                    <a:pt x="1552" y="3830"/>
                    <a:pt x="1531" y="3818"/>
                    <a:pt x="1512" y="3804"/>
                  </a:cubicBezTo>
                  <a:cubicBezTo>
                    <a:pt x="1560" y="3778"/>
                    <a:pt x="1562" y="3698"/>
                    <a:pt x="1610" y="3675"/>
                  </a:cubicBezTo>
                  <a:cubicBezTo>
                    <a:pt x="1639" y="3661"/>
                    <a:pt x="1720" y="3655"/>
                    <a:pt x="1759" y="3648"/>
                  </a:cubicBezTo>
                  <a:cubicBezTo>
                    <a:pt x="1831" y="3633"/>
                    <a:pt x="2001" y="3619"/>
                    <a:pt x="2044" y="3586"/>
                  </a:cubicBezTo>
                  <a:cubicBezTo>
                    <a:pt x="2085" y="3554"/>
                    <a:pt x="2070" y="3469"/>
                    <a:pt x="2044" y="3433"/>
                  </a:cubicBezTo>
                  <a:cubicBezTo>
                    <a:pt x="2027" y="3412"/>
                    <a:pt x="1941" y="3388"/>
                    <a:pt x="1924" y="3367"/>
                  </a:cubicBezTo>
                  <a:cubicBezTo>
                    <a:pt x="1900" y="3330"/>
                    <a:pt x="1960" y="3247"/>
                    <a:pt x="1936" y="3210"/>
                  </a:cubicBezTo>
                  <a:cubicBezTo>
                    <a:pt x="1927" y="3194"/>
                    <a:pt x="1886" y="3163"/>
                    <a:pt x="1855" y="3159"/>
                  </a:cubicBezTo>
                  <a:cubicBezTo>
                    <a:pt x="1744" y="3141"/>
                    <a:pt x="1516" y="3198"/>
                    <a:pt x="1416" y="3225"/>
                  </a:cubicBezTo>
                  <a:cubicBezTo>
                    <a:pt x="1334" y="3247"/>
                    <a:pt x="1205" y="3317"/>
                    <a:pt x="1130" y="3347"/>
                  </a:cubicBezTo>
                  <a:cubicBezTo>
                    <a:pt x="1051" y="3379"/>
                    <a:pt x="883" y="3439"/>
                    <a:pt x="806" y="3474"/>
                  </a:cubicBezTo>
                  <a:cubicBezTo>
                    <a:pt x="739" y="3501"/>
                    <a:pt x="602" y="3556"/>
                    <a:pt x="552" y="3591"/>
                  </a:cubicBezTo>
                  <a:cubicBezTo>
                    <a:pt x="492" y="3632"/>
                    <a:pt x="459" y="3744"/>
                    <a:pt x="377" y="3771"/>
                  </a:cubicBezTo>
                  <a:cubicBezTo>
                    <a:pt x="317" y="3789"/>
                    <a:pt x="154" y="3792"/>
                    <a:pt x="99" y="3771"/>
                  </a:cubicBezTo>
                  <a:cubicBezTo>
                    <a:pt x="39" y="3749"/>
                    <a:pt x="-14" y="3665"/>
                    <a:pt x="3" y="3628"/>
                  </a:cubicBezTo>
                  <a:cubicBezTo>
                    <a:pt x="17" y="3593"/>
                    <a:pt x="132" y="3542"/>
                    <a:pt x="195" y="3526"/>
                  </a:cubicBezTo>
                  <a:cubicBezTo>
                    <a:pt x="257" y="3510"/>
                    <a:pt x="418" y="3524"/>
                    <a:pt x="480" y="3506"/>
                  </a:cubicBezTo>
                  <a:cubicBezTo>
                    <a:pt x="550" y="3485"/>
                    <a:pt x="617" y="3402"/>
                    <a:pt x="679" y="3375"/>
                  </a:cubicBezTo>
                  <a:cubicBezTo>
                    <a:pt x="749" y="3345"/>
                    <a:pt x="977" y="3327"/>
                    <a:pt x="1003" y="3282"/>
                  </a:cubicBezTo>
                  <a:cubicBezTo>
                    <a:pt x="1027" y="3241"/>
                    <a:pt x="857" y="3173"/>
                    <a:pt x="845" y="3131"/>
                  </a:cubicBezTo>
                  <a:cubicBezTo>
                    <a:pt x="838" y="3106"/>
                    <a:pt x="845" y="3045"/>
                    <a:pt x="886" y="3029"/>
                  </a:cubicBezTo>
                  <a:cubicBezTo>
                    <a:pt x="941" y="3006"/>
                    <a:pt x="1118" y="3051"/>
                    <a:pt x="1178" y="3029"/>
                  </a:cubicBezTo>
                  <a:cubicBezTo>
                    <a:pt x="1212" y="3017"/>
                    <a:pt x="1238" y="2969"/>
                    <a:pt x="1233" y="2948"/>
                  </a:cubicBezTo>
                  <a:cubicBezTo>
                    <a:pt x="1229" y="2922"/>
                    <a:pt x="1113" y="2883"/>
                    <a:pt x="1130" y="2858"/>
                  </a:cubicBezTo>
                  <a:cubicBezTo>
                    <a:pt x="1142" y="2842"/>
                    <a:pt x="1224" y="2838"/>
                    <a:pt x="1257" y="2838"/>
                  </a:cubicBezTo>
                  <a:cubicBezTo>
                    <a:pt x="1300" y="2838"/>
                    <a:pt x="1384" y="2849"/>
                    <a:pt x="1416" y="2863"/>
                  </a:cubicBezTo>
                  <a:cubicBezTo>
                    <a:pt x="1459" y="2880"/>
                    <a:pt x="1468" y="2950"/>
                    <a:pt x="1519" y="2960"/>
                  </a:cubicBezTo>
                  <a:cubicBezTo>
                    <a:pt x="1576" y="2970"/>
                    <a:pt x="1691" y="2932"/>
                    <a:pt x="1742" y="2916"/>
                  </a:cubicBezTo>
                  <a:cubicBezTo>
                    <a:pt x="1828" y="2888"/>
                    <a:pt x="1989" y="2817"/>
                    <a:pt x="2044" y="2773"/>
                  </a:cubicBezTo>
                  <a:cubicBezTo>
                    <a:pt x="2102" y="2726"/>
                    <a:pt x="2154" y="2615"/>
                    <a:pt x="2171" y="2561"/>
                  </a:cubicBezTo>
                  <a:cubicBezTo>
                    <a:pt x="2178" y="2535"/>
                    <a:pt x="2207" y="2474"/>
                    <a:pt x="2171" y="2455"/>
                  </a:cubicBezTo>
                  <a:cubicBezTo>
                    <a:pt x="2130" y="2434"/>
                    <a:pt x="1996" y="2449"/>
                    <a:pt x="1941" y="2455"/>
                  </a:cubicBezTo>
                  <a:cubicBezTo>
                    <a:pt x="1867" y="2464"/>
                    <a:pt x="1723" y="2500"/>
                    <a:pt x="1663" y="2524"/>
                  </a:cubicBezTo>
                  <a:cubicBezTo>
                    <a:pt x="1605" y="2549"/>
                    <a:pt x="1552" y="2628"/>
                    <a:pt x="1488" y="2646"/>
                  </a:cubicBezTo>
                  <a:cubicBezTo>
                    <a:pt x="1420" y="2666"/>
                    <a:pt x="1236" y="2686"/>
                    <a:pt x="1178" y="2658"/>
                  </a:cubicBezTo>
                  <a:cubicBezTo>
                    <a:pt x="1113" y="2628"/>
                    <a:pt x="1164" y="2520"/>
                    <a:pt x="1185" y="2475"/>
                  </a:cubicBezTo>
                  <a:cubicBezTo>
                    <a:pt x="1224" y="2397"/>
                    <a:pt x="1368" y="2247"/>
                    <a:pt x="1473" y="2187"/>
                  </a:cubicBezTo>
                  <a:cubicBezTo>
                    <a:pt x="1569" y="2131"/>
                    <a:pt x="1845" y="2071"/>
                    <a:pt x="1958" y="2023"/>
                  </a:cubicBezTo>
                  <a:cubicBezTo>
                    <a:pt x="2044" y="1987"/>
                    <a:pt x="2212" y="1907"/>
                    <a:pt x="2267" y="1856"/>
                  </a:cubicBezTo>
                  <a:cubicBezTo>
                    <a:pt x="2306" y="1821"/>
                    <a:pt x="2346" y="1738"/>
                    <a:pt x="2346" y="1698"/>
                  </a:cubicBezTo>
                  <a:cubicBezTo>
                    <a:pt x="2346" y="1627"/>
                    <a:pt x="2282" y="1487"/>
                    <a:pt x="2219" y="1424"/>
                  </a:cubicBezTo>
                  <a:cubicBezTo>
                    <a:pt x="2186" y="1392"/>
                    <a:pt x="2032" y="1351"/>
                    <a:pt x="2027" y="1314"/>
                  </a:cubicBezTo>
                  <a:cubicBezTo>
                    <a:pt x="2022" y="1271"/>
                    <a:pt x="2142" y="1189"/>
                    <a:pt x="2219" y="1168"/>
                  </a:cubicBezTo>
                  <a:cubicBezTo>
                    <a:pt x="2294" y="1148"/>
                    <a:pt x="2481" y="1190"/>
                    <a:pt x="2553" y="1168"/>
                  </a:cubicBezTo>
                  <a:cubicBezTo>
                    <a:pt x="2656" y="1137"/>
                    <a:pt x="2701" y="998"/>
                    <a:pt x="2783" y="952"/>
                  </a:cubicBezTo>
                  <a:cubicBezTo>
                    <a:pt x="2828" y="925"/>
                    <a:pt x="2958" y="893"/>
                    <a:pt x="3013" y="871"/>
                  </a:cubicBezTo>
                  <a:cubicBezTo>
                    <a:pt x="3155" y="814"/>
                    <a:pt x="3395" y="670"/>
                    <a:pt x="3553" y="626"/>
                  </a:cubicBezTo>
                  <a:cubicBezTo>
                    <a:pt x="3706" y="585"/>
                    <a:pt x="4078" y="588"/>
                    <a:pt x="4220" y="537"/>
                  </a:cubicBezTo>
                  <a:cubicBezTo>
                    <a:pt x="4359" y="487"/>
                    <a:pt x="4527" y="328"/>
                    <a:pt x="4608" y="251"/>
                  </a:cubicBezTo>
                  <a:cubicBezTo>
                    <a:pt x="4663" y="201"/>
                    <a:pt x="4707" y="78"/>
                    <a:pt x="4793" y="39"/>
                  </a:cubicBezTo>
                  <a:cubicBezTo>
                    <a:pt x="4846" y="17"/>
                    <a:pt x="4966" y="9"/>
                    <a:pt x="5066" y="0"/>
                  </a:cubicBezTo>
                  <a:cubicBezTo>
                    <a:pt x="5062" y="70"/>
                    <a:pt x="5054" y="158"/>
                    <a:pt x="5038" y="198"/>
                  </a:cubicBezTo>
                  <a:cubicBezTo>
                    <a:pt x="5016" y="254"/>
                    <a:pt x="4913" y="355"/>
                    <a:pt x="4896" y="410"/>
                  </a:cubicBezTo>
                  <a:cubicBezTo>
                    <a:pt x="4874" y="476"/>
                    <a:pt x="4872" y="611"/>
                    <a:pt x="4903" y="675"/>
                  </a:cubicBezTo>
                  <a:cubicBezTo>
                    <a:pt x="4922" y="714"/>
                    <a:pt x="5026" y="782"/>
                    <a:pt x="5047" y="822"/>
                  </a:cubicBezTo>
                  <a:cubicBezTo>
                    <a:pt x="5081" y="889"/>
                    <a:pt x="5138" y="1040"/>
                    <a:pt x="5078" y="1103"/>
                  </a:cubicBezTo>
                  <a:cubicBezTo>
                    <a:pt x="5038" y="1144"/>
                    <a:pt x="4827" y="1168"/>
                    <a:pt x="4783" y="1208"/>
                  </a:cubicBezTo>
                  <a:cubicBezTo>
                    <a:pt x="4721" y="1273"/>
                    <a:pt x="4745" y="1425"/>
                    <a:pt x="4783" y="1494"/>
                  </a:cubicBezTo>
                  <a:cubicBezTo>
                    <a:pt x="4805" y="1532"/>
                    <a:pt x="4908" y="1598"/>
                    <a:pt x="4951" y="1632"/>
                  </a:cubicBezTo>
                  <a:cubicBezTo>
                    <a:pt x="5009" y="1682"/>
                    <a:pt x="5102" y="1787"/>
                    <a:pt x="5182" y="1828"/>
                  </a:cubicBezTo>
                  <a:cubicBezTo>
                    <a:pt x="5244" y="1860"/>
                    <a:pt x="5412" y="1900"/>
                    <a:pt x="5491" y="1922"/>
                  </a:cubicBezTo>
                  <a:cubicBezTo>
                    <a:pt x="5594" y="1951"/>
                    <a:pt x="5824" y="1993"/>
                    <a:pt x="5911" y="2035"/>
                  </a:cubicBezTo>
                  <a:cubicBezTo>
                    <a:pt x="6019" y="2087"/>
                    <a:pt x="6086" y="2256"/>
                    <a:pt x="6213" y="2293"/>
                  </a:cubicBezTo>
                  <a:cubicBezTo>
                    <a:pt x="6275" y="2310"/>
                    <a:pt x="6429" y="2293"/>
                    <a:pt x="6498" y="2293"/>
                  </a:cubicBezTo>
                  <a:cubicBezTo>
                    <a:pt x="6578" y="2293"/>
                    <a:pt x="6736" y="2279"/>
                    <a:pt x="6808" y="2293"/>
                  </a:cubicBezTo>
                  <a:cubicBezTo>
                    <a:pt x="6897" y="2307"/>
                    <a:pt x="7019" y="2390"/>
                    <a:pt x="7103" y="2411"/>
                  </a:cubicBezTo>
                  <a:cubicBezTo>
                    <a:pt x="7201" y="2435"/>
                    <a:pt x="7439" y="2434"/>
                    <a:pt x="7532" y="2464"/>
                  </a:cubicBezTo>
                  <a:cubicBezTo>
                    <a:pt x="7664" y="2506"/>
                    <a:pt x="7822" y="2652"/>
                    <a:pt x="7938" y="2708"/>
                  </a:cubicBezTo>
                  <a:cubicBezTo>
                    <a:pt x="8053" y="2764"/>
                    <a:pt x="8329" y="2852"/>
                    <a:pt x="8446" y="2907"/>
                  </a:cubicBezTo>
                  <a:cubicBezTo>
                    <a:pt x="8511" y="2938"/>
                    <a:pt x="8633" y="3010"/>
                    <a:pt x="8734" y="3070"/>
                  </a:cubicBezTo>
                  <a:cubicBezTo>
                    <a:pt x="8652" y="3140"/>
                    <a:pt x="8573" y="3210"/>
                    <a:pt x="8532" y="3262"/>
                  </a:cubicBezTo>
                  <a:cubicBezTo>
                    <a:pt x="8470" y="3342"/>
                    <a:pt x="8386" y="3513"/>
                    <a:pt x="8365" y="3600"/>
                  </a:cubicBezTo>
                  <a:cubicBezTo>
                    <a:pt x="8353" y="3656"/>
                    <a:pt x="8305" y="3779"/>
                    <a:pt x="8365" y="3827"/>
                  </a:cubicBezTo>
                  <a:cubicBezTo>
                    <a:pt x="8413" y="3864"/>
                    <a:pt x="8597" y="3882"/>
                    <a:pt x="8676" y="3901"/>
                  </a:cubicBezTo>
                  <a:cubicBezTo>
                    <a:pt x="8777" y="3926"/>
                    <a:pt x="8983" y="3974"/>
                    <a:pt x="9079" y="4002"/>
                  </a:cubicBezTo>
                  <a:cubicBezTo>
                    <a:pt x="9202" y="4038"/>
                    <a:pt x="9451" y="4110"/>
                    <a:pt x="9549" y="4161"/>
                  </a:cubicBezTo>
                  <a:cubicBezTo>
                    <a:pt x="9665" y="4223"/>
                    <a:pt x="9857" y="4368"/>
                    <a:pt x="9897" y="4451"/>
                  </a:cubicBezTo>
                  <a:cubicBezTo>
                    <a:pt x="9924" y="4500"/>
                    <a:pt x="9924" y="4610"/>
                    <a:pt x="9876" y="4654"/>
                  </a:cubicBezTo>
                  <a:cubicBezTo>
                    <a:pt x="9825" y="4698"/>
                    <a:pt x="9626" y="4740"/>
                    <a:pt x="9540" y="4769"/>
                  </a:cubicBezTo>
                  <a:cubicBezTo>
                    <a:pt x="9470" y="4791"/>
                    <a:pt x="9307" y="4823"/>
                    <a:pt x="9257" y="4857"/>
                  </a:cubicBezTo>
                  <a:cubicBezTo>
                    <a:pt x="9204" y="4893"/>
                    <a:pt x="9178" y="4987"/>
                    <a:pt x="9168" y="5031"/>
                  </a:cubicBezTo>
                  <a:cubicBezTo>
                    <a:pt x="9149" y="5110"/>
                    <a:pt x="9130" y="5271"/>
                    <a:pt x="9168" y="5349"/>
                  </a:cubicBezTo>
                  <a:cubicBezTo>
                    <a:pt x="9199" y="5414"/>
                    <a:pt x="9338" y="5529"/>
                    <a:pt x="9413" y="5584"/>
                  </a:cubicBezTo>
                  <a:cubicBezTo>
                    <a:pt x="9492" y="5643"/>
                    <a:pt x="9741" y="5732"/>
                    <a:pt x="9782" y="5801"/>
                  </a:cubicBezTo>
                  <a:cubicBezTo>
                    <a:pt x="9816" y="5860"/>
                    <a:pt x="9713" y="5983"/>
                    <a:pt x="9710" y="6045"/>
                  </a:cubicBezTo>
                  <a:cubicBezTo>
                    <a:pt x="9705" y="6129"/>
                    <a:pt x="9713" y="6297"/>
                    <a:pt x="9763" y="6375"/>
                  </a:cubicBezTo>
                  <a:cubicBezTo>
                    <a:pt x="9806" y="6439"/>
                    <a:pt x="10000" y="6541"/>
                    <a:pt x="10048" y="6604"/>
                  </a:cubicBezTo>
                  <a:cubicBezTo>
                    <a:pt x="10111" y="6685"/>
                    <a:pt x="10173" y="6862"/>
                    <a:pt x="10168" y="6949"/>
                  </a:cubicBezTo>
                  <a:cubicBezTo>
                    <a:pt x="10164" y="7017"/>
                    <a:pt x="10046" y="7145"/>
                    <a:pt x="10048" y="7213"/>
                  </a:cubicBezTo>
                  <a:cubicBezTo>
                    <a:pt x="10053" y="7284"/>
                    <a:pt x="10130" y="7425"/>
                    <a:pt x="10197" y="7487"/>
                  </a:cubicBezTo>
                  <a:cubicBezTo>
                    <a:pt x="10262" y="7545"/>
                    <a:pt x="10451" y="7641"/>
                    <a:pt x="10550" y="7686"/>
                  </a:cubicBezTo>
                  <a:cubicBezTo>
                    <a:pt x="10660" y="7736"/>
                    <a:pt x="10912" y="7821"/>
                    <a:pt x="11032" y="7866"/>
                  </a:cubicBezTo>
                  <a:cubicBezTo>
                    <a:pt x="11219" y="7936"/>
                    <a:pt x="11598" y="8071"/>
                    <a:pt x="11775" y="8147"/>
                  </a:cubicBezTo>
                  <a:cubicBezTo>
                    <a:pt x="11946" y="8219"/>
                    <a:pt x="12289" y="8367"/>
                    <a:pt x="12421" y="8458"/>
                  </a:cubicBezTo>
                  <a:cubicBezTo>
                    <a:pt x="12488" y="8505"/>
                    <a:pt x="12560" y="8618"/>
                    <a:pt x="12622" y="8666"/>
                  </a:cubicBezTo>
                  <a:cubicBezTo>
                    <a:pt x="12687" y="8717"/>
                    <a:pt x="12826" y="8822"/>
                    <a:pt x="12932" y="8850"/>
                  </a:cubicBezTo>
                  <a:cubicBezTo>
                    <a:pt x="13018" y="8872"/>
                    <a:pt x="13222" y="8882"/>
                    <a:pt x="13313" y="8868"/>
                  </a:cubicBezTo>
                  <a:cubicBezTo>
                    <a:pt x="13419" y="8852"/>
                    <a:pt x="13555" y="8746"/>
                    <a:pt x="13658" y="8728"/>
                  </a:cubicBezTo>
                  <a:cubicBezTo>
                    <a:pt x="13728" y="8714"/>
                    <a:pt x="13891" y="8709"/>
                    <a:pt x="13956" y="8728"/>
                  </a:cubicBezTo>
                  <a:cubicBezTo>
                    <a:pt x="14054" y="8754"/>
                    <a:pt x="14126" y="8877"/>
                    <a:pt x="14208" y="8916"/>
                  </a:cubicBezTo>
                  <a:cubicBezTo>
                    <a:pt x="14280" y="8953"/>
                    <a:pt x="14452" y="9017"/>
                    <a:pt x="14553" y="9032"/>
                  </a:cubicBezTo>
                  <a:cubicBezTo>
                    <a:pt x="14666" y="9051"/>
                    <a:pt x="14913" y="9019"/>
                    <a:pt x="15028" y="9032"/>
                  </a:cubicBezTo>
                  <a:cubicBezTo>
                    <a:pt x="15112" y="9043"/>
                    <a:pt x="15273" y="9083"/>
                    <a:pt x="15337" y="9112"/>
                  </a:cubicBezTo>
                  <a:cubicBezTo>
                    <a:pt x="15419" y="9149"/>
                    <a:pt x="15491" y="9263"/>
                    <a:pt x="15577" y="9296"/>
                  </a:cubicBezTo>
                  <a:cubicBezTo>
                    <a:pt x="15680" y="9335"/>
                    <a:pt x="15973" y="9334"/>
                    <a:pt x="16076" y="9375"/>
                  </a:cubicBezTo>
                  <a:cubicBezTo>
                    <a:pt x="16187" y="9419"/>
                    <a:pt x="16271" y="9567"/>
                    <a:pt x="16362" y="9620"/>
                  </a:cubicBezTo>
                  <a:cubicBezTo>
                    <a:pt x="16462" y="9677"/>
                    <a:pt x="16738" y="9747"/>
                    <a:pt x="16839" y="9802"/>
                  </a:cubicBezTo>
                  <a:cubicBezTo>
                    <a:pt x="16961" y="9869"/>
                    <a:pt x="17084" y="10058"/>
                    <a:pt x="17232" y="10108"/>
                  </a:cubicBezTo>
                  <a:cubicBezTo>
                    <a:pt x="17362" y="10152"/>
                    <a:pt x="17686" y="10172"/>
                    <a:pt x="17839" y="10163"/>
                  </a:cubicBezTo>
                  <a:cubicBezTo>
                    <a:pt x="17906" y="10159"/>
                    <a:pt x="18022" y="10111"/>
                    <a:pt x="18091" y="10108"/>
                  </a:cubicBezTo>
                  <a:cubicBezTo>
                    <a:pt x="18209" y="10102"/>
                    <a:pt x="18449" y="10129"/>
                    <a:pt x="18554" y="10157"/>
                  </a:cubicBezTo>
                  <a:cubicBezTo>
                    <a:pt x="18681" y="10190"/>
                    <a:pt x="18837" y="10332"/>
                    <a:pt x="18971" y="10359"/>
                  </a:cubicBezTo>
                  <a:cubicBezTo>
                    <a:pt x="19154" y="10396"/>
                    <a:pt x="19564" y="10339"/>
                    <a:pt x="19758" y="10359"/>
                  </a:cubicBezTo>
                  <a:cubicBezTo>
                    <a:pt x="19854" y="10369"/>
                    <a:pt x="20046" y="10411"/>
                    <a:pt x="20200" y="10446"/>
                  </a:cubicBezTo>
                  <a:cubicBezTo>
                    <a:pt x="20195" y="10455"/>
                    <a:pt x="20192" y="10464"/>
                    <a:pt x="20190" y="10471"/>
                  </a:cubicBezTo>
                  <a:cubicBezTo>
                    <a:pt x="20178" y="10531"/>
                    <a:pt x="20250" y="10652"/>
                    <a:pt x="20269" y="10713"/>
                  </a:cubicBezTo>
                  <a:cubicBezTo>
                    <a:pt x="20286" y="10763"/>
                    <a:pt x="20286" y="10869"/>
                    <a:pt x="20329" y="10915"/>
                  </a:cubicBezTo>
                  <a:cubicBezTo>
                    <a:pt x="20389" y="10976"/>
                    <a:pt x="20615" y="11062"/>
                    <a:pt x="20698" y="11117"/>
                  </a:cubicBezTo>
                  <a:cubicBezTo>
                    <a:pt x="20766" y="11158"/>
                    <a:pt x="20893" y="11245"/>
                    <a:pt x="20936" y="11293"/>
                  </a:cubicBezTo>
                  <a:cubicBezTo>
                    <a:pt x="21001" y="11364"/>
                    <a:pt x="21085" y="11516"/>
                    <a:pt x="21092" y="11592"/>
                  </a:cubicBezTo>
                  <a:cubicBezTo>
                    <a:pt x="21101" y="11704"/>
                    <a:pt x="20962" y="11921"/>
                    <a:pt x="20948" y="12033"/>
                  </a:cubicBezTo>
                  <a:cubicBezTo>
                    <a:pt x="20938" y="12127"/>
                    <a:pt x="20946" y="12319"/>
                    <a:pt x="20984" y="12411"/>
                  </a:cubicBezTo>
                  <a:cubicBezTo>
                    <a:pt x="21020" y="12493"/>
                    <a:pt x="21176" y="12643"/>
                    <a:pt x="21224" y="12723"/>
                  </a:cubicBezTo>
                  <a:cubicBezTo>
                    <a:pt x="21296" y="12847"/>
                    <a:pt x="21385" y="13102"/>
                    <a:pt x="21425" y="13231"/>
                  </a:cubicBezTo>
                  <a:cubicBezTo>
                    <a:pt x="21468" y="13359"/>
                    <a:pt x="21540" y="13619"/>
                    <a:pt x="21557" y="13749"/>
                  </a:cubicBezTo>
                  <a:cubicBezTo>
                    <a:pt x="21572" y="13866"/>
                    <a:pt x="21586" y="14103"/>
                    <a:pt x="21557" y="14220"/>
                  </a:cubicBezTo>
                  <a:cubicBezTo>
                    <a:pt x="21528" y="14333"/>
                    <a:pt x="21368" y="14547"/>
                    <a:pt x="21329" y="14660"/>
                  </a:cubicBezTo>
                  <a:cubicBezTo>
                    <a:pt x="21301" y="14752"/>
                    <a:pt x="21325" y="14943"/>
                    <a:pt x="21272" y="15033"/>
                  </a:cubicBezTo>
                  <a:cubicBezTo>
                    <a:pt x="21226" y="15105"/>
                    <a:pt x="21087" y="15251"/>
                    <a:pt x="20972" y="15301"/>
                  </a:cubicBezTo>
                  <a:cubicBezTo>
                    <a:pt x="20967" y="15303"/>
                    <a:pt x="20962" y="15305"/>
                    <a:pt x="20958" y="15306"/>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18" name="Shape 1005"/>
            <p:cNvSpPr>
              <a:spLocks/>
            </p:cNvSpPr>
            <p:nvPr/>
          </p:nvSpPr>
          <p:spPr bwMode="auto">
            <a:xfrm>
              <a:off x="1603711" y="513502"/>
              <a:ext cx="428907" cy="1013590"/>
            </a:xfrm>
            <a:custGeom>
              <a:avLst/>
              <a:gdLst>
                <a:gd name="T0" fmla="*/ 2147483646 w 21592"/>
                <a:gd name="T1" fmla="*/ 2147483646 h 21595"/>
                <a:gd name="T2" fmla="*/ 2147483646 w 21592"/>
                <a:gd name="T3" fmla="*/ 2147483646 h 21595"/>
                <a:gd name="T4" fmla="*/ 2147483646 w 21592"/>
                <a:gd name="T5" fmla="*/ 2147483646 h 21595"/>
                <a:gd name="T6" fmla="*/ 2147483646 w 21592"/>
                <a:gd name="T7" fmla="*/ 2147483646 h 2159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5" extrusionOk="0">
                  <a:moveTo>
                    <a:pt x="4538" y="12935"/>
                  </a:moveTo>
                  <a:cubicBezTo>
                    <a:pt x="4567" y="12888"/>
                    <a:pt x="4634" y="12824"/>
                    <a:pt x="4691" y="12794"/>
                  </a:cubicBezTo>
                  <a:cubicBezTo>
                    <a:pt x="4762" y="12753"/>
                    <a:pt x="4997" y="12706"/>
                    <a:pt x="5079" y="12668"/>
                  </a:cubicBezTo>
                  <a:cubicBezTo>
                    <a:pt x="5164" y="12627"/>
                    <a:pt x="5317" y="12534"/>
                    <a:pt x="5342" y="12481"/>
                  </a:cubicBezTo>
                  <a:cubicBezTo>
                    <a:pt x="5374" y="12408"/>
                    <a:pt x="5303" y="12255"/>
                    <a:pt x="5225" y="12189"/>
                  </a:cubicBezTo>
                  <a:cubicBezTo>
                    <a:pt x="5150" y="12124"/>
                    <a:pt x="4869" y="12033"/>
                    <a:pt x="4759" y="11977"/>
                  </a:cubicBezTo>
                  <a:cubicBezTo>
                    <a:pt x="4663" y="11932"/>
                    <a:pt x="4467" y="11837"/>
                    <a:pt x="4396" y="11785"/>
                  </a:cubicBezTo>
                  <a:cubicBezTo>
                    <a:pt x="4282" y="11704"/>
                    <a:pt x="4215" y="11507"/>
                    <a:pt x="4058" y="11438"/>
                  </a:cubicBezTo>
                  <a:cubicBezTo>
                    <a:pt x="3973" y="11399"/>
                    <a:pt x="3724" y="11363"/>
                    <a:pt x="3599" y="11347"/>
                  </a:cubicBezTo>
                  <a:cubicBezTo>
                    <a:pt x="3485" y="11333"/>
                    <a:pt x="3218" y="11349"/>
                    <a:pt x="3122" y="11319"/>
                  </a:cubicBezTo>
                  <a:cubicBezTo>
                    <a:pt x="3030" y="11286"/>
                    <a:pt x="2959" y="11179"/>
                    <a:pt x="2955" y="11129"/>
                  </a:cubicBezTo>
                  <a:cubicBezTo>
                    <a:pt x="2952" y="11067"/>
                    <a:pt x="3094" y="10953"/>
                    <a:pt x="3122" y="10891"/>
                  </a:cubicBezTo>
                  <a:cubicBezTo>
                    <a:pt x="3158" y="10817"/>
                    <a:pt x="3243" y="10663"/>
                    <a:pt x="3194" y="10590"/>
                  </a:cubicBezTo>
                  <a:cubicBezTo>
                    <a:pt x="3133" y="10495"/>
                    <a:pt x="2777" y="10356"/>
                    <a:pt x="2646" y="10275"/>
                  </a:cubicBezTo>
                  <a:cubicBezTo>
                    <a:pt x="2500" y="10185"/>
                    <a:pt x="2262" y="9987"/>
                    <a:pt x="2080" y="9908"/>
                  </a:cubicBezTo>
                  <a:cubicBezTo>
                    <a:pt x="1917" y="9834"/>
                    <a:pt x="1504" y="9725"/>
                    <a:pt x="1305" y="9666"/>
                  </a:cubicBezTo>
                  <a:cubicBezTo>
                    <a:pt x="1169" y="9628"/>
                    <a:pt x="903" y="9549"/>
                    <a:pt x="757" y="9518"/>
                  </a:cubicBezTo>
                  <a:cubicBezTo>
                    <a:pt x="661" y="9497"/>
                    <a:pt x="458" y="9469"/>
                    <a:pt x="358" y="9452"/>
                  </a:cubicBezTo>
                  <a:cubicBezTo>
                    <a:pt x="273" y="9437"/>
                    <a:pt x="67" y="9422"/>
                    <a:pt x="13" y="9390"/>
                  </a:cubicBezTo>
                  <a:cubicBezTo>
                    <a:pt x="-8" y="9377"/>
                    <a:pt x="-1" y="9343"/>
                    <a:pt x="13" y="9328"/>
                  </a:cubicBezTo>
                  <a:cubicBezTo>
                    <a:pt x="31" y="9309"/>
                    <a:pt x="106" y="9281"/>
                    <a:pt x="145" y="9270"/>
                  </a:cubicBezTo>
                  <a:cubicBezTo>
                    <a:pt x="223" y="9246"/>
                    <a:pt x="415" y="9227"/>
                    <a:pt x="490" y="9203"/>
                  </a:cubicBezTo>
                  <a:cubicBezTo>
                    <a:pt x="639" y="9158"/>
                    <a:pt x="881" y="9037"/>
                    <a:pt x="984" y="8974"/>
                  </a:cubicBezTo>
                  <a:cubicBezTo>
                    <a:pt x="1056" y="8932"/>
                    <a:pt x="1130" y="8829"/>
                    <a:pt x="1216" y="8792"/>
                  </a:cubicBezTo>
                  <a:cubicBezTo>
                    <a:pt x="1326" y="8745"/>
                    <a:pt x="1611" y="8680"/>
                    <a:pt x="1764" y="8661"/>
                  </a:cubicBezTo>
                  <a:cubicBezTo>
                    <a:pt x="1938" y="8639"/>
                    <a:pt x="2308" y="8630"/>
                    <a:pt x="2486" y="8643"/>
                  </a:cubicBezTo>
                  <a:cubicBezTo>
                    <a:pt x="2575" y="8649"/>
                    <a:pt x="2720" y="8692"/>
                    <a:pt x="2806" y="8701"/>
                  </a:cubicBezTo>
                  <a:cubicBezTo>
                    <a:pt x="2909" y="8712"/>
                    <a:pt x="3133" y="8708"/>
                    <a:pt x="3240" y="8720"/>
                  </a:cubicBezTo>
                  <a:cubicBezTo>
                    <a:pt x="3307" y="8727"/>
                    <a:pt x="3432" y="8768"/>
                    <a:pt x="3503" y="8767"/>
                  </a:cubicBezTo>
                  <a:cubicBezTo>
                    <a:pt x="3567" y="8765"/>
                    <a:pt x="3674" y="8727"/>
                    <a:pt x="3734" y="8715"/>
                  </a:cubicBezTo>
                  <a:cubicBezTo>
                    <a:pt x="3834" y="8695"/>
                    <a:pt x="4037" y="8652"/>
                    <a:pt x="4147" y="8643"/>
                  </a:cubicBezTo>
                  <a:cubicBezTo>
                    <a:pt x="4271" y="8633"/>
                    <a:pt x="4531" y="8657"/>
                    <a:pt x="4652" y="8643"/>
                  </a:cubicBezTo>
                  <a:cubicBezTo>
                    <a:pt x="4695" y="8638"/>
                    <a:pt x="4766" y="8607"/>
                    <a:pt x="4812" y="8602"/>
                  </a:cubicBezTo>
                  <a:cubicBezTo>
                    <a:pt x="4944" y="8592"/>
                    <a:pt x="5228" y="8613"/>
                    <a:pt x="5349" y="8639"/>
                  </a:cubicBezTo>
                  <a:cubicBezTo>
                    <a:pt x="5413" y="8654"/>
                    <a:pt x="5474" y="8723"/>
                    <a:pt x="5545" y="8727"/>
                  </a:cubicBezTo>
                  <a:cubicBezTo>
                    <a:pt x="5609" y="8730"/>
                    <a:pt x="5734" y="8692"/>
                    <a:pt x="5766" y="8668"/>
                  </a:cubicBezTo>
                  <a:cubicBezTo>
                    <a:pt x="5862" y="8596"/>
                    <a:pt x="5819" y="8420"/>
                    <a:pt x="5783" y="8341"/>
                  </a:cubicBezTo>
                  <a:cubicBezTo>
                    <a:pt x="5726" y="8223"/>
                    <a:pt x="5456" y="8005"/>
                    <a:pt x="5324" y="7900"/>
                  </a:cubicBezTo>
                  <a:cubicBezTo>
                    <a:pt x="5232" y="7826"/>
                    <a:pt x="4983" y="7692"/>
                    <a:pt x="4915" y="7614"/>
                  </a:cubicBezTo>
                  <a:cubicBezTo>
                    <a:pt x="4848" y="7534"/>
                    <a:pt x="4894" y="7350"/>
                    <a:pt x="4801" y="7272"/>
                  </a:cubicBezTo>
                  <a:cubicBezTo>
                    <a:pt x="4709" y="7194"/>
                    <a:pt x="4353" y="7088"/>
                    <a:pt x="4218" y="7021"/>
                  </a:cubicBezTo>
                  <a:cubicBezTo>
                    <a:pt x="4090" y="6957"/>
                    <a:pt x="3862" y="6818"/>
                    <a:pt x="3741" y="6752"/>
                  </a:cubicBezTo>
                  <a:cubicBezTo>
                    <a:pt x="3617" y="6684"/>
                    <a:pt x="3400" y="6537"/>
                    <a:pt x="3240" y="6486"/>
                  </a:cubicBezTo>
                  <a:cubicBezTo>
                    <a:pt x="3080" y="6434"/>
                    <a:pt x="2660" y="6399"/>
                    <a:pt x="2496" y="6350"/>
                  </a:cubicBezTo>
                  <a:cubicBezTo>
                    <a:pt x="2336" y="6303"/>
                    <a:pt x="2091" y="6174"/>
                    <a:pt x="1973" y="6109"/>
                  </a:cubicBezTo>
                  <a:cubicBezTo>
                    <a:pt x="1810" y="6017"/>
                    <a:pt x="1568" y="5808"/>
                    <a:pt x="1401" y="5715"/>
                  </a:cubicBezTo>
                  <a:cubicBezTo>
                    <a:pt x="1319" y="5670"/>
                    <a:pt x="1081" y="5601"/>
                    <a:pt x="1020" y="5548"/>
                  </a:cubicBezTo>
                  <a:cubicBezTo>
                    <a:pt x="952" y="5489"/>
                    <a:pt x="931" y="5355"/>
                    <a:pt x="942" y="5289"/>
                  </a:cubicBezTo>
                  <a:cubicBezTo>
                    <a:pt x="952" y="5226"/>
                    <a:pt x="1056" y="5104"/>
                    <a:pt x="1091" y="5042"/>
                  </a:cubicBezTo>
                  <a:cubicBezTo>
                    <a:pt x="1130" y="4976"/>
                    <a:pt x="1194" y="4844"/>
                    <a:pt x="1241" y="4779"/>
                  </a:cubicBezTo>
                  <a:cubicBezTo>
                    <a:pt x="1312" y="4685"/>
                    <a:pt x="1465" y="4497"/>
                    <a:pt x="1586" y="4412"/>
                  </a:cubicBezTo>
                  <a:cubicBezTo>
                    <a:pt x="1707" y="4328"/>
                    <a:pt x="2034" y="4185"/>
                    <a:pt x="2187" y="4112"/>
                  </a:cubicBezTo>
                  <a:cubicBezTo>
                    <a:pt x="2308" y="4054"/>
                    <a:pt x="2589" y="3949"/>
                    <a:pt x="2681" y="3882"/>
                  </a:cubicBezTo>
                  <a:cubicBezTo>
                    <a:pt x="2749" y="3835"/>
                    <a:pt x="2809" y="3727"/>
                    <a:pt x="2849" y="3675"/>
                  </a:cubicBezTo>
                  <a:cubicBezTo>
                    <a:pt x="2877" y="3638"/>
                    <a:pt x="2913" y="3561"/>
                    <a:pt x="2966" y="3530"/>
                  </a:cubicBezTo>
                  <a:cubicBezTo>
                    <a:pt x="3062" y="3468"/>
                    <a:pt x="3361" y="3383"/>
                    <a:pt x="3503" y="3340"/>
                  </a:cubicBezTo>
                  <a:cubicBezTo>
                    <a:pt x="3613" y="3306"/>
                    <a:pt x="3841" y="3243"/>
                    <a:pt x="3962" y="3220"/>
                  </a:cubicBezTo>
                  <a:cubicBezTo>
                    <a:pt x="4058" y="3200"/>
                    <a:pt x="4257" y="3171"/>
                    <a:pt x="4360" y="3165"/>
                  </a:cubicBezTo>
                  <a:cubicBezTo>
                    <a:pt x="4474" y="3156"/>
                    <a:pt x="4709" y="3153"/>
                    <a:pt x="4819" y="3165"/>
                  </a:cubicBezTo>
                  <a:cubicBezTo>
                    <a:pt x="4905" y="3172"/>
                    <a:pt x="5043" y="3224"/>
                    <a:pt x="5129" y="3230"/>
                  </a:cubicBezTo>
                  <a:cubicBezTo>
                    <a:pt x="5246" y="3237"/>
                    <a:pt x="5488" y="3217"/>
                    <a:pt x="5598" y="3197"/>
                  </a:cubicBezTo>
                  <a:cubicBezTo>
                    <a:pt x="5762" y="3170"/>
                    <a:pt x="6032" y="3071"/>
                    <a:pt x="6178" y="3030"/>
                  </a:cubicBezTo>
                  <a:cubicBezTo>
                    <a:pt x="6338" y="2986"/>
                    <a:pt x="6648" y="2895"/>
                    <a:pt x="6815" y="2858"/>
                  </a:cubicBezTo>
                  <a:cubicBezTo>
                    <a:pt x="6979" y="2823"/>
                    <a:pt x="7363" y="2793"/>
                    <a:pt x="7505" y="2745"/>
                  </a:cubicBezTo>
                  <a:cubicBezTo>
                    <a:pt x="7626" y="2704"/>
                    <a:pt x="7754" y="2579"/>
                    <a:pt x="7850" y="2527"/>
                  </a:cubicBezTo>
                  <a:cubicBezTo>
                    <a:pt x="7928" y="2483"/>
                    <a:pt x="8081" y="2392"/>
                    <a:pt x="8184" y="2360"/>
                  </a:cubicBezTo>
                  <a:cubicBezTo>
                    <a:pt x="8270" y="2332"/>
                    <a:pt x="8505" y="2314"/>
                    <a:pt x="8583" y="2283"/>
                  </a:cubicBezTo>
                  <a:cubicBezTo>
                    <a:pt x="8686" y="2241"/>
                    <a:pt x="8825" y="2130"/>
                    <a:pt x="8846" y="2072"/>
                  </a:cubicBezTo>
                  <a:cubicBezTo>
                    <a:pt x="8867" y="2022"/>
                    <a:pt x="8800" y="1920"/>
                    <a:pt x="8775" y="1870"/>
                  </a:cubicBezTo>
                  <a:cubicBezTo>
                    <a:pt x="8736" y="1785"/>
                    <a:pt x="8586" y="1616"/>
                    <a:pt x="8583" y="1528"/>
                  </a:cubicBezTo>
                  <a:cubicBezTo>
                    <a:pt x="8576" y="1425"/>
                    <a:pt x="8690" y="1220"/>
                    <a:pt x="8768" y="1123"/>
                  </a:cubicBezTo>
                  <a:cubicBezTo>
                    <a:pt x="8821" y="1059"/>
                    <a:pt x="8978" y="935"/>
                    <a:pt x="9060" y="875"/>
                  </a:cubicBezTo>
                  <a:cubicBezTo>
                    <a:pt x="9120" y="831"/>
                    <a:pt x="9323" y="752"/>
                    <a:pt x="9323" y="700"/>
                  </a:cubicBezTo>
                  <a:cubicBezTo>
                    <a:pt x="9326" y="666"/>
                    <a:pt x="9230" y="597"/>
                    <a:pt x="9156" y="581"/>
                  </a:cubicBezTo>
                  <a:cubicBezTo>
                    <a:pt x="9081" y="562"/>
                    <a:pt x="8896" y="574"/>
                    <a:pt x="8811" y="581"/>
                  </a:cubicBezTo>
                  <a:cubicBezTo>
                    <a:pt x="8732" y="587"/>
                    <a:pt x="8590" y="625"/>
                    <a:pt x="8512" y="631"/>
                  </a:cubicBezTo>
                  <a:cubicBezTo>
                    <a:pt x="8419" y="638"/>
                    <a:pt x="8231" y="641"/>
                    <a:pt x="8142" y="631"/>
                  </a:cubicBezTo>
                  <a:cubicBezTo>
                    <a:pt x="8081" y="625"/>
                    <a:pt x="7960" y="602"/>
                    <a:pt x="7928" y="581"/>
                  </a:cubicBezTo>
                  <a:cubicBezTo>
                    <a:pt x="7879" y="546"/>
                    <a:pt x="7861" y="456"/>
                    <a:pt x="7903" y="419"/>
                  </a:cubicBezTo>
                  <a:cubicBezTo>
                    <a:pt x="7935" y="390"/>
                    <a:pt x="8092" y="353"/>
                    <a:pt x="8167" y="340"/>
                  </a:cubicBezTo>
                  <a:cubicBezTo>
                    <a:pt x="8273" y="322"/>
                    <a:pt x="8537" y="347"/>
                    <a:pt x="8618" y="315"/>
                  </a:cubicBezTo>
                  <a:cubicBezTo>
                    <a:pt x="8647" y="302"/>
                    <a:pt x="8668" y="280"/>
                    <a:pt x="8679" y="255"/>
                  </a:cubicBezTo>
                  <a:cubicBezTo>
                    <a:pt x="8757" y="249"/>
                    <a:pt x="8843" y="244"/>
                    <a:pt x="8885" y="240"/>
                  </a:cubicBezTo>
                  <a:cubicBezTo>
                    <a:pt x="9045" y="228"/>
                    <a:pt x="9369" y="202"/>
                    <a:pt x="9529" y="187"/>
                  </a:cubicBezTo>
                  <a:cubicBezTo>
                    <a:pt x="9899" y="153"/>
                    <a:pt x="10635" y="68"/>
                    <a:pt x="11013" y="45"/>
                  </a:cubicBezTo>
                  <a:cubicBezTo>
                    <a:pt x="11432" y="20"/>
                    <a:pt x="12283" y="2"/>
                    <a:pt x="12706" y="0"/>
                  </a:cubicBezTo>
                  <a:cubicBezTo>
                    <a:pt x="12944" y="0"/>
                    <a:pt x="13421" y="-1"/>
                    <a:pt x="13652" y="20"/>
                  </a:cubicBezTo>
                  <a:cubicBezTo>
                    <a:pt x="13826" y="34"/>
                    <a:pt x="14207" y="70"/>
                    <a:pt x="14314" y="128"/>
                  </a:cubicBezTo>
                  <a:cubicBezTo>
                    <a:pt x="14445" y="200"/>
                    <a:pt x="14442" y="397"/>
                    <a:pt x="14403" y="486"/>
                  </a:cubicBezTo>
                  <a:cubicBezTo>
                    <a:pt x="14381" y="540"/>
                    <a:pt x="14232" y="634"/>
                    <a:pt x="14175" y="682"/>
                  </a:cubicBezTo>
                  <a:cubicBezTo>
                    <a:pt x="14122" y="727"/>
                    <a:pt x="13958" y="812"/>
                    <a:pt x="13962" y="860"/>
                  </a:cubicBezTo>
                  <a:cubicBezTo>
                    <a:pt x="13965" y="897"/>
                    <a:pt x="14061" y="971"/>
                    <a:pt x="14139" y="988"/>
                  </a:cubicBezTo>
                  <a:cubicBezTo>
                    <a:pt x="14200" y="1004"/>
                    <a:pt x="14360" y="996"/>
                    <a:pt x="14431" y="988"/>
                  </a:cubicBezTo>
                  <a:cubicBezTo>
                    <a:pt x="14506" y="982"/>
                    <a:pt x="14662" y="957"/>
                    <a:pt x="14712" y="934"/>
                  </a:cubicBezTo>
                  <a:cubicBezTo>
                    <a:pt x="14776" y="904"/>
                    <a:pt x="14762" y="807"/>
                    <a:pt x="14837" y="781"/>
                  </a:cubicBezTo>
                  <a:cubicBezTo>
                    <a:pt x="14922" y="750"/>
                    <a:pt x="15167" y="732"/>
                    <a:pt x="15278" y="741"/>
                  </a:cubicBezTo>
                  <a:cubicBezTo>
                    <a:pt x="15381" y="749"/>
                    <a:pt x="15580" y="800"/>
                    <a:pt x="15630" y="840"/>
                  </a:cubicBezTo>
                  <a:cubicBezTo>
                    <a:pt x="15698" y="891"/>
                    <a:pt x="15591" y="1019"/>
                    <a:pt x="15630" y="1076"/>
                  </a:cubicBezTo>
                  <a:cubicBezTo>
                    <a:pt x="15673" y="1137"/>
                    <a:pt x="15833" y="1254"/>
                    <a:pt x="15957" y="1291"/>
                  </a:cubicBezTo>
                  <a:cubicBezTo>
                    <a:pt x="16039" y="1315"/>
                    <a:pt x="16242" y="1332"/>
                    <a:pt x="16338" y="1328"/>
                  </a:cubicBezTo>
                  <a:cubicBezTo>
                    <a:pt x="16427" y="1323"/>
                    <a:pt x="16576" y="1256"/>
                    <a:pt x="16665" y="1262"/>
                  </a:cubicBezTo>
                  <a:cubicBezTo>
                    <a:pt x="16775" y="1269"/>
                    <a:pt x="16928" y="1351"/>
                    <a:pt x="16992" y="1390"/>
                  </a:cubicBezTo>
                  <a:cubicBezTo>
                    <a:pt x="17056" y="1428"/>
                    <a:pt x="17156" y="1512"/>
                    <a:pt x="17167" y="1557"/>
                  </a:cubicBezTo>
                  <a:cubicBezTo>
                    <a:pt x="17192" y="1651"/>
                    <a:pt x="17074" y="1838"/>
                    <a:pt x="16992" y="1926"/>
                  </a:cubicBezTo>
                  <a:cubicBezTo>
                    <a:pt x="16903" y="2016"/>
                    <a:pt x="16647" y="2185"/>
                    <a:pt x="16487" y="2257"/>
                  </a:cubicBezTo>
                  <a:cubicBezTo>
                    <a:pt x="16331" y="2329"/>
                    <a:pt x="15850" y="2404"/>
                    <a:pt x="15747" y="2490"/>
                  </a:cubicBezTo>
                  <a:cubicBezTo>
                    <a:pt x="15694" y="2535"/>
                    <a:pt x="15708" y="2640"/>
                    <a:pt x="15747" y="2687"/>
                  </a:cubicBezTo>
                  <a:cubicBezTo>
                    <a:pt x="15786" y="2737"/>
                    <a:pt x="15979" y="2815"/>
                    <a:pt x="16043" y="2861"/>
                  </a:cubicBezTo>
                  <a:cubicBezTo>
                    <a:pt x="16096" y="2899"/>
                    <a:pt x="16135" y="2999"/>
                    <a:pt x="16228" y="3023"/>
                  </a:cubicBezTo>
                  <a:cubicBezTo>
                    <a:pt x="16331" y="3049"/>
                    <a:pt x="16601" y="3040"/>
                    <a:pt x="16715" y="3023"/>
                  </a:cubicBezTo>
                  <a:cubicBezTo>
                    <a:pt x="16790" y="3011"/>
                    <a:pt x="16889" y="2951"/>
                    <a:pt x="16957" y="2931"/>
                  </a:cubicBezTo>
                  <a:cubicBezTo>
                    <a:pt x="17035" y="2909"/>
                    <a:pt x="17206" y="2870"/>
                    <a:pt x="17298" y="2861"/>
                  </a:cubicBezTo>
                  <a:cubicBezTo>
                    <a:pt x="17419" y="2849"/>
                    <a:pt x="17672" y="2849"/>
                    <a:pt x="17793" y="2861"/>
                  </a:cubicBezTo>
                  <a:cubicBezTo>
                    <a:pt x="17910" y="2871"/>
                    <a:pt x="18106" y="2937"/>
                    <a:pt x="18223" y="2946"/>
                  </a:cubicBezTo>
                  <a:cubicBezTo>
                    <a:pt x="18355" y="2956"/>
                    <a:pt x="18639" y="2901"/>
                    <a:pt x="18757" y="2927"/>
                  </a:cubicBezTo>
                  <a:cubicBezTo>
                    <a:pt x="18871" y="2951"/>
                    <a:pt x="18917" y="3070"/>
                    <a:pt x="19013" y="3103"/>
                  </a:cubicBezTo>
                  <a:cubicBezTo>
                    <a:pt x="19088" y="3131"/>
                    <a:pt x="19287" y="3162"/>
                    <a:pt x="19386" y="3170"/>
                  </a:cubicBezTo>
                  <a:cubicBezTo>
                    <a:pt x="19529" y="3181"/>
                    <a:pt x="19828" y="3180"/>
                    <a:pt x="19966" y="3165"/>
                  </a:cubicBezTo>
                  <a:cubicBezTo>
                    <a:pt x="20020" y="3158"/>
                    <a:pt x="20105" y="3125"/>
                    <a:pt x="20158" y="3118"/>
                  </a:cubicBezTo>
                  <a:cubicBezTo>
                    <a:pt x="20276" y="3103"/>
                    <a:pt x="20528" y="3114"/>
                    <a:pt x="20649" y="3103"/>
                  </a:cubicBezTo>
                  <a:cubicBezTo>
                    <a:pt x="20745" y="3096"/>
                    <a:pt x="20927" y="3049"/>
                    <a:pt x="21026" y="3053"/>
                  </a:cubicBezTo>
                  <a:cubicBezTo>
                    <a:pt x="21122" y="3056"/>
                    <a:pt x="21272" y="3117"/>
                    <a:pt x="21361" y="3131"/>
                  </a:cubicBezTo>
                  <a:cubicBezTo>
                    <a:pt x="21411" y="3139"/>
                    <a:pt x="21500" y="3147"/>
                    <a:pt x="21592" y="3156"/>
                  </a:cubicBezTo>
                  <a:cubicBezTo>
                    <a:pt x="21467" y="3205"/>
                    <a:pt x="21361" y="3250"/>
                    <a:pt x="21286" y="3289"/>
                  </a:cubicBezTo>
                  <a:cubicBezTo>
                    <a:pt x="20998" y="3431"/>
                    <a:pt x="20439" y="3725"/>
                    <a:pt x="20258" y="3894"/>
                  </a:cubicBezTo>
                  <a:cubicBezTo>
                    <a:pt x="20126" y="4021"/>
                    <a:pt x="20013" y="4295"/>
                    <a:pt x="19977" y="4434"/>
                  </a:cubicBezTo>
                  <a:cubicBezTo>
                    <a:pt x="19931" y="4607"/>
                    <a:pt x="20066" y="4961"/>
                    <a:pt x="19977" y="5133"/>
                  </a:cubicBezTo>
                  <a:cubicBezTo>
                    <a:pt x="19870" y="5342"/>
                    <a:pt x="19262" y="5707"/>
                    <a:pt x="19130" y="5912"/>
                  </a:cubicBezTo>
                  <a:cubicBezTo>
                    <a:pt x="19038" y="6055"/>
                    <a:pt x="18920" y="6352"/>
                    <a:pt x="18988" y="6496"/>
                  </a:cubicBezTo>
                  <a:cubicBezTo>
                    <a:pt x="19034" y="6593"/>
                    <a:pt x="19351" y="6753"/>
                    <a:pt x="19429" y="6846"/>
                  </a:cubicBezTo>
                  <a:cubicBezTo>
                    <a:pt x="19475" y="6899"/>
                    <a:pt x="19575" y="7012"/>
                    <a:pt x="19536" y="7065"/>
                  </a:cubicBezTo>
                  <a:cubicBezTo>
                    <a:pt x="19450" y="7181"/>
                    <a:pt x="18871" y="7307"/>
                    <a:pt x="18703" y="7407"/>
                  </a:cubicBezTo>
                  <a:cubicBezTo>
                    <a:pt x="18508" y="7528"/>
                    <a:pt x="18280" y="7806"/>
                    <a:pt x="18141" y="7939"/>
                  </a:cubicBezTo>
                  <a:cubicBezTo>
                    <a:pt x="17956" y="8113"/>
                    <a:pt x="17661" y="8473"/>
                    <a:pt x="17416" y="8632"/>
                  </a:cubicBezTo>
                  <a:cubicBezTo>
                    <a:pt x="17177" y="8785"/>
                    <a:pt x="16516" y="9033"/>
                    <a:pt x="16231" y="9171"/>
                  </a:cubicBezTo>
                  <a:cubicBezTo>
                    <a:pt x="15740" y="9409"/>
                    <a:pt x="14705" y="9874"/>
                    <a:pt x="14342" y="10149"/>
                  </a:cubicBezTo>
                  <a:cubicBezTo>
                    <a:pt x="14143" y="10299"/>
                    <a:pt x="13958" y="10637"/>
                    <a:pt x="13812" y="10797"/>
                  </a:cubicBezTo>
                  <a:cubicBezTo>
                    <a:pt x="13681" y="10941"/>
                    <a:pt x="13385" y="11223"/>
                    <a:pt x="13247" y="11366"/>
                  </a:cubicBezTo>
                  <a:cubicBezTo>
                    <a:pt x="13207" y="11405"/>
                    <a:pt x="12966" y="11491"/>
                    <a:pt x="13058" y="11558"/>
                  </a:cubicBezTo>
                  <a:cubicBezTo>
                    <a:pt x="13076" y="11568"/>
                    <a:pt x="13094" y="11577"/>
                    <a:pt x="13118" y="11585"/>
                  </a:cubicBezTo>
                  <a:cubicBezTo>
                    <a:pt x="13047" y="11598"/>
                    <a:pt x="12976" y="11610"/>
                    <a:pt x="12934" y="11613"/>
                  </a:cubicBezTo>
                  <a:cubicBezTo>
                    <a:pt x="12830" y="11621"/>
                    <a:pt x="12613" y="11601"/>
                    <a:pt x="12510" y="11613"/>
                  </a:cubicBezTo>
                  <a:cubicBezTo>
                    <a:pt x="12389" y="11627"/>
                    <a:pt x="12154" y="11677"/>
                    <a:pt x="12087" y="11720"/>
                  </a:cubicBezTo>
                  <a:cubicBezTo>
                    <a:pt x="12001" y="11773"/>
                    <a:pt x="11991" y="11905"/>
                    <a:pt x="11980" y="11968"/>
                  </a:cubicBezTo>
                  <a:cubicBezTo>
                    <a:pt x="11969" y="12036"/>
                    <a:pt x="12019" y="12173"/>
                    <a:pt x="12005" y="12240"/>
                  </a:cubicBezTo>
                  <a:cubicBezTo>
                    <a:pt x="11973" y="12365"/>
                    <a:pt x="11752" y="12606"/>
                    <a:pt x="11710" y="12731"/>
                  </a:cubicBezTo>
                  <a:cubicBezTo>
                    <a:pt x="11671" y="12846"/>
                    <a:pt x="11632" y="13081"/>
                    <a:pt x="11664" y="13197"/>
                  </a:cubicBezTo>
                  <a:cubicBezTo>
                    <a:pt x="11688" y="13299"/>
                    <a:pt x="11884" y="13490"/>
                    <a:pt x="11920" y="13591"/>
                  </a:cubicBezTo>
                  <a:cubicBezTo>
                    <a:pt x="11955" y="13678"/>
                    <a:pt x="11973" y="13854"/>
                    <a:pt x="11955" y="13941"/>
                  </a:cubicBezTo>
                  <a:cubicBezTo>
                    <a:pt x="11941" y="14011"/>
                    <a:pt x="11916" y="14161"/>
                    <a:pt x="11817" y="14219"/>
                  </a:cubicBezTo>
                  <a:cubicBezTo>
                    <a:pt x="11735" y="14263"/>
                    <a:pt x="11422" y="14279"/>
                    <a:pt x="11343" y="14325"/>
                  </a:cubicBezTo>
                  <a:cubicBezTo>
                    <a:pt x="11283" y="14363"/>
                    <a:pt x="11311" y="14461"/>
                    <a:pt x="11286" y="14505"/>
                  </a:cubicBezTo>
                  <a:cubicBezTo>
                    <a:pt x="11247" y="14570"/>
                    <a:pt x="11176" y="14705"/>
                    <a:pt x="11073" y="14758"/>
                  </a:cubicBezTo>
                  <a:cubicBezTo>
                    <a:pt x="11009" y="14790"/>
                    <a:pt x="10796" y="14817"/>
                    <a:pt x="10721" y="14845"/>
                  </a:cubicBezTo>
                  <a:cubicBezTo>
                    <a:pt x="10564" y="14902"/>
                    <a:pt x="10308" y="15040"/>
                    <a:pt x="10212" y="15117"/>
                  </a:cubicBezTo>
                  <a:cubicBezTo>
                    <a:pt x="10130" y="15184"/>
                    <a:pt x="10041" y="15334"/>
                    <a:pt x="10002" y="15409"/>
                  </a:cubicBezTo>
                  <a:cubicBezTo>
                    <a:pt x="9977" y="15450"/>
                    <a:pt x="9942" y="15536"/>
                    <a:pt x="9942" y="15578"/>
                  </a:cubicBezTo>
                  <a:cubicBezTo>
                    <a:pt x="9945" y="15656"/>
                    <a:pt x="10024" y="15812"/>
                    <a:pt x="10084" y="15886"/>
                  </a:cubicBezTo>
                  <a:cubicBezTo>
                    <a:pt x="10127" y="15936"/>
                    <a:pt x="10223" y="16038"/>
                    <a:pt x="10319" y="16075"/>
                  </a:cubicBezTo>
                  <a:cubicBezTo>
                    <a:pt x="10379" y="16097"/>
                    <a:pt x="10536" y="16116"/>
                    <a:pt x="10614" y="16124"/>
                  </a:cubicBezTo>
                  <a:cubicBezTo>
                    <a:pt x="10682" y="16128"/>
                    <a:pt x="10828" y="16116"/>
                    <a:pt x="10895" y="16124"/>
                  </a:cubicBezTo>
                  <a:cubicBezTo>
                    <a:pt x="10963" y="16130"/>
                    <a:pt x="11109" y="16152"/>
                    <a:pt x="11144" y="16177"/>
                  </a:cubicBezTo>
                  <a:cubicBezTo>
                    <a:pt x="11215" y="16227"/>
                    <a:pt x="11166" y="16353"/>
                    <a:pt x="11134" y="16410"/>
                  </a:cubicBezTo>
                  <a:cubicBezTo>
                    <a:pt x="11105" y="16456"/>
                    <a:pt x="10952" y="16534"/>
                    <a:pt x="10920" y="16579"/>
                  </a:cubicBezTo>
                  <a:cubicBezTo>
                    <a:pt x="10860" y="16668"/>
                    <a:pt x="10824" y="16854"/>
                    <a:pt x="10860" y="16944"/>
                  </a:cubicBezTo>
                  <a:cubicBezTo>
                    <a:pt x="10892" y="17022"/>
                    <a:pt x="11002" y="17186"/>
                    <a:pt x="11155" y="17230"/>
                  </a:cubicBezTo>
                  <a:cubicBezTo>
                    <a:pt x="11258" y="17260"/>
                    <a:pt x="11535" y="17261"/>
                    <a:pt x="11649" y="17241"/>
                  </a:cubicBezTo>
                  <a:cubicBezTo>
                    <a:pt x="11752" y="17223"/>
                    <a:pt x="11898" y="17147"/>
                    <a:pt x="11945" y="17106"/>
                  </a:cubicBezTo>
                  <a:cubicBezTo>
                    <a:pt x="12016" y="17039"/>
                    <a:pt x="12026" y="16889"/>
                    <a:pt x="12016" y="16817"/>
                  </a:cubicBezTo>
                  <a:cubicBezTo>
                    <a:pt x="12009" y="16765"/>
                    <a:pt x="11888" y="16663"/>
                    <a:pt x="11898" y="16609"/>
                  </a:cubicBezTo>
                  <a:cubicBezTo>
                    <a:pt x="11905" y="16566"/>
                    <a:pt x="11973" y="16478"/>
                    <a:pt x="12051" y="16449"/>
                  </a:cubicBezTo>
                  <a:cubicBezTo>
                    <a:pt x="12122" y="16422"/>
                    <a:pt x="12332" y="16409"/>
                    <a:pt x="12428" y="16410"/>
                  </a:cubicBezTo>
                  <a:cubicBezTo>
                    <a:pt x="12528" y="16410"/>
                    <a:pt x="12727" y="16434"/>
                    <a:pt x="12805" y="16459"/>
                  </a:cubicBezTo>
                  <a:cubicBezTo>
                    <a:pt x="12923" y="16497"/>
                    <a:pt x="13069" y="16613"/>
                    <a:pt x="13111" y="16672"/>
                  </a:cubicBezTo>
                  <a:cubicBezTo>
                    <a:pt x="13183" y="16770"/>
                    <a:pt x="13183" y="16979"/>
                    <a:pt x="13158" y="17081"/>
                  </a:cubicBezTo>
                  <a:cubicBezTo>
                    <a:pt x="13136" y="17167"/>
                    <a:pt x="13051" y="17342"/>
                    <a:pt x="12958" y="17420"/>
                  </a:cubicBezTo>
                  <a:cubicBezTo>
                    <a:pt x="12891" y="17477"/>
                    <a:pt x="12667" y="17567"/>
                    <a:pt x="12581" y="17620"/>
                  </a:cubicBezTo>
                  <a:cubicBezTo>
                    <a:pt x="12460" y="17696"/>
                    <a:pt x="12218" y="17854"/>
                    <a:pt x="12158" y="17940"/>
                  </a:cubicBezTo>
                  <a:cubicBezTo>
                    <a:pt x="12058" y="18080"/>
                    <a:pt x="12016" y="18374"/>
                    <a:pt x="12051" y="18520"/>
                  </a:cubicBezTo>
                  <a:cubicBezTo>
                    <a:pt x="12083" y="18658"/>
                    <a:pt x="12258" y="18931"/>
                    <a:pt x="12414" y="19053"/>
                  </a:cubicBezTo>
                  <a:cubicBezTo>
                    <a:pt x="12478" y="19102"/>
                    <a:pt x="12649" y="19188"/>
                    <a:pt x="12759" y="19219"/>
                  </a:cubicBezTo>
                  <a:cubicBezTo>
                    <a:pt x="12905" y="19260"/>
                    <a:pt x="13268" y="19285"/>
                    <a:pt x="13428" y="19316"/>
                  </a:cubicBezTo>
                  <a:cubicBezTo>
                    <a:pt x="13624" y="19354"/>
                    <a:pt x="14054" y="19425"/>
                    <a:pt x="14171" y="19500"/>
                  </a:cubicBezTo>
                  <a:cubicBezTo>
                    <a:pt x="14243" y="19547"/>
                    <a:pt x="14221" y="19665"/>
                    <a:pt x="14228" y="19719"/>
                  </a:cubicBezTo>
                  <a:cubicBezTo>
                    <a:pt x="14235" y="19765"/>
                    <a:pt x="14260" y="19856"/>
                    <a:pt x="14228" y="19900"/>
                  </a:cubicBezTo>
                  <a:cubicBezTo>
                    <a:pt x="14203" y="19938"/>
                    <a:pt x="14097" y="20012"/>
                    <a:pt x="14018" y="20035"/>
                  </a:cubicBezTo>
                  <a:cubicBezTo>
                    <a:pt x="13876" y="20078"/>
                    <a:pt x="13492" y="20075"/>
                    <a:pt x="13346" y="20113"/>
                  </a:cubicBezTo>
                  <a:cubicBezTo>
                    <a:pt x="13257" y="20136"/>
                    <a:pt x="13115" y="20204"/>
                    <a:pt x="13076" y="20244"/>
                  </a:cubicBezTo>
                  <a:cubicBezTo>
                    <a:pt x="13033" y="20289"/>
                    <a:pt x="13033" y="20391"/>
                    <a:pt x="13051" y="20439"/>
                  </a:cubicBezTo>
                  <a:cubicBezTo>
                    <a:pt x="13069" y="20479"/>
                    <a:pt x="13183" y="20549"/>
                    <a:pt x="13193" y="20589"/>
                  </a:cubicBezTo>
                  <a:cubicBezTo>
                    <a:pt x="13211" y="20642"/>
                    <a:pt x="13204" y="20755"/>
                    <a:pt x="13133" y="20798"/>
                  </a:cubicBezTo>
                  <a:cubicBezTo>
                    <a:pt x="13094" y="20823"/>
                    <a:pt x="12923" y="20833"/>
                    <a:pt x="12877" y="20857"/>
                  </a:cubicBezTo>
                  <a:cubicBezTo>
                    <a:pt x="12759" y="20914"/>
                    <a:pt x="12759" y="21080"/>
                    <a:pt x="12663" y="21143"/>
                  </a:cubicBezTo>
                  <a:cubicBezTo>
                    <a:pt x="12503" y="21248"/>
                    <a:pt x="12034" y="21412"/>
                    <a:pt x="11781" y="21478"/>
                  </a:cubicBezTo>
                  <a:cubicBezTo>
                    <a:pt x="11617" y="21521"/>
                    <a:pt x="11254" y="21592"/>
                    <a:pt x="11062" y="21595"/>
                  </a:cubicBezTo>
                  <a:cubicBezTo>
                    <a:pt x="10806" y="21599"/>
                    <a:pt x="10315" y="21520"/>
                    <a:pt x="10084" y="21474"/>
                  </a:cubicBezTo>
                  <a:cubicBezTo>
                    <a:pt x="9871" y="21431"/>
                    <a:pt x="9533" y="21280"/>
                    <a:pt x="9305" y="21251"/>
                  </a:cubicBezTo>
                  <a:cubicBezTo>
                    <a:pt x="9117" y="21226"/>
                    <a:pt x="8672" y="21204"/>
                    <a:pt x="8505" y="21251"/>
                  </a:cubicBezTo>
                  <a:cubicBezTo>
                    <a:pt x="8466" y="21261"/>
                    <a:pt x="8434" y="21293"/>
                    <a:pt x="8405" y="21327"/>
                  </a:cubicBezTo>
                  <a:lnTo>
                    <a:pt x="6534" y="21327"/>
                  </a:lnTo>
                  <a:cubicBezTo>
                    <a:pt x="6534" y="21327"/>
                    <a:pt x="6502" y="21157"/>
                    <a:pt x="6534" y="21101"/>
                  </a:cubicBezTo>
                  <a:cubicBezTo>
                    <a:pt x="6559" y="21055"/>
                    <a:pt x="6712" y="20979"/>
                    <a:pt x="6726" y="20933"/>
                  </a:cubicBezTo>
                  <a:cubicBezTo>
                    <a:pt x="6744" y="20891"/>
                    <a:pt x="6648" y="20804"/>
                    <a:pt x="6666" y="20761"/>
                  </a:cubicBezTo>
                  <a:cubicBezTo>
                    <a:pt x="6694" y="20691"/>
                    <a:pt x="6875" y="20563"/>
                    <a:pt x="6982" y="20507"/>
                  </a:cubicBezTo>
                  <a:cubicBezTo>
                    <a:pt x="7139" y="20426"/>
                    <a:pt x="7640" y="20336"/>
                    <a:pt x="7750" y="20244"/>
                  </a:cubicBezTo>
                  <a:cubicBezTo>
                    <a:pt x="7839" y="20173"/>
                    <a:pt x="7839" y="20004"/>
                    <a:pt x="7786" y="19928"/>
                  </a:cubicBezTo>
                  <a:cubicBezTo>
                    <a:pt x="7747" y="19865"/>
                    <a:pt x="7544" y="19757"/>
                    <a:pt x="7445" y="19709"/>
                  </a:cubicBezTo>
                  <a:cubicBezTo>
                    <a:pt x="7352" y="19665"/>
                    <a:pt x="7103" y="19604"/>
                    <a:pt x="7028" y="19556"/>
                  </a:cubicBezTo>
                  <a:cubicBezTo>
                    <a:pt x="6911" y="19478"/>
                    <a:pt x="6904" y="19282"/>
                    <a:pt x="6790" y="19206"/>
                  </a:cubicBezTo>
                  <a:cubicBezTo>
                    <a:pt x="6708" y="19152"/>
                    <a:pt x="6413" y="19087"/>
                    <a:pt x="6331" y="19034"/>
                  </a:cubicBezTo>
                  <a:cubicBezTo>
                    <a:pt x="6253" y="18986"/>
                    <a:pt x="6260" y="18852"/>
                    <a:pt x="6153" y="18815"/>
                  </a:cubicBezTo>
                  <a:cubicBezTo>
                    <a:pt x="6086" y="18792"/>
                    <a:pt x="5876" y="18817"/>
                    <a:pt x="5801" y="18797"/>
                  </a:cubicBezTo>
                  <a:cubicBezTo>
                    <a:pt x="5758" y="18787"/>
                    <a:pt x="5698" y="18761"/>
                    <a:pt x="5662" y="18734"/>
                  </a:cubicBezTo>
                  <a:cubicBezTo>
                    <a:pt x="5669" y="18733"/>
                    <a:pt x="5677" y="18730"/>
                    <a:pt x="5684" y="18728"/>
                  </a:cubicBezTo>
                  <a:cubicBezTo>
                    <a:pt x="5854" y="18668"/>
                    <a:pt x="6061" y="18495"/>
                    <a:pt x="6128" y="18408"/>
                  </a:cubicBezTo>
                  <a:cubicBezTo>
                    <a:pt x="6207" y="18301"/>
                    <a:pt x="6171" y="18073"/>
                    <a:pt x="6214" y="17962"/>
                  </a:cubicBezTo>
                  <a:cubicBezTo>
                    <a:pt x="6271" y="17829"/>
                    <a:pt x="6509" y="17573"/>
                    <a:pt x="6552" y="17438"/>
                  </a:cubicBezTo>
                  <a:cubicBezTo>
                    <a:pt x="6594" y="17298"/>
                    <a:pt x="6573" y="17016"/>
                    <a:pt x="6552" y="16876"/>
                  </a:cubicBezTo>
                  <a:cubicBezTo>
                    <a:pt x="6527" y="16720"/>
                    <a:pt x="6420" y="16410"/>
                    <a:pt x="6356" y="16257"/>
                  </a:cubicBezTo>
                  <a:cubicBezTo>
                    <a:pt x="6296" y="16105"/>
                    <a:pt x="6164" y="15800"/>
                    <a:pt x="6057" y="15652"/>
                  </a:cubicBezTo>
                  <a:cubicBezTo>
                    <a:pt x="5986" y="15556"/>
                    <a:pt x="5755" y="15377"/>
                    <a:pt x="5701" y="15280"/>
                  </a:cubicBezTo>
                  <a:cubicBezTo>
                    <a:pt x="5645" y="15170"/>
                    <a:pt x="5634" y="14940"/>
                    <a:pt x="5648" y="14829"/>
                  </a:cubicBezTo>
                  <a:cubicBezTo>
                    <a:pt x="5669" y="14695"/>
                    <a:pt x="5876" y="14436"/>
                    <a:pt x="5862" y="14302"/>
                  </a:cubicBezTo>
                  <a:cubicBezTo>
                    <a:pt x="5851" y="14211"/>
                    <a:pt x="5726" y="14031"/>
                    <a:pt x="5630" y="13945"/>
                  </a:cubicBezTo>
                  <a:cubicBezTo>
                    <a:pt x="5566" y="13888"/>
                    <a:pt x="5378" y="13785"/>
                    <a:pt x="5278" y="13735"/>
                  </a:cubicBezTo>
                  <a:cubicBezTo>
                    <a:pt x="5154" y="13670"/>
                    <a:pt x="4819" y="13568"/>
                    <a:pt x="4730" y="13494"/>
                  </a:cubicBezTo>
                  <a:cubicBezTo>
                    <a:pt x="4666" y="13440"/>
                    <a:pt x="4666" y="13313"/>
                    <a:pt x="4641" y="13253"/>
                  </a:cubicBezTo>
                  <a:cubicBezTo>
                    <a:pt x="4613" y="13181"/>
                    <a:pt x="4506" y="13037"/>
                    <a:pt x="4524" y="12965"/>
                  </a:cubicBezTo>
                  <a:cubicBezTo>
                    <a:pt x="4528" y="12956"/>
                    <a:pt x="4531" y="12946"/>
                    <a:pt x="4538" y="12935"/>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19" name="Shape 1006"/>
            <p:cNvSpPr>
              <a:spLocks/>
            </p:cNvSpPr>
            <p:nvPr/>
          </p:nvSpPr>
          <p:spPr bwMode="auto">
            <a:xfrm>
              <a:off x="1603711" y="513502"/>
              <a:ext cx="428907" cy="1013590"/>
            </a:xfrm>
            <a:custGeom>
              <a:avLst/>
              <a:gdLst>
                <a:gd name="T0" fmla="*/ 2147483646 w 21592"/>
                <a:gd name="T1" fmla="*/ 2147483646 h 21595"/>
                <a:gd name="T2" fmla="*/ 2147483646 w 21592"/>
                <a:gd name="T3" fmla="*/ 2147483646 h 21595"/>
                <a:gd name="T4" fmla="*/ 2147483646 w 21592"/>
                <a:gd name="T5" fmla="*/ 2147483646 h 21595"/>
                <a:gd name="T6" fmla="*/ 2147483646 w 21592"/>
                <a:gd name="T7" fmla="*/ 2147483646 h 21595"/>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5" extrusionOk="0">
                  <a:moveTo>
                    <a:pt x="4538" y="12935"/>
                  </a:moveTo>
                  <a:cubicBezTo>
                    <a:pt x="4567" y="12888"/>
                    <a:pt x="4634" y="12824"/>
                    <a:pt x="4691" y="12794"/>
                  </a:cubicBezTo>
                  <a:cubicBezTo>
                    <a:pt x="4762" y="12753"/>
                    <a:pt x="4997" y="12706"/>
                    <a:pt x="5079" y="12668"/>
                  </a:cubicBezTo>
                  <a:cubicBezTo>
                    <a:pt x="5164" y="12627"/>
                    <a:pt x="5317" y="12534"/>
                    <a:pt x="5342" y="12481"/>
                  </a:cubicBezTo>
                  <a:cubicBezTo>
                    <a:pt x="5374" y="12408"/>
                    <a:pt x="5303" y="12255"/>
                    <a:pt x="5225" y="12189"/>
                  </a:cubicBezTo>
                  <a:cubicBezTo>
                    <a:pt x="5150" y="12124"/>
                    <a:pt x="4869" y="12033"/>
                    <a:pt x="4759" y="11977"/>
                  </a:cubicBezTo>
                  <a:cubicBezTo>
                    <a:pt x="4663" y="11932"/>
                    <a:pt x="4467" y="11837"/>
                    <a:pt x="4396" y="11785"/>
                  </a:cubicBezTo>
                  <a:cubicBezTo>
                    <a:pt x="4282" y="11704"/>
                    <a:pt x="4215" y="11507"/>
                    <a:pt x="4058" y="11438"/>
                  </a:cubicBezTo>
                  <a:cubicBezTo>
                    <a:pt x="3973" y="11399"/>
                    <a:pt x="3724" y="11363"/>
                    <a:pt x="3599" y="11347"/>
                  </a:cubicBezTo>
                  <a:cubicBezTo>
                    <a:pt x="3485" y="11333"/>
                    <a:pt x="3218" y="11349"/>
                    <a:pt x="3122" y="11319"/>
                  </a:cubicBezTo>
                  <a:cubicBezTo>
                    <a:pt x="3030" y="11286"/>
                    <a:pt x="2959" y="11179"/>
                    <a:pt x="2955" y="11129"/>
                  </a:cubicBezTo>
                  <a:cubicBezTo>
                    <a:pt x="2952" y="11067"/>
                    <a:pt x="3094" y="10953"/>
                    <a:pt x="3122" y="10891"/>
                  </a:cubicBezTo>
                  <a:cubicBezTo>
                    <a:pt x="3158" y="10817"/>
                    <a:pt x="3243" y="10663"/>
                    <a:pt x="3194" y="10590"/>
                  </a:cubicBezTo>
                  <a:cubicBezTo>
                    <a:pt x="3133" y="10495"/>
                    <a:pt x="2777" y="10356"/>
                    <a:pt x="2646" y="10275"/>
                  </a:cubicBezTo>
                  <a:cubicBezTo>
                    <a:pt x="2500" y="10185"/>
                    <a:pt x="2262" y="9987"/>
                    <a:pt x="2080" y="9908"/>
                  </a:cubicBezTo>
                  <a:cubicBezTo>
                    <a:pt x="1917" y="9834"/>
                    <a:pt x="1504" y="9725"/>
                    <a:pt x="1305" y="9666"/>
                  </a:cubicBezTo>
                  <a:cubicBezTo>
                    <a:pt x="1169" y="9628"/>
                    <a:pt x="903" y="9549"/>
                    <a:pt x="757" y="9518"/>
                  </a:cubicBezTo>
                  <a:cubicBezTo>
                    <a:pt x="661" y="9497"/>
                    <a:pt x="458" y="9469"/>
                    <a:pt x="358" y="9452"/>
                  </a:cubicBezTo>
                  <a:cubicBezTo>
                    <a:pt x="273" y="9437"/>
                    <a:pt x="67" y="9422"/>
                    <a:pt x="13" y="9390"/>
                  </a:cubicBezTo>
                  <a:cubicBezTo>
                    <a:pt x="-8" y="9377"/>
                    <a:pt x="-1" y="9343"/>
                    <a:pt x="13" y="9328"/>
                  </a:cubicBezTo>
                  <a:cubicBezTo>
                    <a:pt x="31" y="9309"/>
                    <a:pt x="106" y="9281"/>
                    <a:pt x="145" y="9270"/>
                  </a:cubicBezTo>
                  <a:cubicBezTo>
                    <a:pt x="223" y="9246"/>
                    <a:pt x="415" y="9227"/>
                    <a:pt x="490" y="9203"/>
                  </a:cubicBezTo>
                  <a:cubicBezTo>
                    <a:pt x="639" y="9158"/>
                    <a:pt x="881" y="9037"/>
                    <a:pt x="984" y="8974"/>
                  </a:cubicBezTo>
                  <a:cubicBezTo>
                    <a:pt x="1056" y="8932"/>
                    <a:pt x="1130" y="8829"/>
                    <a:pt x="1216" y="8792"/>
                  </a:cubicBezTo>
                  <a:cubicBezTo>
                    <a:pt x="1326" y="8745"/>
                    <a:pt x="1611" y="8680"/>
                    <a:pt x="1764" y="8661"/>
                  </a:cubicBezTo>
                  <a:cubicBezTo>
                    <a:pt x="1938" y="8639"/>
                    <a:pt x="2308" y="8630"/>
                    <a:pt x="2486" y="8643"/>
                  </a:cubicBezTo>
                  <a:cubicBezTo>
                    <a:pt x="2575" y="8649"/>
                    <a:pt x="2720" y="8692"/>
                    <a:pt x="2806" y="8701"/>
                  </a:cubicBezTo>
                  <a:cubicBezTo>
                    <a:pt x="2909" y="8712"/>
                    <a:pt x="3133" y="8708"/>
                    <a:pt x="3240" y="8720"/>
                  </a:cubicBezTo>
                  <a:cubicBezTo>
                    <a:pt x="3307" y="8727"/>
                    <a:pt x="3432" y="8768"/>
                    <a:pt x="3503" y="8767"/>
                  </a:cubicBezTo>
                  <a:cubicBezTo>
                    <a:pt x="3567" y="8765"/>
                    <a:pt x="3674" y="8727"/>
                    <a:pt x="3734" y="8715"/>
                  </a:cubicBezTo>
                  <a:cubicBezTo>
                    <a:pt x="3834" y="8695"/>
                    <a:pt x="4037" y="8652"/>
                    <a:pt x="4147" y="8643"/>
                  </a:cubicBezTo>
                  <a:cubicBezTo>
                    <a:pt x="4271" y="8633"/>
                    <a:pt x="4531" y="8657"/>
                    <a:pt x="4652" y="8643"/>
                  </a:cubicBezTo>
                  <a:cubicBezTo>
                    <a:pt x="4695" y="8638"/>
                    <a:pt x="4766" y="8607"/>
                    <a:pt x="4812" y="8602"/>
                  </a:cubicBezTo>
                  <a:cubicBezTo>
                    <a:pt x="4944" y="8592"/>
                    <a:pt x="5228" y="8613"/>
                    <a:pt x="5349" y="8639"/>
                  </a:cubicBezTo>
                  <a:cubicBezTo>
                    <a:pt x="5413" y="8654"/>
                    <a:pt x="5474" y="8723"/>
                    <a:pt x="5545" y="8727"/>
                  </a:cubicBezTo>
                  <a:cubicBezTo>
                    <a:pt x="5609" y="8730"/>
                    <a:pt x="5734" y="8692"/>
                    <a:pt x="5766" y="8668"/>
                  </a:cubicBezTo>
                  <a:cubicBezTo>
                    <a:pt x="5862" y="8596"/>
                    <a:pt x="5819" y="8420"/>
                    <a:pt x="5783" y="8341"/>
                  </a:cubicBezTo>
                  <a:cubicBezTo>
                    <a:pt x="5726" y="8223"/>
                    <a:pt x="5456" y="8005"/>
                    <a:pt x="5324" y="7900"/>
                  </a:cubicBezTo>
                  <a:cubicBezTo>
                    <a:pt x="5232" y="7826"/>
                    <a:pt x="4983" y="7692"/>
                    <a:pt x="4915" y="7614"/>
                  </a:cubicBezTo>
                  <a:cubicBezTo>
                    <a:pt x="4848" y="7534"/>
                    <a:pt x="4894" y="7350"/>
                    <a:pt x="4801" y="7272"/>
                  </a:cubicBezTo>
                  <a:cubicBezTo>
                    <a:pt x="4709" y="7194"/>
                    <a:pt x="4353" y="7088"/>
                    <a:pt x="4218" y="7021"/>
                  </a:cubicBezTo>
                  <a:cubicBezTo>
                    <a:pt x="4090" y="6957"/>
                    <a:pt x="3862" y="6818"/>
                    <a:pt x="3741" y="6752"/>
                  </a:cubicBezTo>
                  <a:cubicBezTo>
                    <a:pt x="3617" y="6684"/>
                    <a:pt x="3400" y="6537"/>
                    <a:pt x="3240" y="6486"/>
                  </a:cubicBezTo>
                  <a:cubicBezTo>
                    <a:pt x="3080" y="6434"/>
                    <a:pt x="2660" y="6399"/>
                    <a:pt x="2496" y="6350"/>
                  </a:cubicBezTo>
                  <a:cubicBezTo>
                    <a:pt x="2336" y="6303"/>
                    <a:pt x="2091" y="6174"/>
                    <a:pt x="1973" y="6109"/>
                  </a:cubicBezTo>
                  <a:cubicBezTo>
                    <a:pt x="1810" y="6017"/>
                    <a:pt x="1568" y="5808"/>
                    <a:pt x="1401" y="5715"/>
                  </a:cubicBezTo>
                  <a:cubicBezTo>
                    <a:pt x="1319" y="5670"/>
                    <a:pt x="1081" y="5601"/>
                    <a:pt x="1020" y="5548"/>
                  </a:cubicBezTo>
                  <a:cubicBezTo>
                    <a:pt x="952" y="5489"/>
                    <a:pt x="931" y="5355"/>
                    <a:pt x="942" y="5289"/>
                  </a:cubicBezTo>
                  <a:cubicBezTo>
                    <a:pt x="952" y="5226"/>
                    <a:pt x="1056" y="5104"/>
                    <a:pt x="1091" y="5042"/>
                  </a:cubicBezTo>
                  <a:cubicBezTo>
                    <a:pt x="1130" y="4976"/>
                    <a:pt x="1194" y="4844"/>
                    <a:pt x="1241" y="4779"/>
                  </a:cubicBezTo>
                  <a:cubicBezTo>
                    <a:pt x="1312" y="4685"/>
                    <a:pt x="1465" y="4497"/>
                    <a:pt x="1586" y="4412"/>
                  </a:cubicBezTo>
                  <a:cubicBezTo>
                    <a:pt x="1707" y="4328"/>
                    <a:pt x="2034" y="4185"/>
                    <a:pt x="2187" y="4112"/>
                  </a:cubicBezTo>
                  <a:cubicBezTo>
                    <a:pt x="2308" y="4054"/>
                    <a:pt x="2589" y="3949"/>
                    <a:pt x="2681" y="3882"/>
                  </a:cubicBezTo>
                  <a:cubicBezTo>
                    <a:pt x="2749" y="3835"/>
                    <a:pt x="2809" y="3727"/>
                    <a:pt x="2849" y="3675"/>
                  </a:cubicBezTo>
                  <a:cubicBezTo>
                    <a:pt x="2877" y="3638"/>
                    <a:pt x="2913" y="3561"/>
                    <a:pt x="2966" y="3530"/>
                  </a:cubicBezTo>
                  <a:cubicBezTo>
                    <a:pt x="3062" y="3468"/>
                    <a:pt x="3361" y="3383"/>
                    <a:pt x="3503" y="3340"/>
                  </a:cubicBezTo>
                  <a:cubicBezTo>
                    <a:pt x="3613" y="3306"/>
                    <a:pt x="3841" y="3243"/>
                    <a:pt x="3962" y="3220"/>
                  </a:cubicBezTo>
                  <a:cubicBezTo>
                    <a:pt x="4058" y="3200"/>
                    <a:pt x="4257" y="3171"/>
                    <a:pt x="4360" y="3165"/>
                  </a:cubicBezTo>
                  <a:cubicBezTo>
                    <a:pt x="4474" y="3156"/>
                    <a:pt x="4709" y="3153"/>
                    <a:pt x="4819" y="3165"/>
                  </a:cubicBezTo>
                  <a:cubicBezTo>
                    <a:pt x="4905" y="3172"/>
                    <a:pt x="5043" y="3224"/>
                    <a:pt x="5129" y="3230"/>
                  </a:cubicBezTo>
                  <a:cubicBezTo>
                    <a:pt x="5246" y="3237"/>
                    <a:pt x="5488" y="3217"/>
                    <a:pt x="5598" y="3197"/>
                  </a:cubicBezTo>
                  <a:cubicBezTo>
                    <a:pt x="5762" y="3170"/>
                    <a:pt x="6032" y="3071"/>
                    <a:pt x="6178" y="3030"/>
                  </a:cubicBezTo>
                  <a:cubicBezTo>
                    <a:pt x="6338" y="2986"/>
                    <a:pt x="6648" y="2895"/>
                    <a:pt x="6815" y="2858"/>
                  </a:cubicBezTo>
                  <a:cubicBezTo>
                    <a:pt x="6979" y="2823"/>
                    <a:pt x="7363" y="2793"/>
                    <a:pt x="7505" y="2745"/>
                  </a:cubicBezTo>
                  <a:cubicBezTo>
                    <a:pt x="7626" y="2704"/>
                    <a:pt x="7754" y="2579"/>
                    <a:pt x="7850" y="2527"/>
                  </a:cubicBezTo>
                  <a:cubicBezTo>
                    <a:pt x="7928" y="2483"/>
                    <a:pt x="8081" y="2392"/>
                    <a:pt x="8184" y="2360"/>
                  </a:cubicBezTo>
                  <a:cubicBezTo>
                    <a:pt x="8270" y="2332"/>
                    <a:pt x="8505" y="2314"/>
                    <a:pt x="8583" y="2283"/>
                  </a:cubicBezTo>
                  <a:cubicBezTo>
                    <a:pt x="8686" y="2241"/>
                    <a:pt x="8825" y="2130"/>
                    <a:pt x="8846" y="2072"/>
                  </a:cubicBezTo>
                  <a:cubicBezTo>
                    <a:pt x="8867" y="2022"/>
                    <a:pt x="8800" y="1920"/>
                    <a:pt x="8775" y="1870"/>
                  </a:cubicBezTo>
                  <a:cubicBezTo>
                    <a:pt x="8736" y="1785"/>
                    <a:pt x="8586" y="1616"/>
                    <a:pt x="8583" y="1528"/>
                  </a:cubicBezTo>
                  <a:cubicBezTo>
                    <a:pt x="8576" y="1425"/>
                    <a:pt x="8690" y="1220"/>
                    <a:pt x="8768" y="1123"/>
                  </a:cubicBezTo>
                  <a:cubicBezTo>
                    <a:pt x="8821" y="1059"/>
                    <a:pt x="8978" y="935"/>
                    <a:pt x="9060" y="875"/>
                  </a:cubicBezTo>
                  <a:cubicBezTo>
                    <a:pt x="9120" y="831"/>
                    <a:pt x="9323" y="752"/>
                    <a:pt x="9323" y="700"/>
                  </a:cubicBezTo>
                  <a:cubicBezTo>
                    <a:pt x="9326" y="666"/>
                    <a:pt x="9230" y="597"/>
                    <a:pt x="9156" y="581"/>
                  </a:cubicBezTo>
                  <a:cubicBezTo>
                    <a:pt x="9081" y="562"/>
                    <a:pt x="8896" y="574"/>
                    <a:pt x="8811" y="581"/>
                  </a:cubicBezTo>
                  <a:cubicBezTo>
                    <a:pt x="8732" y="587"/>
                    <a:pt x="8590" y="625"/>
                    <a:pt x="8512" y="631"/>
                  </a:cubicBezTo>
                  <a:cubicBezTo>
                    <a:pt x="8419" y="638"/>
                    <a:pt x="8231" y="641"/>
                    <a:pt x="8142" y="631"/>
                  </a:cubicBezTo>
                  <a:cubicBezTo>
                    <a:pt x="8081" y="625"/>
                    <a:pt x="7960" y="602"/>
                    <a:pt x="7928" y="581"/>
                  </a:cubicBezTo>
                  <a:cubicBezTo>
                    <a:pt x="7879" y="546"/>
                    <a:pt x="7861" y="456"/>
                    <a:pt x="7903" y="419"/>
                  </a:cubicBezTo>
                  <a:cubicBezTo>
                    <a:pt x="7935" y="390"/>
                    <a:pt x="8092" y="353"/>
                    <a:pt x="8167" y="340"/>
                  </a:cubicBezTo>
                  <a:cubicBezTo>
                    <a:pt x="8273" y="322"/>
                    <a:pt x="8537" y="347"/>
                    <a:pt x="8618" y="315"/>
                  </a:cubicBezTo>
                  <a:cubicBezTo>
                    <a:pt x="8647" y="302"/>
                    <a:pt x="8668" y="280"/>
                    <a:pt x="8679" y="255"/>
                  </a:cubicBezTo>
                  <a:cubicBezTo>
                    <a:pt x="8757" y="249"/>
                    <a:pt x="8843" y="244"/>
                    <a:pt x="8885" y="240"/>
                  </a:cubicBezTo>
                  <a:cubicBezTo>
                    <a:pt x="9045" y="228"/>
                    <a:pt x="9369" y="202"/>
                    <a:pt x="9529" y="187"/>
                  </a:cubicBezTo>
                  <a:cubicBezTo>
                    <a:pt x="9899" y="153"/>
                    <a:pt x="10635" y="68"/>
                    <a:pt x="11013" y="45"/>
                  </a:cubicBezTo>
                  <a:cubicBezTo>
                    <a:pt x="11432" y="20"/>
                    <a:pt x="12283" y="2"/>
                    <a:pt x="12706" y="0"/>
                  </a:cubicBezTo>
                  <a:cubicBezTo>
                    <a:pt x="12944" y="0"/>
                    <a:pt x="13421" y="-1"/>
                    <a:pt x="13652" y="20"/>
                  </a:cubicBezTo>
                  <a:cubicBezTo>
                    <a:pt x="13826" y="34"/>
                    <a:pt x="14207" y="70"/>
                    <a:pt x="14314" y="128"/>
                  </a:cubicBezTo>
                  <a:cubicBezTo>
                    <a:pt x="14445" y="200"/>
                    <a:pt x="14442" y="397"/>
                    <a:pt x="14403" y="486"/>
                  </a:cubicBezTo>
                  <a:cubicBezTo>
                    <a:pt x="14381" y="540"/>
                    <a:pt x="14232" y="634"/>
                    <a:pt x="14175" y="682"/>
                  </a:cubicBezTo>
                  <a:cubicBezTo>
                    <a:pt x="14122" y="727"/>
                    <a:pt x="13958" y="812"/>
                    <a:pt x="13962" y="860"/>
                  </a:cubicBezTo>
                  <a:cubicBezTo>
                    <a:pt x="13965" y="897"/>
                    <a:pt x="14061" y="971"/>
                    <a:pt x="14139" y="988"/>
                  </a:cubicBezTo>
                  <a:cubicBezTo>
                    <a:pt x="14200" y="1004"/>
                    <a:pt x="14360" y="996"/>
                    <a:pt x="14431" y="988"/>
                  </a:cubicBezTo>
                  <a:cubicBezTo>
                    <a:pt x="14506" y="982"/>
                    <a:pt x="14662" y="957"/>
                    <a:pt x="14712" y="934"/>
                  </a:cubicBezTo>
                  <a:cubicBezTo>
                    <a:pt x="14776" y="904"/>
                    <a:pt x="14762" y="807"/>
                    <a:pt x="14837" y="781"/>
                  </a:cubicBezTo>
                  <a:cubicBezTo>
                    <a:pt x="14922" y="750"/>
                    <a:pt x="15167" y="732"/>
                    <a:pt x="15278" y="741"/>
                  </a:cubicBezTo>
                  <a:cubicBezTo>
                    <a:pt x="15381" y="749"/>
                    <a:pt x="15580" y="800"/>
                    <a:pt x="15630" y="840"/>
                  </a:cubicBezTo>
                  <a:cubicBezTo>
                    <a:pt x="15698" y="891"/>
                    <a:pt x="15591" y="1019"/>
                    <a:pt x="15630" y="1076"/>
                  </a:cubicBezTo>
                  <a:cubicBezTo>
                    <a:pt x="15673" y="1137"/>
                    <a:pt x="15833" y="1254"/>
                    <a:pt x="15957" y="1291"/>
                  </a:cubicBezTo>
                  <a:cubicBezTo>
                    <a:pt x="16039" y="1315"/>
                    <a:pt x="16242" y="1332"/>
                    <a:pt x="16338" y="1328"/>
                  </a:cubicBezTo>
                  <a:cubicBezTo>
                    <a:pt x="16427" y="1323"/>
                    <a:pt x="16576" y="1256"/>
                    <a:pt x="16665" y="1262"/>
                  </a:cubicBezTo>
                  <a:cubicBezTo>
                    <a:pt x="16775" y="1269"/>
                    <a:pt x="16928" y="1351"/>
                    <a:pt x="16992" y="1390"/>
                  </a:cubicBezTo>
                  <a:cubicBezTo>
                    <a:pt x="17056" y="1428"/>
                    <a:pt x="17156" y="1512"/>
                    <a:pt x="17167" y="1557"/>
                  </a:cubicBezTo>
                  <a:cubicBezTo>
                    <a:pt x="17192" y="1651"/>
                    <a:pt x="17074" y="1838"/>
                    <a:pt x="16992" y="1926"/>
                  </a:cubicBezTo>
                  <a:cubicBezTo>
                    <a:pt x="16903" y="2016"/>
                    <a:pt x="16647" y="2185"/>
                    <a:pt x="16487" y="2257"/>
                  </a:cubicBezTo>
                  <a:cubicBezTo>
                    <a:pt x="16331" y="2329"/>
                    <a:pt x="15850" y="2404"/>
                    <a:pt x="15747" y="2490"/>
                  </a:cubicBezTo>
                  <a:cubicBezTo>
                    <a:pt x="15694" y="2535"/>
                    <a:pt x="15708" y="2640"/>
                    <a:pt x="15747" y="2687"/>
                  </a:cubicBezTo>
                  <a:cubicBezTo>
                    <a:pt x="15786" y="2737"/>
                    <a:pt x="15979" y="2815"/>
                    <a:pt x="16043" y="2861"/>
                  </a:cubicBezTo>
                  <a:cubicBezTo>
                    <a:pt x="16096" y="2899"/>
                    <a:pt x="16135" y="2999"/>
                    <a:pt x="16228" y="3023"/>
                  </a:cubicBezTo>
                  <a:cubicBezTo>
                    <a:pt x="16331" y="3049"/>
                    <a:pt x="16601" y="3040"/>
                    <a:pt x="16715" y="3023"/>
                  </a:cubicBezTo>
                  <a:cubicBezTo>
                    <a:pt x="16790" y="3011"/>
                    <a:pt x="16889" y="2951"/>
                    <a:pt x="16957" y="2931"/>
                  </a:cubicBezTo>
                  <a:cubicBezTo>
                    <a:pt x="17035" y="2909"/>
                    <a:pt x="17206" y="2870"/>
                    <a:pt x="17298" y="2861"/>
                  </a:cubicBezTo>
                  <a:cubicBezTo>
                    <a:pt x="17419" y="2849"/>
                    <a:pt x="17672" y="2849"/>
                    <a:pt x="17793" y="2861"/>
                  </a:cubicBezTo>
                  <a:cubicBezTo>
                    <a:pt x="17910" y="2871"/>
                    <a:pt x="18106" y="2937"/>
                    <a:pt x="18223" y="2946"/>
                  </a:cubicBezTo>
                  <a:cubicBezTo>
                    <a:pt x="18355" y="2956"/>
                    <a:pt x="18639" y="2901"/>
                    <a:pt x="18757" y="2927"/>
                  </a:cubicBezTo>
                  <a:cubicBezTo>
                    <a:pt x="18871" y="2951"/>
                    <a:pt x="18917" y="3070"/>
                    <a:pt x="19013" y="3103"/>
                  </a:cubicBezTo>
                  <a:cubicBezTo>
                    <a:pt x="19088" y="3131"/>
                    <a:pt x="19287" y="3162"/>
                    <a:pt x="19386" y="3170"/>
                  </a:cubicBezTo>
                  <a:cubicBezTo>
                    <a:pt x="19529" y="3181"/>
                    <a:pt x="19828" y="3180"/>
                    <a:pt x="19966" y="3165"/>
                  </a:cubicBezTo>
                  <a:cubicBezTo>
                    <a:pt x="20020" y="3158"/>
                    <a:pt x="20105" y="3125"/>
                    <a:pt x="20158" y="3118"/>
                  </a:cubicBezTo>
                  <a:cubicBezTo>
                    <a:pt x="20276" y="3103"/>
                    <a:pt x="20528" y="3114"/>
                    <a:pt x="20649" y="3103"/>
                  </a:cubicBezTo>
                  <a:cubicBezTo>
                    <a:pt x="20745" y="3096"/>
                    <a:pt x="20927" y="3049"/>
                    <a:pt x="21026" y="3053"/>
                  </a:cubicBezTo>
                  <a:cubicBezTo>
                    <a:pt x="21122" y="3056"/>
                    <a:pt x="21272" y="3117"/>
                    <a:pt x="21361" y="3131"/>
                  </a:cubicBezTo>
                  <a:cubicBezTo>
                    <a:pt x="21411" y="3139"/>
                    <a:pt x="21500" y="3147"/>
                    <a:pt x="21592" y="3156"/>
                  </a:cubicBezTo>
                  <a:cubicBezTo>
                    <a:pt x="21467" y="3205"/>
                    <a:pt x="21361" y="3250"/>
                    <a:pt x="21286" y="3289"/>
                  </a:cubicBezTo>
                  <a:cubicBezTo>
                    <a:pt x="20998" y="3431"/>
                    <a:pt x="20439" y="3725"/>
                    <a:pt x="20258" y="3894"/>
                  </a:cubicBezTo>
                  <a:cubicBezTo>
                    <a:pt x="20126" y="4021"/>
                    <a:pt x="20013" y="4295"/>
                    <a:pt x="19977" y="4434"/>
                  </a:cubicBezTo>
                  <a:cubicBezTo>
                    <a:pt x="19931" y="4607"/>
                    <a:pt x="20066" y="4961"/>
                    <a:pt x="19977" y="5133"/>
                  </a:cubicBezTo>
                  <a:cubicBezTo>
                    <a:pt x="19870" y="5342"/>
                    <a:pt x="19262" y="5707"/>
                    <a:pt x="19130" y="5912"/>
                  </a:cubicBezTo>
                  <a:cubicBezTo>
                    <a:pt x="19038" y="6055"/>
                    <a:pt x="18920" y="6352"/>
                    <a:pt x="18988" y="6496"/>
                  </a:cubicBezTo>
                  <a:cubicBezTo>
                    <a:pt x="19034" y="6593"/>
                    <a:pt x="19351" y="6753"/>
                    <a:pt x="19429" y="6846"/>
                  </a:cubicBezTo>
                  <a:cubicBezTo>
                    <a:pt x="19475" y="6899"/>
                    <a:pt x="19575" y="7012"/>
                    <a:pt x="19536" y="7065"/>
                  </a:cubicBezTo>
                  <a:cubicBezTo>
                    <a:pt x="19450" y="7181"/>
                    <a:pt x="18871" y="7307"/>
                    <a:pt x="18703" y="7407"/>
                  </a:cubicBezTo>
                  <a:cubicBezTo>
                    <a:pt x="18508" y="7528"/>
                    <a:pt x="18280" y="7806"/>
                    <a:pt x="18141" y="7939"/>
                  </a:cubicBezTo>
                  <a:cubicBezTo>
                    <a:pt x="17956" y="8113"/>
                    <a:pt x="17661" y="8473"/>
                    <a:pt x="17416" y="8632"/>
                  </a:cubicBezTo>
                  <a:cubicBezTo>
                    <a:pt x="17177" y="8785"/>
                    <a:pt x="16516" y="9033"/>
                    <a:pt x="16231" y="9171"/>
                  </a:cubicBezTo>
                  <a:cubicBezTo>
                    <a:pt x="15740" y="9409"/>
                    <a:pt x="14705" y="9874"/>
                    <a:pt x="14342" y="10149"/>
                  </a:cubicBezTo>
                  <a:cubicBezTo>
                    <a:pt x="14143" y="10299"/>
                    <a:pt x="13958" y="10637"/>
                    <a:pt x="13812" y="10797"/>
                  </a:cubicBezTo>
                  <a:cubicBezTo>
                    <a:pt x="13681" y="10941"/>
                    <a:pt x="13385" y="11223"/>
                    <a:pt x="13247" y="11366"/>
                  </a:cubicBezTo>
                  <a:cubicBezTo>
                    <a:pt x="13207" y="11405"/>
                    <a:pt x="12966" y="11491"/>
                    <a:pt x="13058" y="11558"/>
                  </a:cubicBezTo>
                  <a:cubicBezTo>
                    <a:pt x="13076" y="11568"/>
                    <a:pt x="13094" y="11577"/>
                    <a:pt x="13118" y="11585"/>
                  </a:cubicBezTo>
                  <a:cubicBezTo>
                    <a:pt x="13047" y="11598"/>
                    <a:pt x="12976" y="11610"/>
                    <a:pt x="12934" y="11613"/>
                  </a:cubicBezTo>
                  <a:cubicBezTo>
                    <a:pt x="12830" y="11621"/>
                    <a:pt x="12613" y="11601"/>
                    <a:pt x="12510" y="11613"/>
                  </a:cubicBezTo>
                  <a:cubicBezTo>
                    <a:pt x="12389" y="11627"/>
                    <a:pt x="12154" y="11677"/>
                    <a:pt x="12087" y="11720"/>
                  </a:cubicBezTo>
                  <a:cubicBezTo>
                    <a:pt x="12001" y="11773"/>
                    <a:pt x="11991" y="11905"/>
                    <a:pt x="11980" y="11968"/>
                  </a:cubicBezTo>
                  <a:cubicBezTo>
                    <a:pt x="11969" y="12036"/>
                    <a:pt x="12019" y="12173"/>
                    <a:pt x="12005" y="12240"/>
                  </a:cubicBezTo>
                  <a:cubicBezTo>
                    <a:pt x="11973" y="12365"/>
                    <a:pt x="11752" y="12606"/>
                    <a:pt x="11710" y="12731"/>
                  </a:cubicBezTo>
                  <a:cubicBezTo>
                    <a:pt x="11671" y="12846"/>
                    <a:pt x="11632" y="13081"/>
                    <a:pt x="11664" y="13197"/>
                  </a:cubicBezTo>
                  <a:cubicBezTo>
                    <a:pt x="11688" y="13299"/>
                    <a:pt x="11884" y="13490"/>
                    <a:pt x="11920" y="13591"/>
                  </a:cubicBezTo>
                  <a:cubicBezTo>
                    <a:pt x="11955" y="13678"/>
                    <a:pt x="11973" y="13854"/>
                    <a:pt x="11955" y="13941"/>
                  </a:cubicBezTo>
                  <a:cubicBezTo>
                    <a:pt x="11941" y="14011"/>
                    <a:pt x="11916" y="14161"/>
                    <a:pt x="11817" y="14219"/>
                  </a:cubicBezTo>
                  <a:cubicBezTo>
                    <a:pt x="11735" y="14263"/>
                    <a:pt x="11422" y="14279"/>
                    <a:pt x="11343" y="14325"/>
                  </a:cubicBezTo>
                  <a:cubicBezTo>
                    <a:pt x="11283" y="14363"/>
                    <a:pt x="11311" y="14461"/>
                    <a:pt x="11286" y="14505"/>
                  </a:cubicBezTo>
                  <a:cubicBezTo>
                    <a:pt x="11247" y="14570"/>
                    <a:pt x="11176" y="14705"/>
                    <a:pt x="11073" y="14758"/>
                  </a:cubicBezTo>
                  <a:cubicBezTo>
                    <a:pt x="11009" y="14790"/>
                    <a:pt x="10796" y="14817"/>
                    <a:pt x="10721" y="14845"/>
                  </a:cubicBezTo>
                  <a:cubicBezTo>
                    <a:pt x="10564" y="14902"/>
                    <a:pt x="10308" y="15040"/>
                    <a:pt x="10212" y="15117"/>
                  </a:cubicBezTo>
                  <a:cubicBezTo>
                    <a:pt x="10130" y="15184"/>
                    <a:pt x="10041" y="15334"/>
                    <a:pt x="10002" y="15409"/>
                  </a:cubicBezTo>
                  <a:cubicBezTo>
                    <a:pt x="9977" y="15450"/>
                    <a:pt x="9942" y="15536"/>
                    <a:pt x="9942" y="15578"/>
                  </a:cubicBezTo>
                  <a:cubicBezTo>
                    <a:pt x="9945" y="15656"/>
                    <a:pt x="10024" y="15812"/>
                    <a:pt x="10084" y="15886"/>
                  </a:cubicBezTo>
                  <a:cubicBezTo>
                    <a:pt x="10127" y="15936"/>
                    <a:pt x="10223" y="16038"/>
                    <a:pt x="10319" y="16075"/>
                  </a:cubicBezTo>
                  <a:cubicBezTo>
                    <a:pt x="10379" y="16097"/>
                    <a:pt x="10536" y="16116"/>
                    <a:pt x="10614" y="16124"/>
                  </a:cubicBezTo>
                  <a:cubicBezTo>
                    <a:pt x="10682" y="16128"/>
                    <a:pt x="10828" y="16116"/>
                    <a:pt x="10895" y="16124"/>
                  </a:cubicBezTo>
                  <a:cubicBezTo>
                    <a:pt x="10963" y="16130"/>
                    <a:pt x="11109" y="16152"/>
                    <a:pt x="11144" y="16177"/>
                  </a:cubicBezTo>
                  <a:cubicBezTo>
                    <a:pt x="11215" y="16227"/>
                    <a:pt x="11166" y="16353"/>
                    <a:pt x="11134" y="16410"/>
                  </a:cubicBezTo>
                  <a:cubicBezTo>
                    <a:pt x="11105" y="16456"/>
                    <a:pt x="10952" y="16534"/>
                    <a:pt x="10920" y="16579"/>
                  </a:cubicBezTo>
                  <a:cubicBezTo>
                    <a:pt x="10860" y="16668"/>
                    <a:pt x="10824" y="16854"/>
                    <a:pt x="10860" y="16944"/>
                  </a:cubicBezTo>
                  <a:cubicBezTo>
                    <a:pt x="10892" y="17022"/>
                    <a:pt x="11002" y="17186"/>
                    <a:pt x="11155" y="17230"/>
                  </a:cubicBezTo>
                  <a:cubicBezTo>
                    <a:pt x="11258" y="17260"/>
                    <a:pt x="11535" y="17261"/>
                    <a:pt x="11649" y="17241"/>
                  </a:cubicBezTo>
                  <a:cubicBezTo>
                    <a:pt x="11752" y="17223"/>
                    <a:pt x="11898" y="17147"/>
                    <a:pt x="11945" y="17106"/>
                  </a:cubicBezTo>
                  <a:cubicBezTo>
                    <a:pt x="12016" y="17039"/>
                    <a:pt x="12026" y="16889"/>
                    <a:pt x="12016" y="16817"/>
                  </a:cubicBezTo>
                  <a:cubicBezTo>
                    <a:pt x="12009" y="16765"/>
                    <a:pt x="11888" y="16663"/>
                    <a:pt x="11898" y="16609"/>
                  </a:cubicBezTo>
                  <a:cubicBezTo>
                    <a:pt x="11905" y="16566"/>
                    <a:pt x="11973" y="16478"/>
                    <a:pt x="12051" y="16449"/>
                  </a:cubicBezTo>
                  <a:cubicBezTo>
                    <a:pt x="12122" y="16422"/>
                    <a:pt x="12332" y="16409"/>
                    <a:pt x="12428" y="16410"/>
                  </a:cubicBezTo>
                  <a:cubicBezTo>
                    <a:pt x="12528" y="16410"/>
                    <a:pt x="12727" y="16434"/>
                    <a:pt x="12805" y="16459"/>
                  </a:cubicBezTo>
                  <a:cubicBezTo>
                    <a:pt x="12923" y="16497"/>
                    <a:pt x="13069" y="16613"/>
                    <a:pt x="13111" y="16672"/>
                  </a:cubicBezTo>
                  <a:cubicBezTo>
                    <a:pt x="13183" y="16770"/>
                    <a:pt x="13183" y="16979"/>
                    <a:pt x="13158" y="17081"/>
                  </a:cubicBezTo>
                  <a:cubicBezTo>
                    <a:pt x="13136" y="17167"/>
                    <a:pt x="13051" y="17342"/>
                    <a:pt x="12958" y="17420"/>
                  </a:cubicBezTo>
                  <a:cubicBezTo>
                    <a:pt x="12891" y="17477"/>
                    <a:pt x="12667" y="17567"/>
                    <a:pt x="12581" y="17620"/>
                  </a:cubicBezTo>
                  <a:cubicBezTo>
                    <a:pt x="12460" y="17696"/>
                    <a:pt x="12218" y="17854"/>
                    <a:pt x="12158" y="17940"/>
                  </a:cubicBezTo>
                  <a:cubicBezTo>
                    <a:pt x="12058" y="18080"/>
                    <a:pt x="12016" y="18374"/>
                    <a:pt x="12051" y="18520"/>
                  </a:cubicBezTo>
                  <a:cubicBezTo>
                    <a:pt x="12083" y="18658"/>
                    <a:pt x="12258" y="18931"/>
                    <a:pt x="12414" y="19053"/>
                  </a:cubicBezTo>
                  <a:cubicBezTo>
                    <a:pt x="12478" y="19102"/>
                    <a:pt x="12649" y="19188"/>
                    <a:pt x="12759" y="19219"/>
                  </a:cubicBezTo>
                  <a:cubicBezTo>
                    <a:pt x="12905" y="19260"/>
                    <a:pt x="13268" y="19285"/>
                    <a:pt x="13428" y="19316"/>
                  </a:cubicBezTo>
                  <a:cubicBezTo>
                    <a:pt x="13624" y="19354"/>
                    <a:pt x="14054" y="19425"/>
                    <a:pt x="14171" y="19500"/>
                  </a:cubicBezTo>
                  <a:cubicBezTo>
                    <a:pt x="14243" y="19547"/>
                    <a:pt x="14221" y="19665"/>
                    <a:pt x="14228" y="19719"/>
                  </a:cubicBezTo>
                  <a:cubicBezTo>
                    <a:pt x="14235" y="19765"/>
                    <a:pt x="14260" y="19856"/>
                    <a:pt x="14228" y="19900"/>
                  </a:cubicBezTo>
                  <a:cubicBezTo>
                    <a:pt x="14203" y="19938"/>
                    <a:pt x="14097" y="20012"/>
                    <a:pt x="14018" y="20035"/>
                  </a:cubicBezTo>
                  <a:cubicBezTo>
                    <a:pt x="13876" y="20078"/>
                    <a:pt x="13492" y="20075"/>
                    <a:pt x="13346" y="20113"/>
                  </a:cubicBezTo>
                  <a:cubicBezTo>
                    <a:pt x="13257" y="20136"/>
                    <a:pt x="13115" y="20204"/>
                    <a:pt x="13076" y="20244"/>
                  </a:cubicBezTo>
                  <a:cubicBezTo>
                    <a:pt x="13033" y="20289"/>
                    <a:pt x="13033" y="20391"/>
                    <a:pt x="13051" y="20439"/>
                  </a:cubicBezTo>
                  <a:cubicBezTo>
                    <a:pt x="13069" y="20479"/>
                    <a:pt x="13183" y="20549"/>
                    <a:pt x="13193" y="20589"/>
                  </a:cubicBezTo>
                  <a:cubicBezTo>
                    <a:pt x="13211" y="20642"/>
                    <a:pt x="13204" y="20755"/>
                    <a:pt x="13133" y="20798"/>
                  </a:cubicBezTo>
                  <a:cubicBezTo>
                    <a:pt x="13094" y="20823"/>
                    <a:pt x="12923" y="20833"/>
                    <a:pt x="12877" y="20857"/>
                  </a:cubicBezTo>
                  <a:cubicBezTo>
                    <a:pt x="12759" y="20914"/>
                    <a:pt x="12759" y="21080"/>
                    <a:pt x="12663" y="21143"/>
                  </a:cubicBezTo>
                  <a:cubicBezTo>
                    <a:pt x="12503" y="21248"/>
                    <a:pt x="12034" y="21412"/>
                    <a:pt x="11781" y="21478"/>
                  </a:cubicBezTo>
                  <a:cubicBezTo>
                    <a:pt x="11617" y="21521"/>
                    <a:pt x="11254" y="21592"/>
                    <a:pt x="11062" y="21595"/>
                  </a:cubicBezTo>
                  <a:cubicBezTo>
                    <a:pt x="10806" y="21599"/>
                    <a:pt x="10315" y="21520"/>
                    <a:pt x="10084" y="21474"/>
                  </a:cubicBezTo>
                  <a:cubicBezTo>
                    <a:pt x="9871" y="21431"/>
                    <a:pt x="9533" y="21280"/>
                    <a:pt x="9305" y="21251"/>
                  </a:cubicBezTo>
                  <a:cubicBezTo>
                    <a:pt x="9117" y="21226"/>
                    <a:pt x="8672" y="21204"/>
                    <a:pt x="8505" y="21251"/>
                  </a:cubicBezTo>
                  <a:cubicBezTo>
                    <a:pt x="8466" y="21261"/>
                    <a:pt x="8434" y="21293"/>
                    <a:pt x="8405" y="21327"/>
                  </a:cubicBezTo>
                  <a:lnTo>
                    <a:pt x="6534" y="21327"/>
                  </a:lnTo>
                  <a:cubicBezTo>
                    <a:pt x="6534" y="21327"/>
                    <a:pt x="6502" y="21157"/>
                    <a:pt x="6534" y="21101"/>
                  </a:cubicBezTo>
                  <a:cubicBezTo>
                    <a:pt x="6559" y="21055"/>
                    <a:pt x="6712" y="20979"/>
                    <a:pt x="6726" y="20933"/>
                  </a:cubicBezTo>
                  <a:cubicBezTo>
                    <a:pt x="6744" y="20891"/>
                    <a:pt x="6648" y="20804"/>
                    <a:pt x="6666" y="20761"/>
                  </a:cubicBezTo>
                  <a:cubicBezTo>
                    <a:pt x="6694" y="20691"/>
                    <a:pt x="6875" y="20563"/>
                    <a:pt x="6982" y="20507"/>
                  </a:cubicBezTo>
                  <a:cubicBezTo>
                    <a:pt x="7139" y="20426"/>
                    <a:pt x="7640" y="20336"/>
                    <a:pt x="7750" y="20244"/>
                  </a:cubicBezTo>
                  <a:cubicBezTo>
                    <a:pt x="7839" y="20173"/>
                    <a:pt x="7839" y="20004"/>
                    <a:pt x="7786" y="19928"/>
                  </a:cubicBezTo>
                  <a:cubicBezTo>
                    <a:pt x="7747" y="19865"/>
                    <a:pt x="7544" y="19757"/>
                    <a:pt x="7445" y="19709"/>
                  </a:cubicBezTo>
                  <a:cubicBezTo>
                    <a:pt x="7352" y="19665"/>
                    <a:pt x="7103" y="19604"/>
                    <a:pt x="7028" y="19556"/>
                  </a:cubicBezTo>
                  <a:cubicBezTo>
                    <a:pt x="6911" y="19478"/>
                    <a:pt x="6904" y="19282"/>
                    <a:pt x="6790" y="19206"/>
                  </a:cubicBezTo>
                  <a:cubicBezTo>
                    <a:pt x="6708" y="19152"/>
                    <a:pt x="6413" y="19087"/>
                    <a:pt x="6331" y="19034"/>
                  </a:cubicBezTo>
                  <a:cubicBezTo>
                    <a:pt x="6253" y="18986"/>
                    <a:pt x="6260" y="18852"/>
                    <a:pt x="6153" y="18815"/>
                  </a:cubicBezTo>
                  <a:cubicBezTo>
                    <a:pt x="6086" y="18792"/>
                    <a:pt x="5876" y="18817"/>
                    <a:pt x="5801" y="18797"/>
                  </a:cubicBezTo>
                  <a:cubicBezTo>
                    <a:pt x="5758" y="18787"/>
                    <a:pt x="5698" y="18761"/>
                    <a:pt x="5662" y="18734"/>
                  </a:cubicBezTo>
                  <a:cubicBezTo>
                    <a:pt x="5669" y="18733"/>
                    <a:pt x="5677" y="18730"/>
                    <a:pt x="5684" y="18728"/>
                  </a:cubicBezTo>
                  <a:cubicBezTo>
                    <a:pt x="5854" y="18668"/>
                    <a:pt x="6061" y="18495"/>
                    <a:pt x="6128" y="18408"/>
                  </a:cubicBezTo>
                  <a:cubicBezTo>
                    <a:pt x="6207" y="18301"/>
                    <a:pt x="6171" y="18073"/>
                    <a:pt x="6214" y="17962"/>
                  </a:cubicBezTo>
                  <a:cubicBezTo>
                    <a:pt x="6271" y="17829"/>
                    <a:pt x="6509" y="17573"/>
                    <a:pt x="6552" y="17438"/>
                  </a:cubicBezTo>
                  <a:cubicBezTo>
                    <a:pt x="6594" y="17298"/>
                    <a:pt x="6573" y="17016"/>
                    <a:pt x="6552" y="16876"/>
                  </a:cubicBezTo>
                  <a:cubicBezTo>
                    <a:pt x="6527" y="16720"/>
                    <a:pt x="6420" y="16410"/>
                    <a:pt x="6356" y="16257"/>
                  </a:cubicBezTo>
                  <a:cubicBezTo>
                    <a:pt x="6296" y="16105"/>
                    <a:pt x="6164" y="15800"/>
                    <a:pt x="6057" y="15652"/>
                  </a:cubicBezTo>
                  <a:cubicBezTo>
                    <a:pt x="5986" y="15556"/>
                    <a:pt x="5755" y="15377"/>
                    <a:pt x="5701" y="15280"/>
                  </a:cubicBezTo>
                  <a:cubicBezTo>
                    <a:pt x="5645" y="15170"/>
                    <a:pt x="5634" y="14940"/>
                    <a:pt x="5648" y="14829"/>
                  </a:cubicBezTo>
                  <a:cubicBezTo>
                    <a:pt x="5669" y="14695"/>
                    <a:pt x="5876" y="14436"/>
                    <a:pt x="5862" y="14302"/>
                  </a:cubicBezTo>
                  <a:cubicBezTo>
                    <a:pt x="5851" y="14211"/>
                    <a:pt x="5726" y="14031"/>
                    <a:pt x="5630" y="13945"/>
                  </a:cubicBezTo>
                  <a:cubicBezTo>
                    <a:pt x="5566" y="13888"/>
                    <a:pt x="5378" y="13785"/>
                    <a:pt x="5278" y="13735"/>
                  </a:cubicBezTo>
                  <a:cubicBezTo>
                    <a:pt x="5154" y="13670"/>
                    <a:pt x="4819" y="13568"/>
                    <a:pt x="4730" y="13494"/>
                  </a:cubicBezTo>
                  <a:cubicBezTo>
                    <a:pt x="4666" y="13440"/>
                    <a:pt x="4666" y="13313"/>
                    <a:pt x="4641" y="13253"/>
                  </a:cubicBezTo>
                  <a:cubicBezTo>
                    <a:pt x="4613" y="13181"/>
                    <a:pt x="4506" y="13037"/>
                    <a:pt x="4524" y="12965"/>
                  </a:cubicBezTo>
                  <a:cubicBezTo>
                    <a:pt x="4528" y="12956"/>
                    <a:pt x="4531" y="12946"/>
                    <a:pt x="4538" y="12935"/>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20" name="Shape 1007"/>
            <p:cNvSpPr>
              <a:spLocks/>
            </p:cNvSpPr>
            <p:nvPr/>
          </p:nvSpPr>
          <p:spPr bwMode="auto">
            <a:xfrm>
              <a:off x="908063" y="2227839"/>
              <a:ext cx="293452" cy="257550"/>
            </a:xfrm>
            <a:custGeom>
              <a:avLst/>
              <a:gdLst>
                <a:gd name="T0" fmla="*/ 2147483646 w 21558"/>
                <a:gd name="T1" fmla="*/ 2147483646 h 21520"/>
                <a:gd name="T2" fmla="*/ 2147483646 w 21558"/>
                <a:gd name="T3" fmla="*/ 2147483646 h 21520"/>
                <a:gd name="T4" fmla="*/ 2147483646 w 21558"/>
                <a:gd name="T5" fmla="*/ 2147483646 h 21520"/>
                <a:gd name="T6" fmla="*/ 2147483646 w 21558"/>
                <a:gd name="T7" fmla="*/ 2147483646 h 2152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20" extrusionOk="0">
                  <a:moveTo>
                    <a:pt x="6988" y="300"/>
                  </a:moveTo>
                  <a:cubicBezTo>
                    <a:pt x="7102" y="242"/>
                    <a:pt x="7206" y="196"/>
                    <a:pt x="7284" y="173"/>
                  </a:cubicBezTo>
                  <a:cubicBezTo>
                    <a:pt x="7491" y="109"/>
                    <a:pt x="7921" y="-52"/>
                    <a:pt x="8128" y="17"/>
                  </a:cubicBezTo>
                  <a:cubicBezTo>
                    <a:pt x="8263" y="69"/>
                    <a:pt x="8408" y="403"/>
                    <a:pt x="8537" y="472"/>
                  </a:cubicBezTo>
                  <a:cubicBezTo>
                    <a:pt x="8734" y="582"/>
                    <a:pt x="9201" y="674"/>
                    <a:pt x="9413" y="611"/>
                  </a:cubicBezTo>
                  <a:cubicBezTo>
                    <a:pt x="9542" y="570"/>
                    <a:pt x="9713" y="386"/>
                    <a:pt x="9853" y="242"/>
                  </a:cubicBezTo>
                  <a:cubicBezTo>
                    <a:pt x="9859" y="374"/>
                    <a:pt x="9864" y="501"/>
                    <a:pt x="9864" y="582"/>
                  </a:cubicBezTo>
                  <a:cubicBezTo>
                    <a:pt x="9859" y="795"/>
                    <a:pt x="9802" y="1222"/>
                    <a:pt x="9796" y="1435"/>
                  </a:cubicBezTo>
                  <a:cubicBezTo>
                    <a:pt x="9796" y="1752"/>
                    <a:pt x="9796" y="2392"/>
                    <a:pt x="9874" y="2697"/>
                  </a:cubicBezTo>
                  <a:cubicBezTo>
                    <a:pt x="9926" y="2893"/>
                    <a:pt x="10081" y="3302"/>
                    <a:pt x="10237" y="3423"/>
                  </a:cubicBezTo>
                  <a:cubicBezTo>
                    <a:pt x="10351" y="3515"/>
                    <a:pt x="10662" y="3550"/>
                    <a:pt x="10801" y="3521"/>
                  </a:cubicBezTo>
                  <a:cubicBezTo>
                    <a:pt x="11009" y="3487"/>
                    <a:pt x="11366" y="3227"/>
                    <a:pt x="11548" y="3112"/>
                  </a:cubicBezTo>
                  <a:cubicBezTo>
                    <a:pt x="11693" y="3014"/>
                    <a:pt x="11952" y="2749"/>
                    <a:pt x="12112" y="2697"/>
                  </a:cubicBezTo>
                  <a:cubicBezTo>
                    <a:pt x="12387" y="2605"/>
                    <a:pt x="12988" y="2587"/>
                    <a:pt x="13257" y="2697"/>
                  </a:cubicBezTo>
                  <a:cubicBezTo>
                    <a:pt x="13449" y="2766"/>
                    <a:pt x="13724" y="3106"/>
                    <a:pt x="13879" y="3250"/>
                  </a:cubicBezTo>
                  <a:cubicBezTo>
                    <a:pt x="14003" y="3371"/>
                    <a:pt x="14283" y="3579"/>
                    <a:pt x="14366" y="3740"/>
                  </a:cubicBezTo>
                  <a:cubicBezTo>
                    <a:pt x="14423" y="3850"/>
                    <a:pt x="14516" y="4120"/>
                    <a:pt x="14470" y="4236"/>
                  </a:cubicBezTo>
                  <a:cubicBezTo>
                    <a:pt x="14444" y="4293"/>
                    <a:pt x="14304" y="4311"/>
                    <a:pt x="14262" y="4351"/>
                  </a:cubicBezTo>
                  <a:cubicBezTo>
                    <a:pt x="14148" y="4472"/>
                    <a:pt x="14066" y="4829"/>
                    <a:pt x="13967" y="4968"/>
                  </a:cubicBezTo>
                  <a:cubicBezTo>
                    <a:pt x="13884" y="5083"/>
                    <a:pt x="13646" y="5239"/>
                    <a:pt x="13553" y="5354"/>
                  </a:cubicBezTo>
                  <a:cubicBezTo>
                    <a:pt x="13459" y="5475"/>
                    <a:pt x="13366" y="5832"/>
                    <a:pt x="13231" y="5913"/>
                  </a:cubicBezTo>
                  <a:cubicBezTo>
                    <a:pt x="13159" y="5959"/>
                    <a:pt x="12967" y="5942"/>
                    <a:pt x="12884" y="5913"/>
                  </a:cubicBezTo>
                  <a:cubicBezTo>
                    <a:pt x="12734" y="5849"/>
                    <a:pt x="12532" y="5515"/>
                    <a:pt x="12387" y="5440"/>
                  </a:cubicBezTo>
                  <a:cubicBezTo>
                    <a:pt x="12247" y="5371"/>
                    <a:pt x="11941" y="5354"/>
                    <a:pt x="11791" y="5354"/>
                  </a:cubicBezTo>
                  <a:cubicBezTo>
                    <a:pt x="11605" y="5354"/>
                    <a:pt x="11206" y="5354"/>
                    <a:pt x="11045" y="5469"/>
                  </a:cubicBezTo>
                  <a:cubicBezTo>
                    <a:pt x="10895" y="5579"/>
                    <a:pt x="10698" y="5953"/>
                    <a:pt x="10672" y="6155"/>
                  </a:cubicBezTo>
                  <a:cubicBezTo>
                    <a:pt x="10646" y="6385"/>
                    <a:pt x="10905" y="6818"/>
                    <a:pt x="10915" y="7054"/>
                  </a:cubicBezTo>
                  <a:cubicBezTo>
                    <a:pt x="10941" y="7463"/>
                    <a:pt x="10833" y="8287"/>
                    <a:pt x="10698" y="8668"/>
                  </a:cubicBezTo>
                  <a:cubicBezTo>
                    <a:pt x="10620" y="8898"/>
                    <a:pt x="10278" y="9255"/>
                    <a:pt x="10195" y="9480"/>
                  </a:cubicBezTo>
                  <a:cubicBezTo>
                    <a:pt x="10123" y="9693"/>
                    <a:pt x="10169" y="10183"/>
                    <a:pt x="10071" y="10385"/>
                  </a:cubicBezTo>
                  <a:cubicBezTo>
                    <a:pt x="10030" y="10460"/>
                    <a:pt x="9916" y="10615"/>
                    <a:pt x="9838" y="10610"/>
                  </a:cubicBezTo>
                  <a:cubicBezTo>
                    <a:pt x="9734" y="10610"/>
                    <a:pt x="9636" y="10339"/>
                    <a:pt x="9542" y="10298"/>
                  </a:cubicBezTo>
                  <a:cubicBezTo>
                    <a:pt x="9444" y="10252"/>
                    <a:pt x="9206" y="10218"/>
                    <a:pt x="9128" y="10298"/>
                  </a:cubicBezTo>
                  <a:cubicBezTo>
                    <a:pt x="9045" y="10385"/>
                    <a:pt x="9149" y="10702"/>
                    <a:pt x="9092" y="10811"/>
                  </a:cubicBezTo>
                  <a:cubicBezTo>
                    <a:pt x="9019" y="10950"/>
                    <a:pt x="8688" y="11030"/>
                    <a:pt x="8615" y="11169"/>
                  </a:cubicBezTo>
                  <a:cubicBezTo>
                    <a:pt x="8418" y="11555"/>
                    <a:pt x="8429" y="12506"/>
                    <a:pt x="8511" y="12944"/>
                  </a:cubicBezTo>
                  <a:cubicBezTo>
                    <a:pt x="8579" y="13278"/>
                    <a:pt x="8884" y="13912"/>
                    <a:pt x="9092" y="14171"/>
                  </a:cubicBezTo>
                  <a:cubicBezTo>
                    <a:pt x="9294" y="14419"/>
                    <a:pt x="9807" y="14817"/>
                    <a:pt x="10097" y="14926"/>
                  </a:cubicBezTo>
                  <a:cubicBezTo>
                    <a:pt x="10273" y="14995"/>
                    <a:pt x="10688" y="15116"/>
                    <a:pt x="10843" y="15001"/>
                  </a:cubicBezTo>
                  <a:cubicBezTo>
                    <a:pt x="10972" y="14903"/>
                    <a:pt x="11029" y="14500"/>
                    <a:pt x="11019" y="14327"/>
                  </a:cubicBezTo>
                  <a:cubicBezTo>
                    <a:pt x="11009" y="14166"/>
                    <a:pt x="10781" y="13889"/>
                    <a:pt x="10776" y="13728"/>
                  </a:cubicBezTo>
                  <a:cubicBezTo>
                    <a:pt x="10770" y="13509"/>
                    <a:pt x="10978" y="13105"/>
                    <a:pt x="11071" y="12915"/>
                  </a:cubicBezTo>
                  <a:cubicBezTo>
                    <a:pt x="11180" y="12684"/>
                    <a:pt x="11403" y="12212"/>
                    <a:pt x="11589" y="12056"/>
                  </a:cubicBezTo>
                  <a:cubicBezTo>
                    <a:pt x="11713" y="11947"/>
                    <a:pt x="12035" y="11831"/>
                    <a:pt x="12190" y="11843"/>
                  </a:cubicBezTo>
                  <a:cubicBezTo>
                    <a:pt x="12283" y="11843"/>
                    <a:pt x="12475" y="11924"/>
                    <a:pt x="12537" y="11999"/>
                  </a:cubicBezTo>
                  <a:cubicBezTo>
                    <a:pt x="12662" y="12143"/>
                    <a:pt x="12729" y="12563"/>
                    <a:pt x="12781" y="12754"/>
                  </a:cubicBezTo>
                  <a:cubicBezTo>
                    <a:pt x="12853" y="13001"/>
                    <a:pt x="12967" y="13497"/>
                    <a:pt x="13029" y="13739"/>
                  </a:cubicBezTo>
                  <a:cubicBezTo>
                    <a:pt x="13086" y="13975"/>
                    <a:pt x="13117" y="14488"/>
                    <a:pt x="13257" y="14673"/>
                  </a:cubicBezTo>
                  <a:cubicBezTo>
                    <a:pt x="13377" y="14822"/>
                    <a:pt x="13734" y="14978"/>
                    <a:pt x="13915" y="15013"/>
                  </a:cubicBezTo>
                  <a:cubicBezTo>
                    <a:pt x="14268" y="15076"/>
                    <a:pt x="14983" y="14834"/>
                    <a:pt x="15345" y="14828"/>
                  </a:cubicBezTo>
                  <a:cubicBezTo>
                    <a:pt x="15744" y="14817"/>
                    <a:pt x="16542" y="14909"/>
                    <a:pt x="16941" y="14955"/>
                  </a:cubicBezTo>
                  <a:cubicBezTo>
                    <a:pt x="17314" y="14995"/>
                    <a:pt x="18065" y="15065"/>
                    <a:pt x="18433" y="15168"/>
                  </a:cubicBezTo>
                  <a:cubicBezTo>
                    <a:pt x="18718" y="15255"/>
                    <a:pt x="19298" y="15445"/>
                    <a:pt x="19526" y="15658"/>
                  </a:cubicBezTo>
                  <a:cubicBezTo>
                    <a:pt x="19801" y="15917"/>
                    <a:pt x="20008" y="16765"/>
                    <a:pt x="20273" y="17041"/>
                  </a:cubicBezTo>
                  <a:cubicBezTo>
                    <a:pt x="20459" y="17237"/>
                    <a:pt x="20962" y="17427"/>
                    <a:pt x="21184" y="17571"/>
                  </a:cubicBezTo>
                  <a:cubicBezTo>
                    <a:pt x="21257" y="17618"/>
                    <a:pt x="21397" y="17710"/>
                    <a:pt x="21521" y="17802"/>
                  </a:cubicBezTo>
                  <a:cubicBezTo>
                    <a:pt x="21449" y="17946"/>
                    <a:pt x="21366" y="18130"/>
                    <a:pt x="21340" y="18246"/>
                  </a:cubicBezTo>
                  <a:cubicBezTo>
                    <a:pt x="21293" y="18419"/>
                    <a:pt x="21272" y="18793"/>
                    <a:pt x="21298" y="18972"/>
                  </a:cubicBezTo>
                  <a:cubicBezTo>
                    <a:pt x="21329" y="19151"/>
                    <a:pt x="21547" y="19462"/>
                    <a:pt x="21557" y="19646"/>
                  </a:cubicBezTo>
                  <a:cubicBezTo>
                    <a:pt x="21573" y="19882"/>
                    <a:pt x="21371" y="20338"/>
                    <a:pt x="21324" y="20574"/>
                  </a:cubicBezTo>
                  <a:cubicBezTo>
                    <a:pt x="21304" y="20678"/>
                    <a:pt x="21283" y="20845"/>
                    <a:pt x="21257" y="21006"/>
                  </a:cubicBezTo>
                  <a:cubicBezTo>
                    <a:pt x="21117" y="21001"/>
                    <a:pt x="20967" y="21001"/>
                    <a:pt x="20889" y="21001"/>
                  </a:cubicBezTo>
                  <a:cubicBezTo>
                    <a:pt x="20671" y="21006"/>
                    <a:pt x="20221" y="20983"/>
                    <a:pt x="20013" y="21058"/>
                  </a:cubicBezTo>
                  <a:cubicBezTo>
                    <a:pt x="19843" y="21122"/>
                    <a:pt x="19573" y="21433"/>
                    <a:pt x="19397" y="21485"/>
                  </a:cubicBezTo>
                  <a:cubicBezTo>
                    <a:pt x="19205" y="21548"/>
                    <a:pt x="18806" y="21513"/>
                    <a:pt x="18609" y="21485"/>
                  </a:cubicBezTo>
                  <a:cubicBezTo>
                    <a:pt x="18387" y="21456"/>
                    <a:pt x="17957" y="21283"/>
                    <a:pt x="17734" y="21243"/>
                  </a:cubicBezTo>
                  <a:cubicBezTo>
                    <a:pt x="17340" y="21179"/>
                    <a:pt x="16532" y="21173"/>
                    <a:pt x="16128" y="21156"/>
                  </a:cubicBezTo>
                  <a:cubicBezTo>
                    <a:pt x="15884" y="21150"/>
                    <a:pt x="15392" y="21156"/>
                    <a:pt x="15148" y="21127"/>
                  </a:cubicBezTo>
                  <a:cubicBezTo>
                    <a:pt x="14879" y="21098"/>
                    <a:pt x="14335" y="21001"/>
                    <a:pt x="14071" y="20931"/>
                  </a:cubicBezTo>
                  <a:cubicBezTo>
                    <a:pt x="13900" y="20885"/>
                    <a:pt x="13625" y="20747"/>
                    <a:pt x="13387" y="20655"/>
                  </a:cubicBezTo>
                  <a:cubicBezTo>
                    <a:pt x="13278" y="20614"/>
                    <a:pt x="13174" y="20580"/>
                    <a:pt x="13092" y="20574"/>
                  </a:cubicBezTo>
                  <a:cubicBezTo>
                    <a:pt x="12838" y="20539"/>
                    <a:pt x="12320" y="20684"/>
                    <a:pt x="12061" y="20672"/>
                  </a:cubicBezTo>
                  <a:cubicBezTo>
                    <a:pt x="11760" y="20655"/>
                    <a:pt x="11169" y="20522"/>
                    <a:pt x="10879" y="20430"/>
                  </a:cubicBezTo>
                  <a:cubicBezTo>
                    <a:pt x="10662" y="20361"/>
                    <a:pt x="10159" y="20269"/>
                    <a:pt x="10045" y="20055"/>
                  </a:cubicBezTo>
                  <a:cubicBezTo>
                    <a:pt x="9967" y="19917"/>
                    <a:pt x="10107" y="19566"/>
                    <a:pt x="10097" y="19398"/>
                  </a:cubicBezTo>
                  <a:cubicBezTo>
                    <a:pt x="10087" y="19289"/>
                    <a:pt x="10076" y="19030"/>
                    <a:pt x="9993" y="18972"/>
                  </a:cubicBezTo>
                  <a:cubicBezTo>
                    <a:pt x="9895" y="18903"/>
                    <a:pt x="9641" y="19001"/>
                    <a:pt x="9542" y="19058"/>
                  </a:cubicBezTo>
                  <a:cubicBezTo>
                    <a:pt x="9413" y="19133"/>
                    <a:pt x="9268" y="19473"/>
                    <a:pt x="9128" y="19531"/>
                  </a:cubicBezTo>
                  <a:cubicBezTo>
                    <a:pt x="8957" y="19600"/>
                    <a:pt x="8568" y="19542"/>
                    <a:pt x="8408" y="19444"/>
                  </a:cubicBezTo>
                  <a:cubicBezTo>
                    <a:pt x="8299" y="19375"/>
                    <a:pt x="8149" y="19133"/>
                    <a:pt x="8113" y="19001"/>
                  </a:cubicBezTo>
                  <a:cubicBezTo>
                    <a:pt x="8071" y="18845"/>
                    <a:pt x="8071" y="18488"/>
                    <a:pt x="8138" y="18344"/>
                  </a:cubicBezTo>
                  <a:cubicBezTo>
                    <a:pt x="8190" y="18228"/>
                    <a:pt x="8439" y="18136"/>
                    <a:pt x="8501" y="18027"/>
                  </a:cubicBezTo>
                  <a:cubicBezTo>
                    <a:pt x="8553" y="17923"/>
                    <a:pt x="8579" y="17664"/>
                    <a:pt x="8563" y="17543"/>
                  </a:cubicBezTo>
                  <a:cubicBezTo>
                    <a:pt x="8543" y="17364"/>
                    <a:pt x="8449" y="16961"/>
                    <a:pt x="8304" y="16868"/>
                  </a:cubicBezTo>
                  <a:cubicBezTo>
                    <a:pt x="8164" y="16788"/>
                    <a:pt x="7833" y="16989"/>
                    <a:pt x="7677" y="16984"/>
                  </a:cubicBezTo>
                  <a:cubicBezTo>
                    <a:pt x="7506" y="16984"/>
                    <a:pt x="7149" y="16961"/>
                    <a:pt x="7019" y="16840"/>
                  </a:cubicBezTo>
                  <a:cubicBezTo>
                    <a:pt x="6874" y="16713"/>
                    <a:pt x="6817" y="16263"/>
                    <a:pt x="6724" y="16085"/>
                  </a:cubicBezTo>
                  <a:cubicBezTo>
                    <a:pt x="6605" y="15866"/>
                    <a:pt x="6273" y="15491"/>
                    <a:pt x="6159" y="15272"/>
                  </a:cubicBezTo>
                  <a:cubicBezTo>
                    <a:pt x="6030" y="15030"/>
                    <a:pt x="5885" y="14482"/>
                    <a:pt x="5760" y="14240"/>
                  </a:cubicBezTo>
                  <a:cubicBezTo>
                    <a:pt x="5651" y="14039"/>
                    <a:pt x="5429" y="13612"/>
                    <a:pt x="5242" y="13497"/>
                  </a:cubicBezTo>
                  <a:cubicBezTo>
                    <a:pt x="5066" y="13387"/>
                    <a:pt x="4636" y="13370"/>
                    <a:pt x="4434" y="13399"/>
                  </a:cubicBezTo>
                  <a:cubicBezTo>
                    <a:pt x="4273" y="13416"/>
                    <a:pt x="3968" y="13566"/>
                    <a:pt x="3817" y="13641"/>
                  </a:cubicBezTo>
                  <a:cubicBezTo>
                    <a:pt x="3698" y="13699"/>
                    <a:pt x="3481" y="13877"/>
                    <a:pt x="3351" y="13912"/>
                  </a:cubicBezTo>
                  <a:cubicBezTo>
                    <a:pt x="3310" y="13923"/>
                    <a:pt x="3242" y="13935"/>
                    <a:pt x="3175" y="13941"/>
                  </a:cubicBezTo>
                  <a:cubicBezTo>
                    <a:pt x="3035" y="13958"/>
                    <a:pt x="2874" y="13952"/>
                    <a:pt x="2786" y="13912"/>
                  </a:cubicBezTo>
                  <a:cubicBezTo>
                    <a:pt x="2636" y="13843"/>
                    <a:pt x="2429" y="13537"/>
                    <a:pt x="2310" y="13411"/>
                  </a:cubicBezTo>
                  <a:cubicBezTo>
                    <a:pt x="2097" y="13186"/>
                    <a:pt x="1657" y="12754"/>
                    <a:pt x="1455" y="12517"/>
                  </a:cubicBezTo>
                  <a:cubicBezTo>
                    <a:pt x="1305" y="12344"/>
                    <a:pt x="978" y="12016"/>
                    <a:pt x="906" y="11791"/>
                  </a:cubicBezTo>
                  <a:cubicBezTo>
                    <a:pt x="812" y="11520"/>
                    <a:pt x="942" y="10915"/>
                    <a:pt x="885" y="10633"/>
                  </a:cubicBezTo>
                  <a:cubicBezTo>
                    <a:pt x="823" y="10281"/>
                    <a:pt x="491" y="9653"/>
                    <a:pt x="387" y="9319"/>
                  </a:cubicBezTo>
                  <a:cubicBezTo>
                    <a:pt x="268" y="8915"/>
                    <a:pt x="66" y="8097"/>
                    <a:pt x="30" y="7676"/>
                  </a:cubicBezTo>
                  <a:cubicBezTo>
                    <a:pt x="-27" y="7071"/>
                    <a:pt x="-6" y="5832"/>
                    <a:pt x="113" y="5239"/>
                  </a:cubicBezTo>
                  <a:cubicBezTo>
                    <a:pt x="201" y="4829"/>
                    <a:pt x="470" y="4017"/>
                    <a:pt x="714" y="3694"/>
                  </a:cubicBezTo>
                  <a:cubicBezTo>
                    <a:pt x="869" y="3492"/>
                    <a:pt x="1299" y="3250"/>
                    <a:pt x="1507" y="3123"/>
                  </a:cubicBezTo>
                  <a:cubicBezTo>
                    <a:pt x="1781" y="2956"/>
                    <a:pt x="2372" y="2709"/>
                    <a:pt x="2652" y="2553"/>
                  </a:cubicBezTo>
                  <a:cubicBezTo>
                    <a:pt x="2926" y="2403"/>
                    <a:pt x="3475" y="2121"/>
                    <a:pt x="3719" y="1925"/>
                  </a:cubicBezTo>
                  <a:cubicBezTo>
                    <a:pt x="3988" y="1712"/>
                    <a:pt x="4387" y="1083"/>
                    <a:pt x="4677" y="910"/>
                  </a:cubicBezTo>
                  <a:cubicBezTo>
                    <a:pt x="4890" y="789"/>
                    <a:pt x="5382" y="738"/>
                    <a:pt x="5620" y="686"/>
                  </a:cubicBezTo>
                  <a:cubicBezTo>
                    <a:pt x="5843" y="634"/>
                    <a:pt x="6294" y="582"/>
                    <a:pt x="6512" y="513"/>
                  </a:cubicBezTo>
                  <a:cubicBezTo>
                    <a:pt x="6636" y="472"/>
                    <a:pt x="6817" y="380"/>
                    <a:pt x="6988" y="30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21" name="Shape 1008"/>
            <p:cNvSpPr>
              <a:spLocks/>
            </p:cNvSpPr>
            <p:nvPr/>
          </p:nvSpPr>
          <p:spPr bwMode="auto">
            <a:xfrm>
              <a:off x="908063" y="2227839"/>
              <a:ext cx="293452" cy="257550"/>
            </a:xfrm>
            <a:custGeom>
              <a:avLst/>
              <a:gdLst>
                <a:gd name="T0" fmla="*/ 2147483646 w 21558"/>
                <a:gd name="T1" fmla="*/ 2147483646 h 21520"/>
                <a:gd name="T2" fmla="*/ 2147483646 w 21558"/>
                <a:gd name="T3" fmla="*/ 2147483646 h 21520"/>
                <a:gd name="T4" fmla="*/ 2147483646 w 21558"/>
                <a:gd name="T5" fmla="*/ 2147483646 h 21520"/>
                <a:gd name="T6" fmla="*/ 2147483646 w 21558"/>
                <a:gd name="T7" fmla="*/ 2147483646 h 2152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20" extrusionOk="0">
                  <a:moveTo>
                    <a:pt x="6988" y="300"/>
                  </a:moveTo>
                  <a:cubicBezTo>
                    <a:pt x="7102" y="242"/>
                    <a:pt x="7206" y="196"/>
                    <a:pt x="7284" y="173"/>
                  </a:cubicBezTo>
                  <a:cubicBezTo>
                    <a:pt x="7491" y="109"/>
                    <a:pt x="7921" y="-52"/>
                    <a:pt x="8128" y="17"/>
                  </a:cubicBezTo>
                  <a:cubicBezTo>
                    <a:pt x="8263" y="69"/>
                    <a:pt x="8408" y="403"/>
                    <a:pt x="8537" y="472"/>
                  </a:cubicBezTo>
                  <a:cubicBezTo>
                    <a:pt x="8734" y="582"/>
                    <a:pt x="9201" y="674"/>
                    <a:pt x="9413" y="611"/>
                  </a:cubicBezTo>
                  <a:cubicBezTo>
                    <a:pt x="9542" y="570"/>
                    <a:pt x="9713" y="386"/>
                    <a:pt x="9853" y="242"/>
                  </a:cubicBezTo>
                  <a:cubicBezTo>
                    <a:pt x="9859" y="374"/>
                    <a:pt x="9864" y="501"/>
                    <a:pt x="9864" y="582"/>
                  </a:cubicBezTo>
                  <a:cubicBezTo>
                    <a:pt x="9859" y="795"/>
                    <a:pt x="9802" y="1222"/>
                    <a:pt x="9796" y="1435"/>
                  </a:cubicBezTo>
                  <a:cubicBezTo>
                    <a:pt x="9796" y="1752"/>
                    <a:pt x="9796" y="2392"/>
                    <a:pt x="9874" y="2697"/>
                  </a:cubicBezTo>
                  <a:cubicBezTo>
                    <a:pt x="9926" y="2893"/>
                    <a:pt x="10081" y="3302"/>
                    <a:pt x="10237" y="3423"/>
                  </a:cubicBezTo>
                  <a:cubicBezTo>
                    <a:pt x="10351" y="3515"/>
                    <a:pt x="10662" y="3550"/>
                    <a:pt x="10801" y="3521"/>
                  </a:cubicBezTo>
                  <a:cubicBezTo>
                    <a:pt x="11009" y="3487"/>
                    <a:pt x="11366" y="3227"/>
                    <a:pt x="11548" y="3112"/>
                  </a:cubicBezTo>
                  <a:cubicBezTo>
                    <a:pt x="11693" y="3014"/>
                    <a:pt x="11952" y="2749"/>
                    <a:pt x="12112" y="2697"/>
                  </a:cubicBezTo>
                  <a:cubicBezTo>
                    <a:pt x="12387" y="2605"/>
                    <a:pt x="12988" y="2587"/>
                    <a:pt x="13257" y="2697"/>
                  </a:cubicBezTo>
                  <a:cubicBezTo>
                    <a:pt x="13449" y="2766"/>
                    <a:pt x="13724" y="3106"/>
                    <a:pt x="13879" y="3250"/>
                  </a:cubicBezTo>
                  <a:cubicBezTo>
                    <a:pt x="14003" y="3371"/>
                    <a:pt x="14283" y="3579"/>
                    <a:pt x="14366" y="3740"/>
                  </a:cubicBezTo>
                  <a:cubicBezTo>
                    <a:pt x="14423" y="3850"/>
                    <a:pt x="14516" y="4120"/>
                    <a:pt x="14470" y="4236"/>
                  </a:cubicBezTo>
                  <a:cubicBezTo>
                    <a:pt x="14444" y="4293"/>
                    <a:pt x="14304" y="4311"/>
                    <a:pt x="14262" y="4351"/>
                  </a:cubicBezTo>
                  <a:cubicBezTo>
                    <a:pt x="14148" y="4472"/>
                    <a:pt x="14066" y="4829"/>
                    <a:pt x="13967" y="4968"/>
                  </a:cubicBezTo>
                  <a:cubicBezTo>
                    <a:pt x="13884" y="5083"/>
                    <a:pt x="13646" y="5239"/>
                    <a:pt x="13553" y="5354"/>
                  </a:cubicBezTo>
                  <a:cubicBezTo>
                    <a:pt x="13459" y="5475"/>
                    <a:pt x="13366" y="5832"/>
                    <a:pt x="13231" y="5913"/>
                  </a:cubicBezTo>
                  <a:cubicBezTo>
                    <a:pt x="13159" y="5959"/>
                    <a:pt x="12967" y="5942"/>
                    <a:pt x="12884" y="5913"/>
                  </a:cubicBezTo>
                  <a:cubicBezTo>
                    <a:pt x="12734" y="5849"/>
                    <a:pt x="12532" y="5515"/>
                    <a:pt x="12387" y="5440"/>
                  </a:cubicBezTo>
                  <a:cubicBezTo>
                    <a:pt x="12247" y="5371"/>
                    <a:pt x="11941" y="5354"/>
                    <a:pt x="11791" y="5354"/>
                  </a:cubicBezTo>
                  <a:cubicBezTo>
                    <a:pt x="11605" y="5354"/>
                    <a:pt x="11206" y="5354"/>
                    <a:pt x="11045" y="5469"/>
                  </a:cubicBezTo>
                  <a:cubicBezTo>
                    <a:pt x="10895" y="5579"/>
                    <a:pt x="10698" y="5953"/>
                    <a:pt x="10672" y="6155"/>
                  </a:cubicBezTo>
                  <a:cubicBezTo>
                    <a:pt x="10646" y="6385"/>
                    <a:pt x="10905" y="6818"/>
                    <a:pt x="10915" y="7054"/>
                  </a:cubicBezTo>
                  <a:cubicBezTo>
                    <a:pt x="10941" y="7463"/>
                    <a:pt x="10833" y="8287"/>
                    <a:pt x="10698" y="8668"/>
                  </a:cubicBezTo>
                  <a:cubicBezTo>
                    <a:pt x="10620" y="8898"/>
                    <a:pt x="10278" y="9255"/>
                    <a:pt x="10195" y="9480"/>
                  </a:cubicBezTo>
                  <a:cubicBezTo>
                    <a:pt x="10123" y="9693"/>
                    <a:pt x="10169" y="10183"/>
                    <a:pt x="10071" y="10385"/>
                  </a:cubicBezTo>
                  <a:cubicBezTo>
                    <a:pt x="10030" y="10460"/>
                    <a:pt x="9916" y="10615"/>
                    <a:pt x="9838" y="10610"/>
                  </a:cubicBezTo>
                  <a:cubicBezTo>
                    <a:pt x="9734" y="10610"/>
                    <a:pt x="9636" y="10339"/>
                    <a:pt x="9542" y="10298"/>
                  </a:cubicBezTo>
                  <a:cubicBezTo>
                    <a:pt x="9444" y="10252"/>
                    <a:pt x="9206" y="10218"/>
                    <a:pt x="9128" y="10298"/>
                  </a:cubicBezTo>
                  <a:cubicBezTo>
                    <a:pt x="9045" y="10385"/>
                    <a:pt x="9149" y="10702"/>
                    <a:pt x="9092" y="10811"/>
                  </a:cubicBezTo>
                  <a:cubicBezTo>
                    <a:pt x="9019" y="10950"/>
                    <a:pt x="8688" y="11030"/>
                    <a:pt x="8615" y="11169"/>
                  </a:cubicBezTo>
                  <a:cubicBezTo>
                    <a:pt x="8418" y="11555"/>
                    <a:pt x="8429" y="12506"/>
                    <a:pt x="8511" y="12944"/>
                  </a:cubicBezTo>
                  <a:cubicBezTo>
                    <a:pt x="8579" y="13278"/>
                    <a:pt x="8884" y="13912"/>
                    <a:pt x="9092" y="14171"/>
                  </a:cubicBezTo>
                  <a:cubicBezTo>
                    <a:pt x="9294" y="14419"/>
                    <a:pt x="9807" y="14817"/>
                    <a:pt x="10097" y="14926"/>
                  </a:cubicBezTo>
                  <a:cubicBezTo>
                    <a:pt x="10273" y="14995"/>
                    <a:pt x="10688" y="15116"/>
                    <a:pt x="10843" y="15001"/>
                  </a:cubicBezTo>
                  <a:cubicBezTo>
                    <a:pt x="10972" y="14903"/>
                    <a:pt x="11029" y="14500"/>
                    <a:pt x="11019" y="14327"/>
                  </a:cubicBezTo>
                  <a:cubicBezTo>
                    <a:pt x="11009" y="14166"/>
                    <a:pt x="10781" y="13889"/>
                    <a:pt x="10776" y="13728"/>
                  </a:cubicBezTo>
                  <a:cubicBezTo>
                    <a:pt x="10770" y="13509"/>
                    <a:pt x="10978" y="13105"/>
                    <a:pt x="11071" y="12915"/>
                  </a:cubicBezTo>
                  <a:cubicBezTo>
                    <a:pt x="11180" y="12684"/>
                    <a:pt x="11403" y="12212"/>
                    <a:pt x="11589" y="12056"/>
                  </a:cubicBezTo>
                  <a:cubicBezTo>
                    <a:pt x="11713" y="11947"/>
                    <a:pt x="12035" y="11831"/>
                    <a:pt x="12190" y="11843"/>
                  </a:cubicBezTo>
                  <a:cubicBezTo>
                    <a:pt x="12283" y="11843"/>
                    <a:pt x="12475" y="11924"/>
                    <a:pt x="12537" y="11999"/>
                  </a:cubicBezTo>
                  <a:cubicBezTo>
                    <a:pt x="12662" y="12143"/>
                    <a:pt x="12729" y="12563"/>
                    <a:pt x="12781" y="12754"/>
                  </a:cubicBezTo>
                  <a:cubicBezTo>
                    <a:pt x="12853" y="13001"/>
                    <a:pt x="12967" y="13497"/>
                    <a:pt x="13029" y="13739"/>
                  </a:cubicBezTo>
                  <a:cubicBezTo>
                    <a:pt x="13086" y="13975"/>
                    <a:pt x="13117" y="14488"/>
                    <a:pt x="13257" y="14673"/>
                  </a:cubicBezTo>
                  <a:cubicBezTo>
                    <a:pt x="13377" y="14822"/>
                    <a:pt x="13734" y="14978"/>
                    <a:pt x="13915" y="15013"/>
                  </a:cubicBezTo>
                  <a:cubicBezTo>
                    <a:pt x="14268" y="15076"/>
                    <a:pt x="14983" y="14834"/>
                    <a:pt x="15345" y="14828"/>
                  </a:cubicBezTo>
                  <a:cubicBezTo>
                    <a:pt x="15744" y="14817"/>
                    <a:pt x="16542" y="14909"/>
                    <a:pt x="16941" y="14955"/>
                  </a:cubicBezTo>
                  <a:cubicBezTo>
                    <a:pt x="17314" y="14995"/>
                    <a:pt x="18065" y="15065"/>
                    <a:pt x="18433" y="15168"/>
                  </a:cubicBezTo>
                  <a:cubicBezTo>
                    <a:pt x="18718" y="15255"/>
                    <a:pt x="19298" y="15445"/>
                    <a:pt x="19526" y="15658"/>
                  </a:cubicBezTo>
                  <a:cubicBezTo>
                    <a:pt x="19801" y="15917"/>
                    <a:pt x="20008" y="16765"/>
                    <a:pt x="20273" y="17041"/>
                  </a:cubicBezTo>
                  <a:cubicBezTo>
                    <a:pt x="20459" y="17237"/>
                    <a:pt x="20962" y="17427"/>
                    <a:pt x="21184" y="17571"/>
                  </a:cubicBezTo>
                  <a:cubicBezTo>
                    <a:pt x="21257" y="17618"/>
                    <a:pt x="21397" y="17710"/>
                    <a:pt x="21521" y="17802"/>
                  </a:cubicBezTo>
                  <a:cubicBezTo>
                    <a:pt x="21449" y="17946"/>
                    <a:pt x="21366" y="18130"/>
                    <a:pt x="21340" y="18246"/>
                  </a:cubicBezTo>
                  <a:cubicBezTo>
                    <a:pt x="21293" y="18419"/>
                    <a:pt x="21272" y="18793"/>
                    <a:pt x="21298" y="18972"/>
                  </a:cubicBezTo>
                  <a:cubicBezTo>
                    <a:pt x="21329" y="19151"/>
                    <a:pt x="21547" y="19462"/>
                    <a:pt x="21557" y="19646"/>
                  </a:cubicBezTo>
                  <a:cubicBezTo>
                    <a:pt x="21573" y="19882"/>
                    <a:pt x="21371" y="20338"/>
                    <a:pt x="21324" y="20574"/>
                  </a:cubicBezTo>
                  <a:cubicBezTo>
                    <a:pt x="21304" y="20678"/>
                    <a:pt x="21283" y="20845"/>
                    <a:pt x="21257" y="21006"/>
                  </a:cubicBezTo>
                  <a:cubicBezTo>
                    <a:pt x="21117" y="21001"/>
                    <a:pt x="20967" y="21001"/>
                    <a:pt x="20889" y="21001"/>
                  </a:cubicBezTo>
                  <a:cubicBezTo>
                    <a:pt x="20671" y="21006"/>
                    <a:pt x="20221" y="20983"/>
                    <a:pt x="20013" y="21058"/>
                  </a:cubicBezTo>
                  <a:cubicBezTo>
                    <a:pt x="19843" y="21122"/>
                    <a:pt x="19573" y="21433"/>
                    <a:pt x="19397" y="21485"/>
                  </a:cubicBezTo>
                  <a:cubicBezTo>
                    <a:pt x="19205" y="21548"/>
                    <a:pt x="18806" y="21513"/>
                    <a:pt x="18609" y="21485"/>
                  </a:cubicBezTo>
                  <a:cubicBezTo>
                    <a:pt x="18387" y="21456"/>
                    <a:pt x="17957" y="21283"/>
                    <a:pt x="17734" y="21243"/>
                  </a:cubicBezTo>
                  <a:cubicBezTo>
                    <a:pt x="17340" y="21179"/>
                    <a:pt x="16532" y="21173"/>
                    <a:pt x="16128" y="21156"/>
                  </a:cubicBezTo>
                  <a:cubicBezTo>
                    <a:pt x="15884" y="21150"/>
                    <a:pt x="15392" y="21156"/>
                    <a:pt x="15148" y="21127"/>
                  </a:cubicBezTo>
                  <a:cubicBezTo>
                    <a:pt x="14879" y="21098"/>
                    <a:pt x="14335" y="21001"/>
                    <a:pt x="14071" y="20931"/>
                  </a:cubicBezTo>
                  <a:cubicBezTo>
                    <a:pt x="13900" y="20885"/>
                    <a:pt x="13625" y="20747"/>
                    <a:pt x="13387" y="20655"/>
                  </a:cubicBezTo>
                  <a:cubicBezTo>
                    <a:pt x="13278" y="20614"/>
                    <a:pt x="13174" y="20580"/>
                    <a:pt x="13092" y="20574"/>
                  </a:cubicBezTo>
                  <a:cubicBezTo>
                    <a:pt x="12838" y="20539"/>
                    <a:pt x="12320" y="20684"/>
                    <a:pt x="12061" y="20672"/>
                  </a:cubicBezTo>
                  <a:cubicBezTo>
                    <a:pt x="11760" y="20655"/>
                    <a:pt x="11169" y="20522"/>
                    <a:pt x="10879" y="20430"/>
                  </a:cubicBezTo>
                  <a:cubicBezTo>
                    <a:pt x="10662" y="20361"/>
                    <a:pt x="10159" y="20269"/>
                    <a:pt x="10045" y="20055"/>
                  </a:cubicBezTo>
                  <a:cubicBezTo>
                    <a:pt x="9967" y="19917"/>
                    <a:pt x="10107" y="19566"/>
                    <a:pt x="10097" y="19398"/>
                  </a:cubicBezTo>
                  <a:cubicBezTo>
                    <a:pt x="10087" y="19289"/>
                    <a:pt x="10076" y="19030"/>
                    <a:pt x="9993" y="18972"/>
                  </a:cubicBezTo>
                  <a:cubicBezTo>
                    <a:pt x="9895" y="18903"/>
                    <a:pt x="9641" y="19001"/>
                    <a:pt x="9542" y="19058"/>
                  </a:cubicBezTo>
                  <a:cubicBezTo>
                    <a:pt x="9413" y="19133"/>
                    <a:pt x="9268" y="19473"/>
                    <a:pt x="9128" y="19531"/>
                  </a:cubicBezTo>
                  <a:cubicBezTo>
                    <a:pt x="8957" y="19600"/>
                    <a:pt x="8568" y="19542"/>
                    <a:pt x="8408" y="19444"/>
                  </a:cubicBezTo>
                  <a:cubicBezTo>
                    <a:pt x="8299" y="19375"/>
                    <a:pt x="8149" y="19133"/>
                    <a:pt x="8113" y="19001"/>
                  </a:cubicBezTo>
                  <a:cubicBezTo>
                    <a:pt x="8071" y="18845"/>
                    <a:pt x="8071" y="18488"/>
                    <a:pt x="8138" y="18344"/>
                  </a:cubicBezTo>
                  <a:cubicBezTo>
                    <a:pt x="8190" y="18228"/>
                    <a:pt x="8439" y="18136"/>
                    <a:pt x="8501" y="18027"/>
                  </a:cubicBezTo>
                  <a:cubicBezTo>
                    <a:pt x="8553" y="17923"/>
                    <a:pt x="8579" y="17664"/>
                    <a:pt x="8563" y="17543"/>
                  </a:cubicBezTo>
                  <a:cubicBezTo>
                    <a:pt x="8543" y="17364"/>
                    <a:pt x="8449" y="16961"/>
                    <a:pt x="8304" y="16868"/>
                  </a:cubicBezTo>
                  <a:cubicBezTo>
                    <a:pt x="8164" y="16788"/>
                    <a:pt x="7833" y="16989"/>
                    <a:pt x="7677" y="16984"/>
                  </a:cubicBezTo>
                  <a:cubicBezTo>
                    <a:pt x="7506" y="16984"/>
                    <a:pt x="7149" y="16961"/>
                    <a:pt x="7019" y="16840"/>
                  </a:cubicBezTo>
                  <a:cubicBezTo>
                    <a:pt x="6874" y="16713"/>
                    <a:pt x="6817" y="16263"/>
                    <a:pt x="6724" y="16085"/>
                  </a:cubicBezTo>
                  <a:cubicBezTo>
                    <a:pt x="6605" y="15866"/>
                    <a:pt x="6273" y="15491"/>
                    <a:pt x="6159" y="15272"/>
                  </a:cubicBezTo>
                  <a:cubicBezTo>
                    <a:pt x="6030" y="15030"/>
                    <a:pt x="5885" y="14482"/>
                    <a:pt x="5760" y="14240"/>
                  </a:cubicBezTo>
                  <a:cubicBezTo>
                    <a:pt x="5651" y="14039"/>
                    <a:pt x="5429" y="13612"/>
                    <a:pt x="5242" y="13497"/>
                  </a:cubicBezTo>
                  <a:cubicBezTo>
                    <a:pt x="5066" y="13387"/>
                    <a:pt x="4636" y="13370"/>
                    <a:pt x="4434" y="13399"/>
                  </a:cubicBezTo>
                  <a:cubicBezTo>
                    <a:pt x="4273" y="13416"/>
                    <a:pt x="3968" y="13566"/>
                    <a:pt x="3817" y="13641"/>
                  </a:cubicBezTo>
                  <a:cubicBezTo>
                    <a:pt x="3698" y="13699"/>
                    <a:pt x="3481" y="13877"/>
                    <a:pt x="3351" y="13912"/>
                  </a:cubicBezTo>
                  <a:cubicBezTo>
                    <a:pt x="3310" y="13923"/>
                    <a:pt x="3242" y="13935"/>
                    <a:pt x="3175" y="13941"/>
                  </a:cubicBezTo>
                  <a:cubicBezTo>
                    <a:pt x="3035" y="13958"/>
                    <a:pt x="2874" y="13952"/>
                    <a:pt x="2786" y="13912"/>
                  </a:cubicBezTo>
                  <a:cubicBezTo>
                    <a:pt x="2636" y="13843"/>
                    <a:pt x="2429" y="13537"/>
                    <a:pt x="2310" y="13411"/>
                  </a:cubicBezTo>
                  <a:cubicBezTo>
                    <a:pt x="2097" y="13186"/>
                    <a:pt x="1657" y="12754"/>
                    <a:pt x="1455" y="12517"/>
                  </a:cubicBezTo>
                  <a:cubicBezTo>
                    <a:pt x="1305" y="12344"/>
                    <a:pt x="978" y="12016"/>
                    <a:pt x="906" y="11791"/>
                  </a:cubicBezTo>
                  <a:cubicBezTo>
                    <a:pt x="812" y="11520"/>
                    <a:pt x="942" y="10915"/>
                    <a:pt x="885" y="10633"/>
                  </a:cubicBezTo>
                  <a:cubicBezTo>
                    <a:pt x="823" y="10281"/>
                    <a:pt x="491" y="9653"/>
                    <a:pt x="387" y="9319"/>
                  </a:cubicBezTo>
                  <a:cubicBezTo>
                    <a:pt x="268" y="8915"/>
                    <a:pt x="66" y="8097"/>
                    <a:pt x="30" y="7676"/>
                  </a:cubicBezTo>
                  <a:cubicBezTo>
                    <a:pt x="-27" y="7071"/>
                    <a:pt x="-6" y="5832"/>
                    <a:pt x="113" y="5239"/>
                  </a:cubicBezTo>
                  <a:cubicBezTo>
                    <a:pt x="201" y="4829"/>
                    <a:pt x="470" y="4017"/>
                    <a:pt x="714" y="3694"/>
                  </a:cubicBezTo>
                  <a:cubicBezTo>
                    <a:pt x="869" y="3492"/>
                    <a:pt x="1299" y="3250"/>
                    <a:pt x="1507" y="3123"/>
                  </a:cubicBezTo>
                  <a:cubicBezTo>
                    <a:pt x="1781" y="2956"/>
                    <a:pt x="2372" y="2709"/>
                    <a:pt x="2652" y="2553"/>
                  </a:cubicBezTo>
                  <a:cubicBezTo>
                    <a:pt x="2926" y="2403"/>
                    <a:pt x="3475" y="2121"/>
                    <a:pt x="3719" y="1925"/>
                  </a:cubicBezTo>
                  <a:cubicBezTo>
                    <a:pt x="3988" y="1712"/>
                    <a:pt x="4387" y="1083"/>
                    <a:pt x="4677" y="910"/>
                  </a:cubicBezTo>
                  <a:cubicBezTo>
                    <a:pt x="4890" y="789"/>
                    <a:pt x="5382" y="738"/>
                    <a:pt x="5620" y="686"/>
                  </a:cubicBezTo>
                  <a:cubicBezTo>
                    <a:pt x="5843" y="634"/>
                    <a:pt x="6294" y="582"/>
                    <a:pt x="6512" y="513"/>
                  </a:cubicBezTo>
                  <a:cubicBezTo>
                    <a:pt x="6636" y="472"/>
                    <a:pt x="6817" y="380"/>
                    <a:pt x="6988" y="300"/>
                  </a:cubicBezTo>
                  <a:close/>
                </a:path>
              </a:pathLst>
            </a:custGeom>
            <a:solidFill>
              <a:srgbClr val="772347"/>
            </a:solidFill>
            <a:ln w="3175" cap="flat">
              <a:solidFill>
                <a:srgbClr val="A53163"/>
              </a:solidFill>
              <a:prstDash val="solid"/>
              <a:miter lim="800000"/>
              <a:headEnd/>
              <a:tailEnd/>
            </a:ln>
          </p:spPr>
          <p:txBody>
            <a:bodyPr lIns="91436" tIns="91436" rIns="91436" bIns="91436"/>
            <a:lstStyle/>
            <a:p>
              <a:endParaRPr lang="es-CO" sz="11401"/>
            </a:p>
          </p:txBody>
        </p:sp>
        <p:sp>
          <p:nvSpPr>
            <p:cNvPr id="22" name="Shape 1009"/>
            <p:cNvSpPr>
              <a:spLocks/>
            </p:cNvSpPr>
            <p:nvPr/>
          </p:nvSpPr>
          <p:spPr bwMode="auto">
            <a:xfrm>
              <a:off x="971578" y="2286235"/>
              <a:ext cx="518410" cy="747899"/>
            </a:xfrm>
            <a:custGeom>
              <a:avLst/>
              <a:gdLst>
                <a:gd name="T0" fmla="*/ 2147483646 w 21558"/>
                <a:gd name="T1" fmla="*/ 2147483646 h 21570"/>
                <a:gd name="T2" fmla="*/ 2147483646 w 21558"/>
                <a:gd name="T3" fmla="*/ 2147483646 h 21570"/>
                <a:gd name="T4" fmla="*/ 2147483646 w 21558"/>
                <a:gd name="T5" fmla="*/ 2147483646 h 21570"/>
                <a:gd name="T6" fmla="*/ 2147483646 w 21558"/>
                <a:gd name="T7" fmla="*/ 2147483646 h 2157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70" extrusionOk="0">
                  <a:moveTo>
                    <a:pt x="1453" y="21485"/>
                  </a:moveTo>
                  <a:cubicBezTo>
                    <a:pt x="1432" y="21479"/>
                    <a:pt x="1415" y="21473"/>
                    <a:pt x="1400" y="21469"/>
                  </a:cubicBezTo>
                  <a:cubicBezTo>
                    <a:pt x="1271" y="21423"/>
                    <a:pt x="1092" y="21258"/>
                    <a:pt x="971" y="21204"/>
                  </a:cubicBezTo>
                  <a:cubicBezTo>
                    <a:pt x="881" y="21164"/>
                    <a:pt x="658" y="21131"/>
                    <a:pt x="572" y="21085"/>
                  </a:cubicBezTo>
                  <a:cubicBezTo>
                    <a:pt x="470" y="21029"/>
                    <a:pt x="314" y="20878"/>
                    <a:pt x="253" y="20796"/>
                  </a:cubicBezTo>
                  <a:cubicBezTo>
                    <a:pt x="159" y="20671"/>
                    <a:pt x="33" y="20399"/>
                    <a:pt x="9" y="20258"/>
                  </a:cubicBezTo>
                  <a:cubicBezTo>
                    <a:pt x="-29" y="20011"/>
                    <a:pt x="65" y="19514"/>
                    <a:pt x="138" y="19271"/>
                  </a:cubicBezTo>
                  <a:cubicBezTo>
                    <a:pt x="144" y="19241"/>
                    <a:pt x="159" y="19207"/>
                    <a:pt x="173" y="19168"/>
                  </a:cubicBezTo>
                  <a:cubicBezTo>
                    <a:pt x="244" y="18999"/>
                    <a:pt x="373" y="18764"/>
                    <a:pt x="438" y="18635"/>
                  </a:cubicBezTo>
                  <a:cubicBezTo>
                    <a:pt x="561" y="18392"/>
                    <a:pt x="854" y="17921"/>
                    <a:pt x="954" y="17674"/>
                  </a:cubicBezTo>
                  <a:cubicBezTo>
                    <a:pt x="1048" y="17433"/>
                    <a:pt x="1174" y="16942"/>
                    <a:pt x="1215" y="16694"/>
                  </a:cubicBezTo>
                  <a:cubicBezTo>
                    <a:pt x="1241" y="16537"/>
                    <a:pt x="1247" y="16220"/>
                    <a:pt x="1253" y="16063"/>
                  </a:cubicBezTo>
                  <a:cubicBezTo>
                    <a:pt x="1262" y="15896"/>
                    <a:pt x="1212" y="15560"/>
                    <a:pt x="1274" y="15399"/>
                  </a:cubicBezTo>
                  <a:cubicBezTo>
                    <a:pt x="1329" y="15246"/>
                    <a:pt x="1585" y="14977"/>
                    <a:pt x="1699" y="14840"/>
                  </a:cubicBezTo>
                  <a:cubicBezTo>
                    <a:pt x="1816" y="14703"/>
                    <a:pt x="2092" y="14444"/>
                    <a:pt x="2195" y="14301"/>
                  </a:cubicBezTo>
                  <a:cubicBezTo>
                    <a:pt x="2262" y="14210"/>
                    <a:pt x="2353" y="14017"/>
                    <a:pt x="2400" y="13919"/>
                  </a:cubicBezTo>
                  <a:cubicBezTo>
                    <a:pt x="2468" y="13774"/>
                    <a:pt x="2547" y="13468"/>
                    <a:pt x="2644" y="13329"/>
                  </a:cubicBezTo>
                  <a:cubicBezTo>
                    <a:pt x="2749" y="13172"/>
                    <a:pt x="3052" y="12893"/>
                    <a:pt x="3216" y="12762"/>
                  </a:cubicBezTo>
                  <a:cubicBezTo>
                    <a:pt x="3369" y="12643"/>
                    <a:pt x="3729" y="12440"/>
                    <a:pt x="3897" y="12328"/>
                  </a:cubicBezTo>
                  <a:cubicBezTo>
                    <a:pt x="4082" y="12205"/>
                    <a:pt x="4434" y="11942"/>
                    <a:pt x="4624" y="11821"/>
                  </a:cubicBezTo>
                  <a:cubicBezTo>
                    <a:pt x="4736" y="11752"/>
                    <a:pt x="5026" y="11646"/>
                    <a:pt x="5091" y="11553"/>
                  </a:cubicBezTo>
                  <a:cubicBezTo>
                    <a:pt x="5152" y="11459"/>
                    <a:pt x="5094" y="11264"/>
                    <a:pt x="5088" y="11135"/>
                  </a:cubicBezTo>
                  <a:cubicBezTo>
                    <a:pt x="5088" y="11115"/>
                    <a:pt x="5088" y="11095"/>
                    <a:pt x="5091" y="11079"/>
                  </a:cubicBezTo>
                  <a:cubicBezTo>
                    <a:pt x="5117" y="10920"/>
                    <a:pt x="5226" y="10606"/>
                    <a:pt x="5305" y="10455"/>
                  </a:cubicBezTo>
                  <a:cubicBezTo>
                    <a:pt x="5402" y="10270"/>
                    <a:pt x="5681" y="9924"/>
                    <a:pt x="5818" y="9751"/>
                  </a:cubicBezTo>
                  <a:cubicBezTo>
                    <a:pt x="5933" y="9612"/>
                    <a:pt x="6200" y="9347"/>
                    <a:pt x="6305" y="9206"/>
                  </a:cubicBezTo>
                  <a:cubicBezTo>
                    <a:pt x="6426" y="9041"/>
                    <a:pt x="6660" y="8707"/>
                    <a:pt x="6713" y="8528"/>
                  </a:cubicBezTo>
                  <a:cubicBezTo>
                    <a:pt x="6751" y="8395"/>
                    <a:pt x="6675" y="8116"/>
                    <a:pt x="6713" y="7983"/>
                  </a:cubicBezTo>
                  <a:cubicBezTo>
                    <a:pt x="6751" y="7854"/>
                    <a:pt x="6898" y="7605"/>
                    <a:pt x="7004" y="7496"/>
                  </a:cubicBezTo>
                  <a:cubicBezTo>
                    <a:pt x="7148" y="7348"/>
                    <a:pt x="7549" y="7114"/>
                    <a:pt x="7743" y="6996"/>
                  </a:cubicBezTo>
                  <a:cubicBezTo>
                    <a:pt x="7890" y="6907"/>
                    <a:pt x="8186" y="6730"/>
                    <a:pt x="8353" y="6660"/>
                  </a:cubicBezTo>
                  <a:cubicBezTo>
                    <a:pt x="8441" y="6625"/>
                    <a:pt x="8632" y="6575"/>
                    <a:pt x="8723" y="6549"/>
                  </a:cubicBezTo>
                  <a:cubicBezTo>
                    <a:pt x="8843" y="6513"/>
                    <a:pt x="9116" y="6479"/>
                    <a:pt x="9210" y="6418"/>
                  </a:cubicBezTo>
                  <a:cubicBezTo>
                    <a:pt x="9278" y="6372"/>
                    <a:pt x="9345" y="6245"/>
                    <a:pt x="9366" y="6181"/>
                  </a:cubicBezTo>
                  <a:cubicBezTo>
                    <a:pt x="9401" y="6068"/>
                    <a:pt x="9354" y="5833"/>
                    <a:pt x="9366" y="5718"/>
                  </a:cubicBezTo>
                  <a:cubicBezTo>
                    <a:pt x="9369" y="5682"/>
                    <a:pt x="9377" y="5626"/>
                    <a:pt x="9389" y="5572"/>
                  </a:cubicBezTo>
                  <a:cubicBezTo>
                    <a:pt x="9404" y="5517"/>
                    <a:pt x="9415" y="5459"/>
                    <a:pt x="9427" y="5423"/>
                  </a:cubicBezTo>
                  <a:cubicBezTo>
                    <a:pt x="9454" y="5342"/>
                    <a:pt x="9568" y="5185"/>
                    <a:pt x="9559" y="5101"/>
                  </a:cubicBezTo>
                  <a:cubicBezTo>
                    <a:pt x="9553" y="5039"/>
                    <a:pt x="9430" y="4932"/>
                    <a:pt x="9413" y="4870"/>
                  </a:cubicBezTo>
                  <a:cubicBezTo>
                    <a:pt x="9398" y="4809"/>
                    <a:pt x="9410" y="4679"/>
                    <a:pt x="9436" y="4618"/>
                  </a:cubicBezTo>
                  <a:cubicBezTo>
                    <a:pt x="9451" y="4580"/>
                    <a:pt x="9498" y="4516"/>
                    <a:pt x="9539" y="4467"/>
                  </a:cubicBezTo>
                  <a:cubicBezTo>
                    <a:pt x="9559" y="4443"/>
                    <a:pt x="9580" y="4423"/>
                    <a:pt x="9594" y="4407"/>
                  </a:cubicBezTo>
                  <a:cubicBezTo>
                    <a:pt x="9659" y="4347"/>
                    <a:pt x="9812" y="4244"/>
                    <a:pt x="9900" y="4202"/>
                  </a:cubicBezTo>
                  <a:cubicBezTo>
                    <a:pt x="9967" y="4168"/>
                    <a:pt x="10131" y="4131"/>
                    <a:pt x="10199" y="4097"/>
                  </a:cubicBezTo>
                  <a:cubicBezTo>
                    <a:pt x="10252" y="4071"/>
                    <a:pt x="10372" y="4015"/>
                    <a:pt x="10384" y="3971"/>
                  </a:cubicBezTo>
                  <a:cubicBezTo>
                    <a:pt x="10404" y="3908"/>
                    <a:pt x="10275" y="3789"/>
                    <a:pt x="10240" y="3727"/>
                  </a:cubicBezTo>
                  <a:cubicBezTo>
                    <a:pt x="10208" y="3671"/>
                    <a:pt x="10126" y="3558"/>
                    <a:pt x="10114" y="3498"/>
                  </a:cubicBezTo>
                  <a:cubicBezTo>
                    <a:pt x="10093" y="3411"/>
                    <a:pt x="10114" y="3234"/>
                    <a:pt x="10143" y="3150"/>
                  </a:cubicBezTo>
                  <a:cubicBezTo>
                    <a:pt x="10167" y="3075"/>
                    <a:pt x="10304" y="2943"/>
                    <a:pt x="10307" y="2866"/>
                  </a:cubicBezTo>
                  <a:cubicBezTo>
                    <a:pt x="10310" y="2784"/>
                    <a:pt x="10172" y="2633"/>
                    <a:pt x="10161" y="2552"/>
                  </a:cubicBezTo>
                  <a:cubicBezTo>
                    <a:pt x="10140" y="2408"/>
                    <a:pt x="10190" y="2116"/>
                    <a:pt x="10258" y="1979"/>
                  </a:cubicBezTo>
                  <a:cubicBezTo>
                    <a:pt x="10302" y="1889"/>
                    <a:pt x="10451" y="1724"/>
                    <a:pt x="10539" y="1651"/>
                  </a:cubicBezTo>
                  <a:cubicBezTo>
                    <a:pt x="10592" y="1605"/>
                    <a:pt x="10715" y="1525"/>
                    <a:pt x="10792" y="1497"/>
                  </a:cubicBezTo>
                  <a:cubicBezTo>
                    <a:pt x="10847" y="1476"/>
                    <a:pt x="10985" y="1432"/>
                    <a:pt x="11047" y="1448"/>
                  </a:cubicBezTo>
                  <a:cubicBezTo>
                    <a:pt x="11082" y="1458"/>
                    <a:pt x="11094" y="1525"/>
                    <a:pt x="11126" y="1541"/>
                  </a:cubicBezTo>
                  <a:cubicBezTo>
                    <a:pt x="11188" y="1573"/>
                    <a:pt x="11355" y="1605"/>
                    <a:pt x="11431" y="1591"/>
                  </a:cubicBezTo>
                  <a:cubicBezTo>
                    <a:pt x="11487" y="1581"/>
                    <a:pt x="11554" y="1511"/>
                    <a:pt x="11598" y="1488"/>
                  </a:cubicBezTo>
                  <a:cubicBezTo>
                    <a:pt x="11669" y="1448"/>
                    <a:pt x="11798" y="1354"/>
                    <a:pt x="11883" y="1340"/>
                  </a:cubicBezTo>
                  <a:cubicBezTo>
                    <a:pt x="11945" y="1328"/>
                    <a:pt x="12088" y="1338"/>
                    <a:pt x="12138" y="1364"/>
                  </a:cubicBezTo>
                  <a:cubicBezTo>
                    <a:pt x="12168" y="1380"/>
                    <a:pt x="12168" y="1442"/>
                    <a:pt x="12197" y="1458"/>
                  </a:cubicBezTo>
                  <a:cubicBezTo>
                    <a:pt x="12247" y="1484"/>
                    <a:pt x="12385" y="1493"/>
                    <a:pt x="12443" y="1482"/>
                  </a:cubicBezTo>
                  <a:cubicBezTo>
                    <a:pt x="12493" y="1474"/>
                    <a:pt x="12561" y="1414"/>
                    <a:pt x="12605" y="1394"/>
                  </a:cubicBezTo>
                  <a:cubicBezTo>
                    <a:pt x="12663" y="1366"/>
                    <a:pt x="12784" y="1309"/>
                    <a:pt x="12851" y="1295"/>
                  </a:cubicBezTo>
                  <a:cubicBezTo>
                    <a:pt x="12916" y="1283"/>
                    <a:pt x="13062" y="1273"/>
                    <a:pt x="13121" y="1295"/>
                  </a:cubicBezTo>
                  <a:cubicBezTo>
                    <a:pt x="13177" y="1314"/>
                    <a:pt x="13212" y="1412"/>
                    <a:pt x="13259" y="1438"/>
                  </a:cubicBezTo>
                  <a:cubicBezTo>
                    <a:pt x="13318" y="1468"/>
                    <a:pt x="13461" y="1521"/>
                    <a:pt x="13529" y="1507"/>
                  </a:cubicBezTo>
                  <a:cubicBezTo>
                    <a:pt x="13599" y="1493"/>
                    <a:pt x="13682" y="1396"/>
                    <a:pt x="13705" y="1348"/>
                  </a:cubicBezTo>
                  <a:cubicBezTo>
                    <a:pt x="13728" y="1301"/>
                    <a:pt x="13731" y="1191"/>
                    <a:pt x="13705" y="1141"/>
                  </a:cubicBezTo>
                  <a:cubicBezTo>
                    <a:pt x="13673" y="1082"/>
                    <a:pt x="13485" y="1008"/>
                    <a:pt x="13464" y="947"/>
                  </a:cubicBezTo>
                  <a:cubicBezTo>
                    <a:pt x="13435" y="855"/>
                    <a:pt x="13529" y="664"/>
                    <a:pt x="13599" y="585"/>
                  </a:cubicBezTo>
                  <a:cubicBezTo>
                    <a:pt x="13690" y="481"/>
                    <a:pt x="13969" y="314"/>
                    <a:pt x="14125" y="256"/>
                  </a:cubicBezTo>
                  <a:cubicBezTo>
                    <a:pt x="14315" y="183"/>
                    <a:pt x="14755" y="129"/>
                    <a:pt x="14970" y="97"/>
                  </a:cubicBezTo>
                  <a:cubicBezTo>
                    <a:pt x="15198" y="68"/>
                    <a:pt x="15659" y="24"/>
                    <a:pt x="15894" y="12"/>
                  </a:cubicBezTo>
                  <a:cubicBezTo>
                    <a:pt x="16128" y="2"/>
                    <a:pt x="16598" y="12"/>
                    <a:pt x="16836" y="12"/>
                  </a:cubicBezTo>
                  <a:cubicBezTo>
                    <a:pt x="16979" y="12"/>
                    <a:pt x="17276" y="-14"/>
                    <a:pt x="17416" y="12"/>
                  </a:cubicBezTo>
                  <a:cubicBezTo>
                    <a:pt x="17496" y="28"/>
                    <a:pt x="17625" y="103"/>
                    <a:pt x="17698" y="125"/>
                  </a:cubicBezTo>
                  <a:cubicBezTo>
                    <a:pt x="17769" y="145"/>
                    <a:pt x="17915" y="175"/>
                    <a:pt x="17992" y="183"/>
                  </a:cubicBezTo>
                  <a:cubicBezTo>
                    <a:pt x="18071" y="193"/>
                    <a:pt x="18253" y="197"/>
                    <a:pt x="18379" y="199"/>
                  </a:cubicBezTo>
                  <a:cubicBezTo>
                    <a:pt x="18364" y="354"/>
                    <a:pt x="18370" y="537"/>
                    <a:pt x="18370" y="644"/>
                  </a:cubicBezTo>
                  <a:cubicBezTo>
                    <a:pt x="18370" y="859"/>
                    <a:pt x="18443" y="1291"/>
                    <a:pt x="18429" y="1505"/>
                  </a:cubicBezTo>
                  <a:cubicBezTo>
                    <a:pt x="18408" y="1780"/>
                    <a:pt x="18217" y="2317"/>
                    <a:pt x="18194" y="2591"/>
                  </a:cubicBezTo>
                  <a:cubicBezTo>
                    <a:pt x="18176" y="2806"/>
                    <a:pt x="18259" y="3238"/>
                    <a:pt x="18235" y="3452"/>
                  </a:cubicBezTo>
                  <a:cubicBezTo>
                    <a:pt x="18200" y="3729"/>
                    <a:pt x="18041" y="4280"/>
                    <a:pt x="17912" y="4542"/>
                  </a:cubicBezTo>
                  <a:cubicBezTo>
                    <a:pt x="17845" y="4681"/>
                    <a:pt x="17660" y="4946"/>
                    <a:pt x="17543" y="5069"/>
                  </a:cubicBezTo>
                  <a:cubicBezTo>
                    <a:pt x="17478" y="5139"/>
                    <a:pt x="17273" y="5248"/>
                    <a:pt x="17223" y="5326"/>
                  </a:cubicBezTo>
                  <a:cubicBezTo>
                    <a:pt x="17170" y="5407"/>
                    <a:pt x="17152" y="5590"/>
                    <a:pt x="17155" y="5680"/>
                  </a:cubicBezTo>
                  <a:cubicBezTo>
                    <a:pt x="17158" y="5813"/>
                    <a:pt x="17279" y="6074"/>
                    <a:pt x="17282" y="6207"/>
                  </a:cubicBezTo>
                  <a:cubicBezTo>
                    <a:pt x="17284" y="6362"/>
                    <a:pt x="17155" y="6668"/>
                    <a:pt x="17164" y="6825"/>
                  </a:cubicBezTo>
                  <a:cubicBezTo>
                    <a:pt x="17176" y="6988"/>
                    <a:pt x="17387" y="7301"/>
                    <a:pt x="17361" y="7462"/>
                  </a:cubicBezTo>
                  <a:cubicBezTo>
                    <a:pt x="17331" y="7631"/>
                    <a:pt x="17050" y="7927"/>
                    <a:pt x="16941" y="8080"/>
                  </a:cubicBezTo>
                  <a:cubicBezTo>
                    <a:pt x="16833" y="8235"/>
                    <a:pt x="16604" y="8544"/>
                    <a:pt x="16495" y="8699"/>
                  </a:cubicBezTo>
                  <a:cubicBezTo>
                    <a:pt x="16401" y="8832"/>
                    <a:pt x="16158" y="9087"/>
                    <a:pt x="16134" y="9232"/>
                  </a:cubicBezTo>
                  <a:cubicBezTo>
                    <a:pt x="16123" y="9307"/>
                    <a:pt x="16143" y="9484"/>
                    <a:pt x="16231" y="9534"/>
                  </a:cubicBezTo>
                  <a:cubicBezTo>
                    <a:pt x="16299" y="9572"/>
                    <a:pt x="16495" y="9550"/>
                    <a:pt x="16583" y="9540"/>
                  </a:cubicBezTo>
                  <a:cubicBezTo>
                    <a:pt x="16674" y="9530"/>
                    <a:pt x="16838" y="9462"/>
                    <a:pt x="16932" y="9455"/>
                  </a:cubicBezTo>
                  <a:cubicBezTo>
                    <a:pt x="17029" y="9447"/>
                    <a:pt x="17232" y="9457"/>
                    <a:pt x="17320" y="9480"/>
                  </a:cubicBezTo>
                  <a:cubicBezTo>
                    <a:pt x="17390" y="9500"/>
                    <a:pt x="17487" y="9586"/>
                    <a:pt x="17554" y="9614"/>
                  </a:cubicBezTo>
                  <a:cubicBezTo>
                    <a:pt x="17678" y="9661"/>
                    <a:pt x="17962" y="9705"/>
                    <a:pt x="18088" y="9751"/>
                  </a:cubicBezTo>
                  <a:cubicBezTo>
                    <a:pt x="18223" y="9801"/>
                    <a:pt x="18461" y="9932"/>
                    <a:pt x="18584" y="9993"/>
                  </a:cubicBezTo>
                  <a:cubicBezTo>
                    <a:pt x="18678" y="10043"/>
                    <a:pt x="18848" y="10165"/>
                    <a:pt x="18963" y="10190"/>
                  </a:cubicBezTo>
                  <a:cubicBezTo>
                    <a:pt x="19048" y="10210"/>
                    <a:pt x="19236" y="10210"/>
                    <a:pt x="19321" y="10190"/>
                  </a:cubicBezTo>
                  <a:cubicBezTo>
                    <a:pt x="19394" y="10174"/>
                    <a:pt x="19514" y="10107"/>
                    <a:pt x="19564" y="10067"/>
                  </a:cubicBezTo>
                  <a:cubicBezTo>
                    <a:pt x="19661" y="9989"/>
                    <a:pt x="19740" y="9783"/>
                    <a:pt x="19837" y="9705"/>
                  </a:cubicBezTo>
                  <a:cubicBezTo>
                    <a:pt x="19893" y="9657"/>
                    <a:pt x="20034" y="9574"/>
                    <a:pt x="20119" y="9554"/>
                  </a:cubicBezTo>
                  <a:cubicBezTo>
                    <a:pt x="20227" y="9528"/>
                    <a:pt x="20465" y="9542"/>
                    <a:pt x="20573" y="9560"/>
                  </a:cubicBezTo>
                  <a:cubicBezTo>
                    <a:pt x="20673" y="9576"/>
                    <a:pt x="20867" y="9632"/>
                    <a:pt x="20943" y="9679"/>
                  </a:cubicBezTo>
                  <a:cubicBezTo>
                    <a:pt x="21084" y="9763"/>
                    <a:pt x="21260" y="9995"/>
                    <a:pt x="21333" y="10113"/>
                  </a:cubicBezTo>
                  <a:cubicBezTo>
                    <a:pt x="21415" y="10248"/>
                    <a:pt x="21524" y="10538"/>
                    <a:pt x="21545" y="10684"/>
                  </a:cubicBezTo>
                  <a:cubicBezTo>
                    <a:pt x="21559" y="10773"/>
                    <a:pt x="21571" y="10956"/>
                    <a:pt x="21527" y="11040"/>
                  </a:cubicBezTo>
                  <a:cubicBezTo>
                    <a:pt x="21483" y="11125"/>
                    <a:pt x="21251" y="11244"/>
                    <a:pt x="21207" y="11328"/>
                  </a:cubicBezTo>
                  <a:cubicBezTo>
                    <a:pt x="21140" y="11461"/>
                    <a:pt x="21225" y="11750"/>
                    <a:pt x="21187" y="11887"/>
                  </a:cubicBezTo>
                  <a:cubicBezTo>
                    <a:pt x="21166" y="11960"/>
                    <a:pt x="21046" y="12096"/>
                    <a:pt x="21040" y="12171"/>
                  </a:cubicBezTo>
                  <a:cubicBezTo>
                    <a:pt x="21034" y="12257"/>
                    <a:pt x="21143" y="12420"/>
                    <a:pt x="21157" y="12505"/>
                  </a:cubicBezTo>
                  <a:cubicBezTo>
                    <a:pt x="21172" y="12587"/>
                    <a:pt x="21201" y="12756"/>
                    <a:pt x="21166" y="12835"/>
                  </a:cubicBezTo>
                  <a:cubicBezTo>
                    <a:pt x="21140" y="12903"/>
                    <a:pt x="20978" y="13004"/>
                    <a:pt x="20943" y="13072"/>
                  </a:cubicBezTo>
                  <a:cubicBezTo>
                    <a:pt x="20876" y="13207"/>
                    <a:pt x="20887" y="13478"/>
                    <a:pt x="20867" y="13659"/>
                  </a:cubicBezTo>
                  <a:cubicBezTo>
                    <a:pt x="20864" y="13691"/>
                    <a:pt x="20858" y="13720"/>
                    <a:pt x="20852" y="13746"/>
                  </a:cubicBezTo>
                  <a:cubicBezTo>
                    <a:pt x="20811" y="13895"/>
                    <a:pt x="20752" y="14208"/>
                    <a:pt x="20617" y="14331"/>
                  </a:cubicBezTo>
                  <a:cubicBezTo>
                    <a:pt x="20506" y="14434"/>
                    <a:pt x="20125" y="14528"/>
                    <a:pt x="19972" y="14607"/>
                  </a:cubicBezTo>
                  <a:cubicBezTo>
                    <a:pt x="19837" y="14677"/>
                    <a:pt x="19567" y="14824"/>
                    <a:pt x="19467" y="14920"/>
                  </a:cubicBezTo>
                  <a:cubicBezTo>
                    <a:pt x="19400" y="14983"/>
                    <a:pt x="19356" y="15146"/>
                    <a:pt x="19282" y="15208"/>
                  </a:cubicBezTo>
                  <a:cubicBezTo>
                    <a:pt x="19203" y="15274"/>
                    <a:pt x="18992" y="15377"/>
                    <a:pt x="18875" y="15405"/>
                  </a:cubicBezTo>
                  <a:cubicBezTo>
                    <a:pt x="18784" y="15427"/>
                    <a:pt x="18587" y="15399"/>
                    <a:pt x="18496" y="15419"/>
                  </a:cubicBezTo>
                  <a:cubicBezTo>
                    <a:pt x="18420" y="15435"/>
                    <a:pt x="18261" y="15484"/>
                    <a:pt x="18223" y="15530"/>
                  </a:cubicBezTo>
                  <a:cubicBezTo>
                    <a:pt x="18179" y="15584"/>
                    <a:pt x="18209" y="15713"/>
                    <a:pt x="18223" y="15773"/>
                  </a:cubicBezTo>
                  <a:cubicBezTo>
                    <a:pt x="18235" y="15821"/>
                    <a:pt x="18314" y="15904"/>
                    <a:pt x="18320" y="15952"/>
                  </a:cubicBezTo>
                  <a:cubicBezTo>
                    <a:pt x="18329" y="16013"/>
                    <a:pt x="18305" y="16139"/>
                    <a:pt x="18261" y="16194"/>
                  </a:cubicBezTo>
                  <a:cubicBezTo>
                    <a:pt x="18229" y="16238"/>
                    <a:pt x="18127" y="16318"/>
                    <a:pt x="18059" y="16332"/>
                  </a:cubicBezTo>
                  <a:cubicBezTo>
                    <a:pt x="17971" y="16352"/>
                    <a:pt x="17780" y="16266"/>
                    <a:pt x="17698" y="16294"/>
                  </a:cubicBezTo>
                  <a:cubicBezTo>
                    <a:pt x="17628" y="16316"/>
                    <a:pt x="17560" y="16425"/>
                    <a:pt x="17543" y="16477"/>
                  </a:cubicBezTo>
                  <a:cubicBezTo>
                    <a:pt x="17525" y="16546"/>
                    <a:pt x="17554" y="16696"/>
                    <a:pt x="17601" y="16759"/>
                  </a:cubicBezTo>
                  <a:cubicBezTo>
                    <a:pt x="17642" y="16813"/>
                    <a:pt x="17821" y="16871"/>
                    <a:pt x="17854" y="16924"/>
                  </a:cubicBezTo>
                  <a:cubicBezTo>
                    <a:pt x="17901" y="17000"/>
                    <a:pt x="17909" y="17183"/>
                    <a:pt x="17845" y="17252"/>
                  </a:cubicBezTo>
                  <a:cubicBezTo>
                    <a:pt x="17786" y="17318"/>
                    <a:pt x="17543" y="17352"/>
                    <a:pt x="17446" y="17392"/>
                  </a:cubicBezTo>
                  <a:cubicBezTo>
                    <a:pt x="17296" y="17455"/>
                    <a:pt x="17000" y="17591"/>
                    <a:pt x="16882" y="17680"/>
                  </a:cubicBezTo>
                  <a:cubicBezTo>
                    <a:pt x="16709" y="17813"/>
                    <a:pt x="16536" y="18163"/>
                    <a:pt x="16360" y="18293"/>
                  </a:cubicBezTo>
                  <a:cubicBezTo>
                    <a:pt x="16211" y="18400"/>
                    <a:pt x="15850" y="18583"/>
                    <a:pt x="15641" y="18627"/>
                  </a:cubicBezTo>
                  <a:cubicBezTo>
                    <a:pt x="15175" y="18724"/>
                    <a:pt x="14039" y="18859"/>
                    <a:pt x="13696" y="18627"/>
                  </a:cubicBezTo>
                  <a:cubicBezTo>
                    <a:pt x="13614" y="18571"/>
                    <a:pt x="13649" y="18378"/>
                    <a:pt x="13696" y="18305"/>
                  </a:cubicBezTo>
                  <a:cubicBezTo>
                    <a:pt x="13734" y="18249"/>
                    <a:pt x="13904" y="18183"/>
                    <a:pt x="13969" y="18141"/>
                  </a:cubicBezTo>
                  <a:cubicBezTo>
                    <a:pt x="14051" y="18088"/>
                    <a:pt x="14224" y="17984"/>
                    <a:pt x="14280" y="17917"/>
                  </a:cubicBezTo>
                  <a:cubicBezTo>
                    <a:pt x="14348" y="17837"/>
                    <a:pt x="14436" y="17654"/>
                    <a:pt x="14427" y="17563"/>
                  </a:cubicBezTo>
                  <a:cubicBezTo>
                    <a:pt x="14418" y="17493"/>
                    <a:pt x="14342" y="17352"/>
                    <a:pt x="14260" y="17312"/>
                  </a:cubicBezTo>
                  <a:cubicBezTo>
                    <a:pt x="14142" y="17254"/>
                    <a:pt x="13819" y="17245"/>
                    <a:pt x="13679" y="17272"/>
                  </a:cubicBezTo>
                  <a:cubicBezTo>
                    <a:pt x="13614" y="17286"/>
                    <a:pt x="13535" y="17370"/>
                    <a:pt x="13473" y="17386"/>
                  </a:cubicBezTo>
                  <a:cubicBezTo>
                    <a:pt x="13356" y="17412"/>
                    <a:pt x="13098" y="17358"/>
                    <a:pt x="12977" y="17378"/>
                  </a:cubicBezTo>
                  <a:cubicBezTo>
                    <a:pt x="12889" y="17394"/>
                    <a:pt x="12725" y="17461"/>
                    <a:pt x="12658" y="17503"/>
                  </a:cubicBezTo>
                  <a:cubicBezTo>
                    <a:pt x="12564" y="17561"/>
                    <a:pt x="12487" y="17762"/>
                    <a:pt x="12367" y="17785"/>
                  </a:cubicBezTo>
                  <a:cubicBezTo>
                    <a:pt x="12303" y="17799"/>
                    <a:pt x="12185" y="17734"/>
                    <a:pt x="12124" y="17720"/>
                  </a:cubicBezTo>
                  <a:cubicBezTo>
                    <a:pt x="12062" y="17706"/>
                    <a:pt x="11921" y="17700"/>
                    <a:pt x="11871" y="17670"/>
                  </a:cubicBezTo>
                  <a:cubicBezTo>
                    <a:pt x="11815" y="17638"/>
                    <a:pt x="11810" y="17521"/>
                    <a:pt x="11751" y="17493"/>
                  </a:cubicBezTo>
                  <a:cubicBezTo>
                    <a:pt x="11701" y="17469"/>
                    <a:pt x="11566" y="17461"/>
                    <a:pt x="11510" y="17477"/>
                  </a:cubicBezTo>
                  <a:cubicBezTo>
                    <a:pt x="11458" y="17491"/>
                    <a:pt x="11372" y="17557"/>
                    <a:pt x="11355" y="17595"/>
                  </a:cubicBezTo>
                  <a:cubicBezTo>
                    <a:pt x="11337" y="17638"/>
                    <a:pt x="11440" y="17734"/>
                    <a:pt x="11405" y="17774"/>
                  </a:cubicBezTo>
                  <a:cubicBezTo>
                    <a:pt x="11381" y="17801"/>
                    <a:pt x="11270" y="17813"/>
                    <a:pt x="11220" y="17811"/>
                  </a:cubicBezTo>
                  <a:cubicBezTo>
                    <a:pt x="11144" y="17811"/>
                    <a:pt x="11003" y="17766"/>
                    <a:pt x="10938" y="17740"/>
                  </a:cubicBezTo>
                  <a:cubicBezTo>
                    <a:pt x="10882" y="17718"/>
                    <a:pt x="10792" y="17648"/>
                    <a:pt x="10736" y="17628"/>
                  </a:cubicBezTo>
                  <a:cubicBezTo>
                    <a:pt x="10621" y="17587"/>
                    <a:pt x="10369" y="17525"/>
                    <a:pt x="10240" y="17523"/>
                  </a:cubicBezTo>
                  <a:cubicBezTo>
                    <a:pt x="10178" y="17523"/>
                    <a:pt x="10067" y="17563"/>
                    <a:pt x="10005" y="17565"/>
                  </a:cubicBezTo>
                  <a:cubicBezTo>
                    <a:pt x="9861" y="17573"/>
                    <a:pt x="9568" y="17559"/>
                    <a:pt x="9433" y="17523"/>
                  </a:cubicBezTo>
                  <a:cubicBezTo>
                    <a:pt x="9345" y="17499"/>
                    <a:pt x="9216" y="17390"/>
                    <a:pt x="9128" y="17368"/>
                  </a:cubicBezTo>
                  <a:cubicBezTo>
                    <a:pt x="9063" y="17354"/>
                    <a:pt x="8926" y="17364"/>
                    <a:pt x="8861" y="17368"/>
                  </a:cubicBezTo>
                  <a:cubicBezTo>
                    <a:pt x="8767" y="17376"/>
                    <a:pt x="8565" y="17378"/>
                    <a:pt x="8494" y="17422"/>
                  </a:cubicBezTo>
                  <a:cubicBezTo>
                    <a:pt x="8415" y="17471"/>
                    <a:pt x="8397" y="17634"/>
                    <a:pt x="8368" y="17708"/>
                  </a:cubicBezTo>
                  <a:cubicBezTo>
                    <a:pt x="8339" y="17779"/>
                    <a:pt x="8312" y="17931"/>
                    <a:pt x="8262" y="17996"/>
                  </a:cubicBezTo>
                  <a:cubicBezTo>
                    <a:pt x="8189" y="18094"/>
                    <a:pt x="7966" y="18253"/>
                    <a:pt x="7849" y="18328"/>
                  </a:cubicBezTo>
                  <a:cubicBezTo>
                    <a:pt x="7726" y="18408"/>
                    <a:pt x="7441" y="18541"/>
                    <a:pt x="7306" y="18611"/>
                  </a:cubicBezTo>
                  <a:cubicBezTo>
                    <a:pt x="7192" y="18670"/>
                    <a:pt x="6936" y="18774"/>
                    <a:pt x="6845" y="18851"/>
                  </a:cubicBezTo>
                  <a:cubicBezTo>
                    <a:pt x="6801" y="18887"/>
                    <a:pt x="6728" y="18975"/>
                    <a:pt x="6728" y="19022"/>
                  </a:cubicBezTo>
                  <a:cubicBezTo>
                    <a:pt x="6728" y="19068"/>
                    <a:pt x="6825" y="19148"/>
                    <a:pt x="6839" y="19194"/>
                  </a:cubicBezTo>
                  <a:cubicBezTo>
                    <a:pt x="6854" y="19235"/>
                    <a:pt x="6860" y="19321"/>
                    <a:pt x="6848" y="19365"/>
                  </a:cubicBezTo>
                  <a:cubicBezTo>
                    <a:pt x="6834" y="19430"/>
                    <a:pt x="6766" y="19559"/>
                    <a:pt x="6707" y="19613"/>
                  </a:cubicBezTo>
                  <a:cubicBezTo>
                    <a:pt x="6634" y="19687"/>
                    <a:pt x="6417" y="19792"/>
                    <a:pt x="6308" y="19844"/>
                  </a:cubicBezTo>
                  <a:cubicBezTo>
                    <a:pt x="6168" y="19913"/>
                    <a:pt x="5854" y="20025"/>
                    <a:pt x="5713" y="20094"/>
                  </a:cubicBezTo>
                  <a:cubicBezTo>
                    <a:pt x="5566" y="20166"/>
                    <a:pt x="5311" y="20339"/>
                    <a:pt x="5164" y="20409"/>
                  </a:cubicBezTo>
                  <a:cubicBezTo>
                    <a:pt x="5009" y="20484"/>
                    <a:pt x="4674" y="20602"/>
                    <a:pt x="4513" y="20669"/>
                  </a:cubicBezTo>
                  <a:cubicBezTo>
                    <a:pt x="4343" y="20741"/>
                    <a:pt x="4011" y="20900"/>
                    <a:pt x="3838" y="20967"/>
                  </a:cubicBezTo>
                  <a:cubicBezTo>
                    <a:pt x="3665" y="21037"/>
                    <a:pt x="3295" y="21144"/>
                    <a:pt x="3128" y="21218"/>
                  </a:cubicBezTo>
                  <a:cubicBezTo>
                    <a:pt x="2967" y="21292"/>
                    <a:pt x="2708" y="21508"/>
                    <a:pt x="2527" y="21554"/>
                  </a:cubicBezTo>
                  <a:cubicBezTo>
                    <a:pt x="2389" y="21586"/>
                    <a:pt x="2089" y="21564"/>
                    <a:pt x="1943" y="21554"/>
                  </a:cubicBezTo>
                  <a:cubicBezTo>
                    <a:pt x="1822" y="21544"/>
                    <a:pt x="1591" y="21518"/>
                    <a:pt x="1453" y="21485"/>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23" name="Shape 1010"/>
            <p:cNvSpPr>
              <a:spLocks/>
            </p:cNvSpPr>
            <p:nvPr/>
          </p:nvSpPr>
          <p:spPr bwMode="auto">
            <a:xfrm>
              <a:off x="971776" y="2286156"/>
              <a:ext cx="518393" cy="748424"/>
            </a:xfrm>
            <a:custGeom>
              <a:avLst/>
              <a:gdLst>
                <a:gd name="T0" fmla="*/ 2147483646 w 21558"/>
                <a:gd name="T1" fmla="*/ 2147483646 h 21570"/>
                <a:gd name="T2" fmla="*/ 2147483646 w 21558"/>
                <a:gd name="T3" fmla="*/ 2147483646 h 21570"/>
                <a:gd name="T4" fmla="*/ 2147483646 w 21558"/>
                <a:gd name="T5" fmla="*/ 2147483646 h 21570"/>
                <a:gd name="T6" fmla="*/ 2147483646 w 21558"/>
                <a:gd name="T7" fmla="*/ 2147483646 h 2157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8" h="21570" extrusionOk="0">
                  <a:moveTo>
                    <a:pt x="1453" y="21485"/>
                  </a:moveTo>
                  <a:cubicBezTo>
                    <a:pt x="1432" y="21479"/>
                    <a:pt x="1415" y="21473"/>
                    <a:pt x="1400" y="21469"/>
                  </a:cubicBezTo>
                  <a:cubicBezTo>
                    <a:pt x="1271" y="21423"/>
                    <a:pt x="1092" y="21258"/>
                    <a:pt x="971" y="21204"/>
                  </a:cubicBezTo>
                  <a:cubicBezTo>
                    <a:pt x="881" y="21164"/>
                    <a:pt x="658" y="21131"/>
                    <a:pt x="572" y="21085"/>
                  </a:cubicBezTo>
                  <a:cubicBezTo>
                    <a:pt x="470" y="21029"/>
                    <a:pt x="314" y="20878"/>
                    <a:pt x="253" y="20796"/>
                  </a:cubicBezTo>
                  <a:cubicBezTo>
                    <a:pt x="159" y="20671"/>
                    <a:pt x="33" y="20399"/>
                    <a:pt x="9" y="20258"/>
                  </a:cubicBezTo>
                  <a:cubicBezTo>
                    <a:pt x="-29" y="20011"/>
                    <a:pt x="65" y="19514"/>
                    <a:pt x="138" y="19271"/>
                  </a:cubicBezTo>
                  <a:cubicBezTo>
                    <a:pt x="144" y="19241"/>
                    <a:pt x="159" y="19207"/>
                    <a:pt x="173" y="19168"/>
                  </a:cubicBezTo>
                  <a:cubicBezTo>
                    <a:pt x="244" y="18999"/>
                    <a:pt x="373" y="18764"/>
                    <a:pt x="438" y="18635"/>
                  </a:cubicBezTo>
                  <a:cubicBezTo>
                    <a:pt x="561" y="18392"/>
                    <a:pt x="854" y="17921"/>
                    <a:pt x="954" y="17674"/>
                  </a:cubicBezTo>
                  <a:cubicBezTo>
                    <a:pt x="1048" y="17433"/>
                    <a:pt x="1174" y="16942"/>
                    <a:pt x="1215" y="16694"/>
                  </a:cubicBezTo>
                  <a:cubicBezTo>
                    <a:pt x="1241" y="16537"/>
                    <a:pt x="1247" y="16220"/>
                    <a:pt x="1253" y="16063"/>
                  </a:cubicBezTo>
                  <a:cubicBezTo>
                    <a:pt x="1262" y="15896"/>
                    <a:pt x="1212" y="15560"/>
                    <a:pt x="1274" y="15399"/>
                  </a:cubicBezTo>
                  <a:cubicBezTo>
                    <a:pt x="1329" y="15246"/>
                    <a:pt x="1585" y="14977"/>
                    <a:pt x="1699" y="14840"/>
                  </a:cubicBezTo>
                  <a:cubicBezTo>
                    <a:pt x="1816" y="14703"/>
                    <a:pt x="2092" y="14444"/>
                    <a:pt x="2195" y="14301"/>
                  </a:cubicBezTo>
                  <a:cubicBezTo>
                    <a:pt x="2262" y="14210"/>
                    <a:pt x="2353" y="14017"/>
                    <a:pt x="2400" y="13919"/>
                  </a:cubicBezTo>
                  <a:cubicBezTo>
                    <a:pt x="2468" y="13774"/>
                    <a:pt x="2547" y="13468"/>
                    <a:pt x="2644" y="13329"/>
                  </a:cubicBezTo>
                  <a:cubicBezTo>
                    <a:pt x="2749" y="13172"/>
                    <a:pt x="3052" y="12893"/>
                    <a:pt x="3216" y="12762"/>
                  </a:cubicBezTo>
                  <a:cubicBezTo>
                    <a:pt x="3369" y="12643"/>
                    <a:pt x="3729" y="12440"/>
                    <a:pt x="3897" y="12328"/>
                  </a:cubicBezTo>
                  <a:cubicBezTo>
                    <a:pt x="4082" y="12205"/>
                    <a:pt x="4434" y="11942"/>
                    <a:pt x="4624" y="11821"/>
                  </a:cubicBezTo>
                  <a:cubicBezTo>
                    <a:pt x="4736" y="11752"/>
                    <a:pt x="5026" y="11646"/>
                    <a:pt x="5091" y="11553"/>
                  </a:cubicBezTo>
                  <a:cubicBezTo>
                    <a:pt x="5152" y="11459"/>
                    <a:pt x="5094" y="11264"/>
                    <a:pt x="5088" y="11135"/>
                  </a:cubicBezTo>
                  <a:cubicBezTo>
                    <a:pt x="5088" y="11115"/>
                    <a:pt x="5088" y="11095"/>
                    <a:pt x="5091" y="11079"/>
                  </a:cubicBezTo>
                  <a:cubicBezTo>
                    <a:pt x="5117" y="10920"/>
                    <a:pt x="5226" y="10606"/>
                    <a:pt x="5305" y="10455"/>
                  </a:cubicBezTo>
                  <a:cubicBezTo>
                    <a:pt x="5402" y="10270"/>
                    <a:pt x="5681" y="9924"/>
                    <a:pt x="5818" y="9751"/>
                  </a:cubicBezTo>
                  <a:cubicBezTo>
                    <a:pt x="5933" y="9612"/>
                    <a:pt x="6200" y="9347"/>
                    <a:pt x="6305" y="9206"/>
                  </a:cubicBezTo>
                  <a:cubicBezTo>
                    <a:pt x="6426" y="9041"/>
                    <a:pt x="6660" y="8707"/>
                    <a:pt x="6713" y="8528"/>
                  </a:cubicBezTo>
                  <a:cubicBezTo>
                    <a:pt x="6751" y="8395"/>
                    <a:pt x="6675" y="8116"/>
                    <a:pt x="6713" y="7983"/>
                  </a:cubicBezTo>
                  <a:cubicBezTo>
                    <a:pt x="6751" y="7854"/>
                    <a:pt x="6898" y="7605"/>
                    <a:pt x="7004" y="7496"/>
                  </a:cubicBezTo>
                  <a:cubicBezTo>
                    <a:pt x="7148" y="7348"/>
                    <a:pt x="7549" y="7114"/>
                    <a:pt x="7743" y="6996"/>
                  </a:cubicBezTo>
                  <a:cubicBezTo>
                    <a:pt x="7890" y="6907"/>
                    <a:pt x="8186" y="6730"/>
                    <a:pt x="8353" y="6660"/>
                  </a:cubicBezTo>
                  <a:cubicBezTo>
                    <a:pt x="8441" y="6625"/>
                    <a:pt x="8632" y="6575"/>
                    <a:pt x="8723" y="6549"/>
                  </a:cubicBezTo>
                  <a:cubicBezTo>
                    <a:pt x="8843" y="6513"/>
                    <a:pt x="9116" y="6479"/>
                    <a:pt x="9210" y="6418"/>
                  </a:cubicBezTo>
                  <a:cubicBezTo>
                    <a:pt x="9278" y="6372"/>
                    <a:pt x="9345" y="6245"/>
                    <a:pt x="9366" y="6181"/>
                  </a:cubicBezTo>
                  <a:cubicBezTo>
                    <a:pt x="9401" y="6068"/>
                    <a:pt x="9354" y="5833"/>
                    <a:pt x="9366" y="5718"/>
                  </a:cubicBezTo>
                  <a:cubicBezTo>
                    <a:pt x="9369" y="5682"/>
                    <a:pt x="9377" y="5626"/>
                    <a:pt x="9389" y="5572"/>
                  </a:cubicBezTo>
                  <a:cubicBezTo>
                    <a:pt x="9404" y="5517"/>
                    <a:pt x="9415" y="5459"/>
                    <a:pt x="9427" y="5423"/>
                  </a:cubicBezTo>
                  <a:cubicBezTo>
                    <a:pt x="9454" y="5342"/>
                    <a:pt x="9568" y="5185"/>
                    <a:pt x="9559" y="5101"/>
                  </a:cubicBezTo>
                  <a:cubicBezTo>
                    <a:pt x="9553" y="5039"/>
                    <a:pt x="9430" y="4932"/>
                    <a:pt x="9413" y="4870"/>
                  </a:cubicBezTo>
                  <a:cubicBezTo>
                    <a:pt x="9398" y="4809"/>
                    <a:pt x="9410" y="4679"/>
                    <a:pt x="9436" y="4618"/>
                  </a:cubicBezTo>
                  <a:cubicBezTo>
                    <a:pt x="9451" y="4580"/>
                    <a:pt x="9498" y="4516"/>
                    <a:pt x="9539" y="4467"/>
                  </a:cubicBezTo>
                  <a:cubicBezTo>
                    <a:pt x="9559" y="4443"/>
                    <a:pt x="9580" y="4423"/>
                    <a:pt x="9594" y="4407"/>
                  </a:cubicBezTo>
                  <a:cubicBezTo>
                    <a:pt x="9659" y="4347"/>
                    <a:pt x="9812" y="4244"/>
                    <a:pt x="9900" y="4202"/>
                  </a:cubicBezTo>
                  <a:cubicBezTo>
                    <a:pt x="9967" y="4168"/>
                    <a:pt x="10131" y="4131"/>
                    <a:pt x="10199" y="4097"/>
                  </a:cubicBezTo>
                  <a:cubicBezTo>
                    <a:pt x="10252" y="4071"/>
                    <a:pt x="10372" y="4015"/>
                    <a:pt x="10384" y="3971"/>
                  </a:cubicBezTo>
                  <a:cubicBezTo>
                    <a:pt x="10404" y="3908"/>
                    <a:pt x="10275" y="3789"/>
                    <a:pt x="10240" y="3727"/>
                  </a:cubicBezTo>
                  <a:cubicBezTo>
                    <a:pt x="10208" y="3671"/>
                    <a:pt x="10126" y="3558"/>
                    <a:pt x="10114" y="3498"/>
                  </a:cubicBezTo>
                  <a:cubicBezTo>
                    <a:pt x="10093" y="3411"/>
                    <a:pt x="10114" y="3234"/>
                    <a:pt x="10143" y="3150"/>
                  </a:cubicBezTo>
                  <a:cubicBezTo>
                    <a:pt x="10167" y="3075"/>
                    <a:pt x="10304" y="2943"/>
                    <a:pt x="10307" y="2866"/>
                  </a:cubicBezTo>
                  <a:cubicBezTo>
                    <a:pt x="10310" y="2784"/>
                    <a:pt x="10172" y="2633"/>
                    <a:pt x="10161" y="2552"/>
                  </a:cubicBezTo>
                  <a:cubicBezTo>
                    <a:pt x="10140" y="2408"/>
                    <a:pt x="10190" y="2116"/>
                    <a:pt x="10258" y="1979"/>
                  </a:cubicBezTo>
                  <a:cubicBezTo>
                    <a:pt x="10302" y="1889"/>
                    <a:pt x="10451" y="1724"/>
                    <a:pt x="10539" y="1651"/>
                  </a:cubicBezTo>
                  <a:cubicBezTo>
                    <a:pt x="10592" y="1605"/>
                    <a:pt x="10715" y="1525"/>
                    <a:pt x="10792" y="1497"/>
                  </a:cubicBezTo>
                  <a:cubicBezTo>
                    <a:pt x="10847" y="1476"/>
                    <a:pt x="10985" y="1432"/>
                    <a:pt x="11047" y="1448"/>
                  </a:cubicBezTo>
                  <a:cubicBezTo>
                    <a:pt x="11082" y="1458"/>
                    <a:pt x="11094" y="1525"/>
                    <a:pt x="11126" y="1541"/>
                  </a:cubicBezTo>
                  <a:cubicBezTo>
                    <a:pt x="11188" y="1573"/>
                    <a:pt x="11355" y="1605"/>
                    <a:pt x="11431" y="1591"/>
                  </a:cubicBezTo>
                  <a:cubicBezTo>
                    <a:pt x="11487" y="1581"/>
                    <a:pt x="11554" y="1511"/>
                    <a:pt x="11598" y="1488"/>
                  </a:cubicBezTo>
                  <a:cubicBezTo>
                    <a:pt x="11669" y="1448"/>
                    <a:pt x="11798" y="1354"/>
                    <a:pt x="11883" y="1340"/>
                  </a:cubicBezTo>
                  <a:cubicBezTo>
                    <a:pt x="11945" y="1328"/>
                    <a:pt x="12088" y="1338"/>
                    <a:pt x="12138" y="1364"/>
                  </a:cubicBezTo>
                  <a:cubicBezTo>
                    <a:pt x="12168" y="1380"/>
                    <a:pt x="12168" y="1442"/>
                    <a:pt x="12197" y="1458"/>
                  </a:cubicBezTo>
                  <a:cubicBezTo>
                    <a:pt x="12247" y="1484"/>
                    <a:pt x="12385" y="1493"/>
                    <a:pt x="12443" y="1482"/>
                  </a:cubicBezTo>
                  <a:cubicBezTo>
                    <a:pt x="12493" y="1474"/>
                    <a:pt x="12561" y="1414"/>
                    <a:pt x="12605" y="1394"/>
                  </a:cubicBezTo>
                  <a:cubicBezTo>
                    <a:pt x="12663" y="1366"/>
                    <a:pt x="12784" y="1309"/>
                    <a:pt x="12851" y="1295"/>
                  </a:cubicBezTo>
                  <a:cubicBezTo>
                    <a:pt x="12916" y="1283"/>
                    <a:pt x="13062" y="1273"/>
                    <a:pt x="13121" y="1295"/>
                  </a:cubicBezTo>
                  <a:cubicBezTo>
                    <a:pt x="13177" y="1314"/>
                    <a:pt x="13212" y="1412"/>
                    <a:pt x="13259" y="1438"/>
                  </a:cubicBezTo>
                  <a:cubicBezTo>
                    <a:pt x="13318" y="1468"/>
                    <a:pt x="13461" y="1521"/>
                    <a:pt x="13529" y="1507"/>
                  </a:cubicBezTo>
                  <a:cubicBezTo>
                    <a:pt x="13599" y="1493"/>
                    <a:pt x="13682" y="1396"/>
                    <a:pt x="13705" y="1348"/>
                  </a:cubicBezTo>
                  <a:cubicBezTo>
                    <a:pt x="13728" y="1301"/>
                    <a:pt x="13731" y="1191"/>
                    <a:pt x="13705" y="1141"/>
                  </a:cubicBezTo>
                  <a:cubicBezTo>
                    <a:pt x="13673" y="1082"/>
                    <a:pt x="13485" y="1008"/>
                    <a:pt x="13464" y="947"/>
                  </a:cubicBezTo>
                  <a:cubicBezTo>
                    <a:pt x="13435" y="855"/>
                    <a:pt x="13529" y="664"/>
                    <a:pt x="13599" y="585"/>
                  </a:cubicBezTo>
                  <a:cubicBezTo>
                    <a:pt x="13690" y="481"/>
                    <a:pt x="13969" y="314"/>
                    <a:pt x="14125" y="256"/>
                  </a:cubicBezTo>
                  <a:cubicBezTo>
                    <a:pt x="14315" y="183"/>
                    <a:pt x="14755" y="129"/>
                    <a:pt x="14970" y="97"/>
                  </a:cubicBezTo>
                  <a:cubicBezTo>
                    <a:pt x="15198" y="68"/>
                    <a:pt x="15659" y="24"/>
                    <a:pt x="15894" y="12"/>
                  </a:cubicBezTo>
                  <a:cubicBezTo>
                    <a:pt x="16128" y="2"/>
                    <a:pt x="16598" y="12"/>
                    <a:pt x="16836" y="12"/>
                  </a:cubicBezTo>
                  <a:cubicBezTo>
                    <a:pt x="16979" y="12"/>
                    <a:pt x="17276" y="-14"/>
                    <a:pt x="17416" y="12"/>
                  </a:cubicBezTo>
                  <a:cubicBezTo>
                    <a:pt x="17496" y="28"/>
                    <a:pt x="17625" y="103"/>
                    <a:pt x="17698" y="125"/>
                  </a:cubicBezTo>
                  <a:cubicBezTo>
                    <a:pt x="17769" y="145"/>
                    <a:pt x="17915" y="175"/>
                    <a:pt x="17992" y="183"/>
                  </a:cubicBezTo>
                  <a:cubicBezTo>
                    <a:pt x="18071" y="193"/>
                    <a:pt x="18253" y="197"/>
                    <a:pt x="18379" y="199"/>
                  </a:cubicBezTo>
                  <a:cubicBezTo>
                    <a:pt x="18364" y="354"/>
                    <a:pt x="18370" y="537"/>
                    <a:pt x="18370" y="644"/>
                  </a:cubicBezTo>
                  <a:cubicBezTo>
                    <a:pt x="18370" y="859"/>
                    <a:pt x="18443" y="1291"/>
                    <a:pt x="18429" y="1505"/>
                  </a:cubicBezTo>
                  <a:cubicBezTo>
                    <a:pt x="18408" y="1780"/>
                    <a:pt x="18217" y="2317"/>
                    <a:pt x="18194" y="2591"/>
                  </a:cubicBezTo>
                  <a:cubicBezTo>
                    <a:pt x="18176" y="2806"/>
                    <a:pt x="18259" y="3238"/>
                    <a:pt x="18235" y="3452"/>
                  </a:cubicBezTo>
                  <a:cubicBezTo>
                    <a:pt x="18200" y="3729"/>
                    <a:pt x="18041" y="4280"/>
                    <a:pt x="17912" y="4542"/>
                  </a:cubicBezTo>
                  <a:cubicBezTo>
                    <a:pt x="17845" y="4681"/>
                    <a:pt x="17660" y="4946"/>
                    <a:pt x="17543" y="5069"/>
                  </a:cubicBezTo>
                  <a:cubicBezTo>
                    <a:pt x="17478" y="5139"/>
                    <a:pt x="17273" y="5248"/>
                    <a:pt x="17223" y="5326"/>
                  </a:cubicBezTo>
                  <a:cubicBezTo>
                    <a:pt x="17170" y="5407"/>
                    <a:pt x="17152" y="5590"/>
                    <a:pt x="17155" y="5680"/>
                  </a:cubicBezTo>
                  <a:cubicBezTo>
                    <a:pt x="17158" y="5813"/>
                    <a:pt x="17279" y="6074"/>
                    <a:pt x="17282" y="6207"/>
                  </a:cubicBezTo>
                  <a:cubicBezTo>
                    <a:pt x="17284" y="6362"/>
                    <a:pt x="17155" y="6668"/>
                    <a:pt x="17164" y="6825"/>
                  </a:cubicBezTo>
                  <a:cubicBezTo>
                    <a:pt x="17176" y="6988"/>
                    <a:pt x="17387" y="7301"/>
                    <a:pt x="17361" y="7462"/>
                  </a:cubicBezTo>
                  <a:cubicBezTo>
                    <a:pt x="17331" y="7631"/>
                    <a:pt x="17050" y="7927"/>
                    <a:pt x="16941" y="8080"/>
                  </a:cubicBezTo>
                  <a:cubicBezTo>
                    <a:pt x="16833" y="8235"/>
                    <a:pt x="16604" y="8544"/>
                    <a:pt x="16495" y="8699"/>
                  </a:cubicBezTo>
                  <a:cubicBezTo>
                    <a:pt x="16401" y="8832"/>
                    <a:pt x="16158" y="9087"/>
                    <a:pt x="16134" y="9232"/>
                  </a:cubicBezTo>
                  <a:cubicBezTo>
                    <a:pt x="16123" y="9307"/>
                    <a:pt x="16143" y="9484"/>
                    <a:pt x="16231" y="9534"/>
                  </a:cubicBezTo>
                  <a:cubicBezTo>
                    <a:pt x="16299" y="9572"/>
                    <a:pt x="16495" y="9550"/>
                    <a:pt x="16583" y="9540"/>
                  </a:cubicBezTo>
                  <a:cubicBezTo>
                    <a:pt x="16674" y="9530"/>
                    <a:pt x="16838" y="9462"/>
                    <a:pt x="16932" y="9455"/>
                  </a:cubicBezTo>
                  <a:cubicBezTo>
                    <a:pt x="17029" y="9447"/>
                    <a:pt x="17232" y="9457"/>
                    <a:pt x="17320" y="9480"/>
                  </a:cubicBezTo>
                  <a:cubicBezTo>
                    <a:pt x="17390" y="9500"/>
                    <a:pt x="17487" y="9586"/>
                    <a:pt x="17554" y="9614"/>
                  </a:cubicBezTo>
                  <a:cubicBezTo>
                    <a:pt x="17678" y="9661"/>
                    <a:pt x="17962" y="9705"/>
                    <a:pt x="18088" y="9751"/>
                  </a:cubicBezTo>
                  <a:cubicBezTo>
                    <a:pt x="18223" y="9801"/>
                    <a:pt x="18461" y="9932"/>
                    <a:pt x="18584" y="9993"/>
                  </a:cubicBezTo>
                  <a:cubicBezTo>
                    <a:pt x="18678" y="10043"/>
                    <a:pt x="18848" y="10165"/>
                    <a:pt x="18963" y="10190"/>
                  </a:cubicBezTo>
                  <a:cubicBezTo>
                    <a:pt x="19048" y="10210"/>
                    <a:pt x="19236" y="10210"/>
                    <a:pt x="19321" y="10190"/>
                  </a:cubicBezTo>
                  <a:cubicBezTo>
                    <a:pt x="19394" y="10174"/>
                    <a:pt x="19514" y="10107"/>
                    <a:pt x="19564" y="10067"/>
                  </a:cubicBezTo>
                  <a:cubicBezTo>
                    <a:pt x="19661" y="9989"/>
                    <a:pt x="19740" y="9783"/>
                    <a:pt x="19837" y="9705"/>
                  </a:cubicBezTo>
                  <a:cubicBezTo>
                    <a:pt x="19893" y="9657"/>
                    <a:pt x="20034" y="9574"/>
                    <a:pt x="20119" y="9554"/>
                  </a:cubicBezTo>
                  <a:cubicBezTo>
                    <a:pt x="20227" y="9528"/>
                    <a:pt x="20465" y="9542"/>
                    <a:pt x="20573" y="9560"/>
                  </a:cubicBezTo>
                  <a:cubicBezTo>
                    <a:pt x="20673" y="9576"/>
                    <a:pt x="20867" y="9632"/>
                    <a:pt x="20943" y="9679"/>
                  </a:cubicBezTo>
                  <a:cubicBezTo>
                    <a:pt x="21084" y="9763"/>
                    <a:pt x="21260" y="9995"/>
                    <a:pt x="21333" y="10113"/>
                  </a:cubicBezTo>
                  <a:cubicBezTo>
                    <a:pt x="21415" y="10248"/>
                    <a:pt x="21524" y="10538"/>
                    <a:pt x="21545" y="10684"/>
                  </a:cubicBezTo>
                  <a:cubicBezTo>
                    <a:pt x="21559" y="10773"/>
                    <a:pt x="21571" y="10956"/>
                    <a:pt x="21527" y="11040"/>
                  </a:cubicBezTo>
                  <a:cubicBezTo>
                    <a:pt x="21483" y="11125"/>
                    <a:pt x="21251" y="11244"/>
                    <a:pt x="21207" y="11328"/>
                  </a:cubicBezTo>
                  <a:cubicBezTo>
                    <a:pt x="21140" y="11461"/>
                    <a:pt x="21225" y="11750"/>
                    <a:pt x="21187" y="11887"/>
                  </a:cubicBezTo>
                  <a:cubicBezTo>
                    <a:pt x="21166" y="11960"/>
                    <a:pt x="21046" y="12096"/>
                    <a:pt x="21040" y="12171"/>
                  </a:cubicBezTo>
                  <a:cubicBezTo>
                    <a:pt x="21034" y="12257"/>
                    <a:pt x="21143" y="12420"/>
                    <a:pt x="21157" y="12505"/>
                  </a:cubicBezTo>
                  <a:cubicBezTo>
                    <a:pt x="21172" y="12587"/>
                    <a:pt x="21201" y="12756"/>
                    <a:pt x="21166" y="12835"/>
                  </a:cubicBezTo>
                  <a:cubicBezTo>
                    <a:pt x="21140" y="12903"/>
                    <a:pt x="20978" y="13004"/>
                    <a:pt x="20943" y="13072"/>
                  </a:cubicBezTo>
                  <a:cubicBezTo>
                    <a:pt x="20876" y="13207"/>
                    <a:pt x="20887" y="13478"/>
                    <a:pt x="20867" y="13659"/>
                  </a:cubicBezTo>
                  <a:cubicBezTo>
                    <a:pt x="20864" y="13691"/>
                    <a:pt x="20858" y="13720"/>
                    <a:pt x="20852" y="13746"/>
                  </a:cubicBezTo>
                  <a:cubicBezTo>
                    <a:pt x="20811" y="13895"/>
                    <a:pt x="20752" y="14208"/>
                    <a:pt x="20617" y="14331"/>
                  </a:cubicBezTo>
                  <a:cubicBezTo>
                    <a:pt x="20506" y="14434"/>
                    <a:pt x="20125" y="14528"/>
                    <a:pt x="19972" y="14607"/>
                  </a:cubicBezTo>
                  <a:cubicBezTo>
                    <a:pt x="19837" y="14677"/>
                    <a:pt x="19567" y="14824"/>
                    <a:pt x="19467" y="14920"/>
                  </a:cubicBezTo>
                  <a:cubicBezTo>
                    <a:pt x="19400" y="14983"/>
                    <a:pt x="19356" y="15146"/>
                    <a:pt x="19282" y="15208"/>
                  </a:cubicBezTo>
                  <a:cubicBezTo>
                    <a:pt x="19203" y="15274"/>
                    <a:pt x="18992" y="15377"/>
                    <a:pt x="18875" y="15405"/>
                  </a:cubicBezTo>
                  <a:cubicBezTo>
                    <a:pt x="18784" y="15427"/>
                    <a:pt x="18587" y="15399"/>
                    <a:pt x="18496" y="15419"/>
                  </a:cubicBezTo>
                  <a:cubicBezTo>
                    <a:pt x="18420" y="15435"/>
                    <a:pt x="18261" y="15484"/>
                    <a:pt x="18223" y="15530"/>
                  </a:cubicBezTo>
                  <a:cubicBezTo>
                    <a:pt x="18179" y="15584"/>
                    <a:pt x="18209" y="15713"/>
                    <a:pt x="18223" y="15773"/>
                  </a:cubicBezTo>
                  <a:cubicBezTo>
                    <a:pt x="18235" y="15821"/>
                    <a:pt x="18314" y="15904"/>
                    <a:pt x="18320" y="15952"/>
                  </a:cubicBezTo>
                  <a:cubicBezTo>
                    <a:pt x="18329" y="16013"/>
                    <a:pt x="18305" y="16139"/>
                    <a:pt x="18261" y="16194"/>
                  </a:cubicBezTo>
                  <a:cubicBezTo>
                    <a:pt x="18229" y="16238"/>
                    <a:pt x="18127" y="16318"/>
                    <a:pt x="18059" y="16332"/>
                  </a:cubicBezTo>
                  <a:cubicBezTo>
                    <a:pt x="17971" y="16352"/>
                    <a:pt x="17780" y="16266"/>
                    <a:pt x="17698" y="16294"/>
                  </a:cubicBezTo>
                  <a:cubicBezTo>
                    <a:pt x="17628" y="16316"/>
                    <a:pt x="17560" y="16425"/>
                    <a:pt x="17543" y="16477"/>
                  </a:cubicBezTo>
                  <a:cubicBezTo>
                    <a:pt x="17525" y="16546"/>
                    <a:pt x="17554" y="16696"/>
                    <a:pt x="17601" y="16759"/>
                  </a:cubicBezTo>
                  <a:cubicBezTo>
                    <a:pt x="17642" y="16813"/>
                    <a:pt x="17821" y="16871"/>
                    <a:pt x="17854" y="16924"/>
                  </a:cubicBezTo>
                  <a:cubicBezTo>
                    <a:pt x="17901" y="17000"/>
                    <a:pt x="17909" y="17183"/>
                    <a:pt x="17845" y="17252"/>
                  </a:cubicBezTo>
                  <a:cubicBezTo>
                    <a:pt x="17786" y="17318"/>
                    <a:pt x="17543" y="17352"/>
                    <a:pt x="17446" y="17392"/>
                  </a:cubicBezTo>
                  <a:cubicBezTo>
                    <a:pt x="17296" y="17455"/>
                    <a:pt x="17000" y="17591"/>
                    <a:pt x="16882" y="17680"/>
                  </a:cubicBezTo>
                  <a:cubicBezTo>
                    <a:pt x="16709" y="17813"/>
                    <a:pt x="16536" y="18163"/>
                    <a:pt x="16360" y="18293"/>
                  </a:cubicBezTo>
                  <a:cubicBezTo>
                    <a:pt x="16211" y="18400"/>
                    <a:pt x="15850" y="18583"/>
                    <a:pt x="15641" y="18627"/>
                  </a:cubicBezTo>
                  <a:cubicBezTo>
                    <a:pt x="15175" y="18724"/>
                    <a:pt x="14039" y="18859"/>
                    <a:pt x="13696" y="18627"/>
                  </a:cubicBezTo>
                  <a:cubicBezTo>
                    <a:pt x="13614" y="18571"/>
                    <a:pt x="13649" y="18378"/>
                    <a:pt x="13696" y="18305"/>
                  </a:cubicBezTo>
                  <a:cubicBezTo>
                    <a:pt x="13734" y="18249"/>
                    <a:pt x="13904" y="18183"/>
                    <a:pt x="13969" y="18141"/>
                  </a:cubicBezTo>
                  <a:cubicBezTo>
                    <a:pt x="14051" y="18088"/>
                    <a:pt x="14224" y="17984"/>
                    <a:pt x="14280" y="17917"/>
                  </a:cubicBezTo>
                  <a:cubicBezTo>
                    <a:pt x="14348" y="17837"/>
                    <a:pt x="14436" y="17654"/>
                    <a:pt x="14427" y="17563"/>
                  </a:cubicBezTo>
                  <a:cubicBezTo>
                    <a:pt x="14418" y="17493"/>
                    <a:pt x="14342" y="17352"/>
                    <a:pt x="14260" y="17312"/>
                  </a:cubicBezTo>
                  <a:cubicBezTo>
                    <a:pt x="14142" y="17254"/>
                    <a:pt x="13819" y="17245"/>
                    <a:pt x="13679" y="17272"/>
                  </a:cubicBezTo>
                  <a:cubicBezTo>
                    <a:pt x="13614" y="17286"/>
                    <a:pt x="13535" y="17370"/>
                    <a:pt x="13473" y="17386"/>
                  </a:cubicBezTo>
                  <a:cubicBezTo>
                    <a:pt x="13356" y="17412"/>
                    <a:pt x="13098" y="17358"/>
                    <a:pt x="12977" y="17378"/>
                  </a:cubicBezTo>
                  <a:cubicBezTo>
                    <a:pt x="12889" y="17394"/>
                    <a:pt x="12725" y="17461"/>
                    <a:pt x="12658" y="17503"/>
                  </a:cubicBezTo>
                  <a:cubicBezTo>
                    <a:pt x="12564" y="17561"/>
                    <a:pt x="12487" y="17762"/>
                    <a:pt x="12367" y="17785"/>
                  </a:cubicBezTo>
                  <a:cubicBezTo>
                    <a:pt x="12303" y="17799"/>
                    <a:pt x="12185" y="17734"/>
                    <a:pt x="12124" y="17720"/>
                  </a:cubicBezTo>
                  <a:cubicBezTo>
                    <a:pt x="12062" y="17706"/>
                    <a:pt x="11921" y="17700"/>
                    <a:pt x="11871" y="17670"/>
                  </a:cubicBezTo>
                  <a:cubicBezTo>
                    <a:pt x="11815" y="17638"/>
                    <a:pt x="11810" y="17521"/>
                    <a:pt x="11751" y="17493"/>
                  </a:cubicBezTo>
                  <a:cubicBezTo>
                    <a:pt x="11701" y="17469"/>
                    <a:pt x="11566" y="17461"/>
                    <a:pt x="11510" y="17477"/>
                  </a:cubicBezTo>
                  <a:cubicBezTo>
                    <a:pt x="11458" y="17491"/>
                    <a:pt x="11372" y="17557"/>
                    <a:pt x="11355" y="17595"/>
                  </a:cubicBezTo>
                  <a:cubicBezTo>
                    <a:pt x="11337" y="17638"/>
                    <a:pt x="11440" y="17734"/>
                    <a:pt x="11405" y="17774"/>
                  </a:cubicBezTo>
                  <a:cubicBezTo>
                    <a:pt x="11381" y="17801"/>
                    <a:pt x="11270" y="17813"/>
                    <a:pt x="11220" y="17811"/>
                  </a:cubicBezTo>
                  <a:cubicBezTo>
                    <a:pt x="11144" y="17811"/>
                    <a:pt x="11003" y="17766"/>
                    <a:pt x="10938" y="17740"/>
                  </a:cubicBezTo>
                  <a:cubicBezTo>
                    <a:pt x="10882" y="17718"/>
                    <a:pt x="10792" y="17648"/>
                    <a:pt x="10736" y="17628"/>
                  </a:cubicBezTo>
                  <a:cubicBezTo>
                    <a:pt x="10621" y="17587"/>
                    <a:pt x="10369" y="17525"/>
                    <a:pt x="10240" y="17523"/>
                  </a:cubicBezTo>
                  <a:cubicBezTo>
                    <a:pt x="10178" y="17523"/>
                    <a:pt x="10067" y="17563"/>
                    <a:pt x="10005" y="17565"/>
                  </a:cubicBezTo>
                  <a:cubicBezTo>
                    <a:pt x="9861" y="17573"/>
                    <a:pt x="9568" y="17559"/>
                    <a:pt x="9433" y="17523"/>
                  </a:cubicBezTo>
                  <a:cubicBezTo>
                    <a:pt x="9345" y="17499"/>
                    <a:pt x="9216" y="17390"/>
                    <a:pt x="9128" y="17368"/>
                  </a:cubicBezTo>
                  <a:cubicBezTo>
                    <a:pt x="9063" y="17354"/>
                    <a:pt x="8926" y="17364"/>
                    <a:pt x="8861" y="17368"/>
                  </a:cubicBezTo>
                  <a:cubicBezTo>
                    <a:pt x="8767" y="17376"/>
                    <a:pt x="8565" y="17378"/>
                    <a:pt x="8494" y="17422"/>
                  </a:cubicBezTo>
                  <a:cubicBezTo>
                    <a:pt x="8415" y="17471"/>
                    <a:pt x="8397" y="17634"/>
                    <a:pt x="8368" y="17708"/>
                  </a:cubicBezTo>
                  <a:cubicBezTo>
                    <a:pt x="8339" y="17779"/>
                    <a:pt x="8312" y="17931"/>
                    <a:pt x="8262" y="17996"/>
                  </a:cubicBezTo>
                  <a:cubicBezTo>
                    <a:pt x="8189" y="18094"/>
                    <a:pt x="7966" y="18253"/>
                    <a:pt x="7849" y="18328"/>
                  </a:cubicBezTo>
                  <a:cubicBezTo>
                    <a:pt x="7726" y="18408"/>
                    <a:pt x="7441" y="18541"/>
                    <a:pt x="7306" y="18611"/>
                  </a:cubicBezTo>
                  <a:cubicBezTo>
                    <a:pt x="7192" y="18670"/>
                    <a:pt x="6936" y="18774"/>
                    <a:pt x="6845" y="18851"/>
                  </a:cubicBezTo>
                  <a:cubicBezTo>
                    <a:pt x="6801" y="18887"/>
                    <a:pt x="6728" y="18975"/>
                    <a:pt x="6728" y="19022"/>
                  </a:cubicBezTo>
                  <a:cubicBezTo>
                    <a:pt x="6728" y="19068"/>
                    <a:pt x="6825" y="19148"/>
                    <a:pt x="6839" y="19194"/>
                  </a:cubicBezTo>
                  <a:cubicBezTo>
                    <a:pt x="6854" y="19235"/>
                    <a:pt x="6860" y="19321"/>
                    <a:pt x="6848" y="19365"/>
                  </a:cubicBezTo>
                  <a:cubicBezTo>
                    <a:pt x="6834" y="19430"/>
                    <a:pt x="6766" y="19559"/>
                    <a:pt x="6707" y="19613"/>
                  </a:cubicBezTo>
                  <a:cubicBezTo>
                    <a:pt x="6634" y="19687"/>
                    <a:pt x="6417" y="19792"/>
                    <a:pt x="6308" y="19844"/>
                  </a:cubicBezTo>
                  <a:cubicBezTo>
                    <a:pt x="6168" y="19913"/>
                    <a:pt x="5854" y="20025"/>
                    <a:pt x="5713" y="20094"/>
                  </a:cubicBezTo>
                  <a:cubicBezTo>
                    <a:pt x="5566" y="20166"/>
                    <a:pt x="5311" y="20339"/>
                    <a:pt x="5164" y="20409"/>
                  </a:cubicBezTo>
                  <a:cubicBezTo>
                    <a:pt x="5009" y="20484"/>
                    <a:pt x="4674" y="20602"/>
                    <a:pt x="4513" y="20669"/>
                  </a:cubicBezTo>
                  <a:cubicBezTo>
                    <a:pt x="4343" y="20741"/>
                    <a:pt x="4011" y="20900"/>
                    <a:pt x="3838" y="20967"/>
                  </a:cubicBezTo>
                  <a:cubicBezTo>
                    <a:pt x="3665" y="21037"/>
                    <a:pt x="3295" y="21144"/>
                    <a:pt x="3128" y="21218"/>
                  </a:cubicBezTo>
                  <a:cubicBezTo>
                    <a:pt x="2967" y="21292"/>
                    <a:pt x="2708" y="21508"/>
                    <a:pt x="2527" y="21554"/>
                  </a:cubicBezTo>
                  <a:cubicBezTo>
                    <a:pt x="2389" y="21586"/>
                    <a:pt x="2089" y="21564"/>
                    <a:pt x="1943" y="21554"/>
                  </a:cubicBezTo>
                  <a:cubicBezTo>
                    <a:pt x="1822" y="21544"/>
                    <a:pt x="1591" y="21518"/>
                    <a:pt x="1453" y="21485"/>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24" name="Shape 1011"/>
            <p:cNvSpPr>
              <a:spLocks/>
            </p:cNvSpPr>
            <p:nvPr/>
          </p:nvSpPr>
          <p:spPr bwMode="auto">
            <a:xfrm>
              <a:off x="1757105" y="-2"/>
              <a:ext cx="822024" cy="663250"/>
            </a:xfrm>
            <a:custGeom>
              <a:avLst/>
              <a:gdLst>
                <a:gd name="T0" fmla="*/ 2147483646 w 21596"/>
                <a:gd name="T1" fmla="*/ 2147483646 h 21582"/>
                <a:gd name="T2" fmla="*/ 2147483646 w 21596"/>
                <a:gd name="T3" fmla="*/ 2147483646 h 21582"/>
                <a:gd name="T4" fmla="*/ 2147483646 w 21596"/>
                <a:gd name="T5" fmla="*/ 2147483646 h 21582"/>
                <a:gd name="T6" fmla="*/ 2147483646 w 21596"/>
                <a:gd name="T7" fmla="*/ 2147483646 h 2158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6" h="21582" extrusionOk="0">
                  <a:moveTo>
                    <a:pt x="21541" y="3920"/>
                  </a:moveTo>
                  <a:cubicBezTo>
                    <a:pt x="21568" y="4010"/>
                    <a:pt x="21600" y="4201"/>
                    <a:pt x="21596" y="4297"/>
                  </a:cubicBezTo>
                  <a:cubicBezTo>
                    <a:pt x="21593" y="4376"/>
                    <a:pt x="21570" y="4544"/>
                    <a:pt x="21528" y="4605"/>
                  </a:cubicBezTo>
                  <a:cubicBezTo>
                    <a:pt x="21448" y="4715"/>
                    <a:pt x="21190" y="4769"/>
                    <a:pt x="21080" y="4832"/>
                  </a:cubicBezTo>
                  <a:cubicBezTo>
                    <a:pt x="20943" y="4911"/>
                    <a:pt x="20661" y="5050"/>
                    <a:pt x="20546" y="5167"/>
                  </a:cubicBezTo>
                  <a:cubicBezTo>
                    <a:pt x="20485" y="5227"/>
                    <a:pt x="20405" y="5394"/>
                    <a:pt x="20357" y="5468"/>
                  </a:cubicBezTo>
                  <a:cubicBezTo>
                    <a:pt x="20316" y="5531"/>
                    <a:pt x="20255" y="5697"/>
                    <a:pt x="20190" y="5717"/>
                  </a:cubicBezTo>
                  <a:cubicBezTo>
                    <a:pt x="20151" y="5731"/>
                    <a:pt x="20067" y="5681"/>
                    <a:pt x="20040" y="5645"/>
                  </a:cubicBezTo>
                  <a:cubicBezTo>
                    <a:pt x="20012" y="5614"/>
                    <a:pt x="20008" y="5508"/>
                    <a:pt x="19978" y="5479"/>
                  </a:cubicBezTo>
                  <a:cubicBezTo>
                    <a:pt x="19949" y="5448"/>
                    <a:pt x="19858" y="5418"/>
                    <a:pt x="19822" y="5439"/>
                  </a:cubicBezTo>
                  <a:cubicBezTo>
                    <a:pt x="19772" y="5468"/>
                    <a:pt x="19711" y="5614"/>
                    <a:pt x="19720" y="5679"/>
                  </a:cubicBezTo>
                  <a:cubicBezTo>
                    <a:pt x="19726" y="5719"/>
                    <a:pt x="19802" y="5758"/>
                    <a:pt x="19822" y="5791"/>
                  </a:cubicBezTo>
                  <a:cubicBezTo>
                    <a:pt x="19847" y="5832"/>
                    <a:pt x="19893" y="5928"/>
                    <a:pt x="19891" y="5980"/>
                  </a:cubicBezTo>
                  <a:cubicBezTo>
                    <a:pt x="19886" y="6095"/>
                    <a:pt x="19730" y="6268"/>
                    <a:pt x="19698" y="6375"/>
                  </a:cubicBezTo>
                  <a:cubicBezTo>
                    <a:pt x="19687" y="6411"/>
                    <a:pt x="19704" y="6490"/>
                    <a:pt x="19668" y="6542"/>
                  </a:cubicBezTo>
                  <a:cubicBezTo>
                    <a:pt x="19208" y="7222"/>
                    <a:pt x="16946" y="7768"/>
                    <a:pt x="16946" y="7768"/>
                  </a:cubicBezTo>
                  <a:lnTo>
                    <a:pt x="15325" y="8404"/>
                  </a:lnTo>
                  <a:lnTo>
                    <a:pt x="14423" y="8582"/>
                  </a:lnTo>
                  <a:lnTo>
                    <a:pt x="12146" y="13864"/>
                  </a:lnTo>
                  <a:cubicBezTo>
                    <a:pt x="12146" y="13864"/>
                    <a:pt x="11372" y="13990"/>
                    <a:pt x="11133" y="14109"/>
                  </a:cubicBezTo>
                  <a:cubicBezTo>
                    <a:pt x="10853" y="14248"/>
                    <a:pt x="10328" y="14646"/>
                    <a:pt x="10118" y="14911"/>
                  </a:cubicBezTo>
                  <a:cubicBezTo>
                    <a:pt x="9864" y="15237"/>
                    <a:pt x="9524" y="16052"/>
                    <a:pt x="9372" y="16459"/>
                  </a:cubicBezTo>
                  <a:cubicBezTo>
                    <a:pt x="9201" y="16917"/>
                    <a:pt x="9023" y="17910"/>
                    <a:pt x="8847" y="18364"/>
                  </a:cubicBezTo>
                  <a:cubicBezTo>
                    <a:pt x="8728" y="18670"/>
                    <a:pt x="8389" y="19215"/>
                    <a:pt x="8257" y="19512"/>
                  </a:cubicBezTo>
                  <a:cubicBezTo>
                    <a:pt x="8101" y="19867"/>
                    <a:pt x="7891" y="20640"/>
                    <a:pt x="7704" y="20972"/>
                  </a:cubicBezTo>
                  <a:cubicBezTo>
                    <a:pt x="7613" y="21134"/>
                    <a:pt x="7402" y="21359"/>
                    <a:pt x="7238" y="21550"/>
                  </a:cubicBezTo>
                  <a:cubicBezTo>
                    <a:pt x="7190" y="21536"/>
                    <a:pt x="7144" y="21523"/>
                    <a:pt x="7118" y="21512"/>
                  </a:cubicBezTo>
                  <a:cubicBezTo>
                    <a:pt x="7071" y="21489"/>
                    <a:pt x="6993" y="21397"/>
                    <a:pt x="6943" y="21393"/>
                  </a:cubicBezTo>
                  <a:cubicBezTo>
                    <a:pt x="6891" y="21386"/>
                    <a:pt x="6797" y="21458"/>
                    <a:pt x="6747" y="21469"/>
                  </a:cubicBezTo>
                  <a:cubicBezTo>
                    <a:pt x="6684" y="21485"/>
                    <a:pt x="6552" y="21469"/>
                    <a:pt x="6491" y="21491"/>
                  </a:cubicBezTo>
                  <a:cubicBezTo>
                    <a:pt x="6463" y="21503"/>
                    <a:pt x="6418" y="21552"/>
                    <a:pt x="6390" y="21563"/>
                  </a:cubicBezTo>
                  <a:cubicBezTo>
                    <a:pt x="6318" y="21586"/>
                    <a:pt x="6162" y="21588"/>
                    <a:pt x="6088" y="21570"/>
                  </a:cubicBezTo>
                  <a:cubicBezTo>
                    <a:pt x="6036" y="21559"/>
                    <a:pt x="5932" y="21512"/>
                    <a:pt x="5893" y="21469"/>
                  </a:cubicBezTo>
                  <a:cubicBezTo>
                    <a:pt x="5843" y="21417"/>
                    <a:pt x="5819" y="21235"/>
                    <a:pt x="5760" y="21199"/>
                  </a:cubicBezTo>
                  <a:cubicBezTo>
                    <a:pt x="5698" y="21159"/>
                    <a:pt x="5550" y="21244"/>
                    <a:pt x="5481" y="21229"/>
                  </a:cubicBezTo>
                  <a:cubicBezTo>
                    <a:pt x="5420" y="21215"/>
                    <a:pt x="5318" y="21114"/>
                    <a:pt x="5257" y="21098"/>
                  </a:cubicBezTo>
                  <a:cubicBezTo>
                    <a:pt x="5194" y="21080"/>
                    <a:pt x="5062" y="21080"/>
                    <a:pt x="4999" y="21098"/>
                  </a:cubicBezTo>
                  <a:cubicBezTo>
                    <a:pt x="4951" y="21112"/>
                    <a:pt x="4861" y="21172"/>
                    <a:pt x="4821" y="21206"/>
                  </a:cubicBezTo>
                  <a:cubicBezTo>
                    <a:pt x="4785" y="21235"/>
                    <a:pt x="4733" y="21327"/>
                    <a:pt x="4694" y="21345"/>
                  </a:cubicBezTo>
                  <a:cubicBezTo>
                    <a:pt x="4635" y="21372"/>
                    <a:pt x="4494" y="21386"/>
                    <a:pt x="4440" y="21345"/>
                  </a:cubicBezTo>
                  <a:cubicBezTo>
                    <a:pt x="4392" y="21309"/>
                    <a:pt x="4372" y="21157"/>
                    <a:pt x="4344" y="21098"/>
                  </a:cubicBezTo>
                  <a:cubicBezTo>
                    <a:pt x="4310" y="21029"/>
                    <a:pt x="4210" y="20909"/>
                    <a:pt x="4190" y="20833"/>
                  </a:cubicBezTo>
                  <a:cubicBezTo>
                    <a:pt x="4169" y="20761"/>
                    <a:pt x="4162" y="20599"/>
                    <a:pt x="4190" y="20532"/>
                  </a:cubicBezTo>
                  <a:cubicBezTo>
                    <a:pt x="4244" y="20399"/>
                    <a:pt x="4494" y="20285"/>
                    <a:pt x="4576" y="20175"/>
                  </a:cubicBezTo>
                  <a:cubicBezTo>
                    <a:pt x="4659" y="20065"/>
                    <a:pt x="4793" y="19806"/>
                    <a:pt x="4839" y="19669"/>
                  </a:cubicBezTo>
                  <a:cubicBezTo>
                    <a:pt x="4882" y="19534"/>
                    <a:pt x="4943" y="19249"/>
                    <a:pt x="4930" y="19105"/>
                  </a:cubicBezTo>
                  <a:cubicBezTo>
                    <a:pt x="4925" y="19036"/>
                    <a:pt x="4873" y="18908"/>
                    <a:pt x="4839" y="18849"/>
                  </a:cubicBezTo>
                  <a:cubicBezTo>
                    <a:pt x="4806" y="18791"/>
                    <a:pt x="4726" y="18665"/>
                    <a:pt x="4668" y="18654"/>
                  </a:cubicBezTo>
                  <a:cubicBezTo>
                    <a:pt x="4622" y="18645"/>
                    <a:pt x="4544" y="18748"/>
                    <a:pt x="4498" y="18755"/>
                  </a:cubicBezTo>
                  <a:cubicBezTo>
                    <a:pt x="4448" y="18762"/>
                    <a:pt x="4342" y="18735"/>
                    <a:pt x="4299" y="18699"/>
                  </a:cubicBezTo>
                  <a:cubicBezTo>
                    <a:pt x="4234" y="18643"/>
                    <a:pt x="4151" y="18463"/>
                    <a:pt x="4129" y="18371"/>
                  </a:cubicBezTo>
                  <a:cubicBezTo>
                    <a:pt x="4108" y="18283"/>
                    <a:pt x="4164" y="18088"/>
                    <a:pt x="4129" y="18009"/>
                  </a:cubicBezTo>
                  <a:cubicBezTo>
                    <a:pt x="4103" y="17948"/>
                    <a:pt x="3999" y="17870"/>
                    <a:pt x="3945" y="17858"/>
                  </a:cubicBezTo>
                  <a:cubicBezTo>
                    <a:pt x="3887" y="17845"/>
                    <a:pt x="3757" y="17872"/>
                    <a:pt x="3715" y="17919"/>
                  </a:cubicBezTo>
                  <a:cubicBezTo>
                    <a:pt x="3676" y="17960"/>
                    <a:pt x="3683" y="18108"/>
                    <a:pt x="3650" y="18153"/>
                  </a:cubicBezTo>
                  <a:cubicBezTo>
                    <a:pt x="3622" y="18189"/>
                    <a:pt x="3542" y="18227"/>
                    <a:pt x="3503" y="18236"/>
                  </a:cubicBezTo>
                  <a:cubicBezTo>
                    <a:pt x="3466" y="18247"/>
                    <a:pt x="3383" y="18261"/>
                    <a:pt x="3351" y="18236"/>
                  </a:cubicBezTo>
                  <a:cubicBezTo>
                    <a:pt x="3310" y="18209"/>
                    <a:pt x="3260" y="18097"/>
                    <a:pt x="3258" y="18040"/>
                  </a:cubicBezTo>
                  <a:cubicBezTo>
                    <a:pt x="3256" y="17966"/>
                    <a:pt x="3342" y="17836"/>
                    <a:pt x="3370" y="17769"/>
                  </a:cubicBezTo>
                  <a:cubicBezTo>
                    <a:pt x="3399" y="17694"/>
                    <a:pt x="3477" y="17551"/>
                    <a:pt x="3488" y="17468"/>
                  </a:cubicBezTo>
                  <a:cubicBezTo>
                    <a:pt x="3509" y="17333"/>
                    <a:pt x="3511" y="17032"/>
                    <a:pt x="3442" y="16922"/>
                  </a:cubicBezTo>
                  <a:cubicBezTo>
                    <a:pt x="3386" y="16832"/>
                    <a:pt x="3188" y="16778"/>
                    <a:pt x="3097" y="16755"/>
                  </a:cubicBezTo>
                  <a:cubicBezTo>
                    <a:pt x="2976" y="16724"/>
                    <a:pt x="2728" y="16726"/>
                    <a:pt x="2603" y="16726"/>
                  </a:cubicBezTo>
                  <a:cubicBezTo>
                    <a:pt x="2382" y="16728"/>
                    <a:pt x="1939" y="16755"/>
                    <a:pt x="1720" y="16793"/>
                  </a:cubicBezTo>
                  <a:cubicBezTo>
                    <a:pt x="1523" y="16829"/>
                    <a:pt x="1139" y="16960"/>
                    <a:pt x="946" y="17011"/>
                  </a:cubicBezTo>
                  <a:cubicBezTo>
                    <a:pt x="863" y="17034"/>
                    <a:pt x="694" y="17074"/>
                    <a:pt x="610" y="17092"/>
                  </a:cubicBezTo>
                  <a:cubicBezTo>
                    <a:pt x="588" y="17099"/>
                    <a:pt x="544" y="17106"/>
                    <a:pt x="503" y="17115"/>
                  </a:cubicBezTo>
                  <a:cubicBezTo>
                    <a:pt x="514" y="17050"/>
                    <a:pt x="514" y="16975"/>
                    <a:pt x="508" y="16933"/>
                  </a:cubicBezTo>
                  <a:cubicBezTo>
                    <a:pt x="488" y="16776"/>
                    <a:pt x="340" y="16504"/>
                    <a:pt x="267" y="16371"/>
                  </a:cubicBezTo>
                  <a:cubicBezTo>
                    <a:pt x="234" y="16308"/>
                    <a:pt x="135" y="16205"/>
                    <a:pt x="111" y="16135"/>
                  </a:cubicBezTo>
                  <a:cubicBezTo>
                    <a:pt x="83" y="16057"/>
                    <a:pt x="98" y="15877"/>
                    <a:pt x="83" y="15791"/>
                  </a:cubicBezTo>
                  <a:cubicBezTo>
                    <a:pt x="71" y="15704"/>
                    <a:pt x="2" y="15540"/>
                    <a:pt x="0" y="15450"/>
                  </a:cubicBezTo>
                  <a:cubicBezTo>
                    <a:pt x="0" y="15365"/>
                    <a:pt x="59" y="15201"/>
                    <a:pt x="80" y="15117"/>
                  </a:cubicBezTo>
                  <a:cubicBezTo>
                    <a:pt x="104" y="15010"/>
                    <a:pt x="173" y="14798"/>
                    <a:pt x="176" y="14688"/>
                  </a:cubicBezTo>
                  <a:cubicBezTo>
                    <a:pt x="178" y="14619"/>
                    <a:pt x="128" y="14484"/>
                    <a:pt x="130" y="14414"/>
                  </a:cubicBezTo>
                  <a:cubicBezTo>
                    <a:pt x="134" y="14230"/>
                    <a:pt x="215" y="13866"/>
                    <a:pt x="276" y="13695"/>
                  </a:cubicBezTo>
                  <a:cubicBezTo>
                    <a:pt x="328" y="13554"/>
                    <a:pt x="494" y="13313"/>
                    <a:pt x="562" y="13183"/>
                  </a:cubicBezTo>
                  <a:cubicBezTo>
                    <a:pt x="612" y="13091"/>
                    <a:pt x="726" y="12909"/>
                    <a:pt x="757" y="12806"/>
                  </a:cubicBezTo>
                  <a:cubicBezTo>
                    <a:pt x="772" y="12754"/>
                    <a:pt x="785" y="12666"/>
                    <a:pt x="792" y="12588"/>
                  </a:cubicBezTo>
                  <a:cubicBezTo>
                    <a:pt x="1238" y="12556"/>
                    <a:pt x="1785" y="12493"/>
                    <a:pt x="2102" y="12460"/>
                  </a:cubicBezTo>
                  <a:cubicBezTo>
                    <a:pt x="2353" y="12433"/>
                    <a:pt x="2865" y="12430"/>
                    <a:pt x="3102" y="12334"/>
                  </a:cubicBezTo>
                  <a:cubicBezTo>
                    <a:pt x="3292" y="12255"/>
                    <a:pt x="3631" y="11988"/>
                    <a:pt x="3780" y="11828"/>
                  </a:cubicBezTo>
                  <a:cubicBezTo>
                    <a:pt x="3904" y="11693"/>
                    <a:pt x="4071" y="11325"/>
                    <a:pt x="4197" y="11188"/>
                  </a:cubicBezTo>
                  <a:cubicBezTo>
                    <a:pt x="4334" y="11040"/>
                    <a:pt x="4689" y="10867"/>
                    <a:pt x="4822" y="10714"/>
                  </a:cubicBezTo>
                  <a:cubicBezTo>
                    <a:pt x="4938" y="10586"/>
                    <a:pt x="5075" y="10229"/>
                    <a:pt x="5192" y="10105"/>
                  </a:cubicBezTo>
                  <a:cubicBezTo>
                    <a:pt x="5340" y="9948"/>
                    <a:pt x="5711" y="9772"/>
                    <a:pt x="5880" y="9651"/>
                  </a:cubicBezTo>
                  <a:cubicBezTo>
                    <a:pt x="6069" y="9516"/>
                    <a:pt x="6452" y="9247"/>
                    <a:pt x="6624" y="9080"/>
                  </a:cubicBezTo>
                  <a:cubicBezTo>
                    <a:pt x="6799" y="8907"/>
                    <a:pt x="7079" y="8467"/>
                    <a:pt x="7262" y="8308"/>
                  </a:cubicBezTo>
                  <a:cubicBezTo>
                    <a:pt x="7409" y="8177"/>
                    <a:pt x="7745" y="7995"/>
                    <a:pt x="7914" y="7912"/>
                  </a:cubicBezTo>
                  <a:cubicBezTo>
                    <a:pt x="8053" y="7845"/>
                    <a:pt x="8348" y="7755"/>
                    <a:pt x="8491" y="7699"/>
                  </a:cubicBezTo>
                  <a:cubicBezTo>
                    <a:pt x="8650" y="7634"/>
                    <a:pt x="8962" y="7483"/>
                    <a:pt x="9124" y="7431"/>
                  </a:cubicBezTo>
                  <a:cubicBezTo>
                    <a:pt x="9304" y="7373"/>
                    <a:pt x="9673" y="7312"/>
                    <a:pt x="9855" y="7267"/>
                  </a:cubicBezTo>
                  <a:cubicBezTo>
                    <a:pt x="9981" y="7236"/>
                    <a:pt x="10239" y="7191"/>
                    <a:pt x="10359" y="7133"/>
                  </a:cubicBezTo>
                  <a:cubicBezTo>
                    <a:pt x="10521" y="7056"/>
                    <a:pt x="10810" y="6809"/>
                    <a:pt x="10961" y="6703"/>
                  </a:cubicBezTo>
                  <a:cubicBezTo>
                    <a:pt x="11146" y="6571"/>
                    <a:pt x="11536" y="6344"/>
                    <a:pt x="11705" y="6182"/>
                  </a:cubicBezTo>
                  <a:cubicBezTo>
                    <a:pt x="11868" y="6025"/>
                    <a:pt x="12155" y="5654"/>
                    <a:pt x="12274" y="5448"/>
                  </a:cubicBezTo>
                  <a:cubicBezTo>
                    <a:pt x="12408" y="5218"/>
                    <a:pt x="12606" y="4706"/>
                    <a:pt x="12686" y="4443"/>
                  </a:cubicBezTo>
                  <a:cubicBezTo>
                    <a:pt x="12755" y="4219"/>
                    <a:pt x="12862" y="3749"/>
                    <a:pt x="12877" y="3509"/>
                  </a:cubicBezTo>
                  <a:cubicBezTo>
                    <a:pt x="12888" y="3322"/>
                    <a:pt x="12922" y="2902"/>
                    <a:pt x="12816" y="2765"/>
                  </a:cubicBezTo>
                  <a:cubicBezTo>
                    <a:pt x="12781" y="2722"/>
                    <a:pt x="12662" y="2760"/>
                    <a:pt x="12619" y="2729"/>
                  </a:cubicBezTo>
                  <a:cubicBezTo>
                    <a:pt x="12584" y="2702"/>
                    <a:pt x="12527" y="2614"/>
                    <a:pt x="12521" y="2565"/>
                  </a:cubicBezTo>
                  <a:cubicBezTo>
                    <a:pt x="12515" y="2516"/>
                    <a:pt x="12553" y="2414"/>
                    <a:pt x="12582" y="2379"/>
                  </a:cubicBezTo>
                  <a:cubicBezTo>
                    <a:pt x="12621" y="2331"/>
                    <a:pt x="12734" y="2273"/>
                    <a:pt x="12792" y="2275"/>
                  </a:cubicBezTo>
                  <a:cubicBezTo>
                    <a:pt x="12857" y="2277"/>
                    <a:pt x="12966" y="2399"/>
                    <a:pt x="13031" y="2417"/>
                  </a:cubicBezTo>
                  <a:cubicBezTo>
                    <a:pt x="13118" y="2441"/>
                    <a:pt x="13300" y="2439"/>
                    <a:pt x="13388" y="2417"/>
                  </a:cubicBezTo>
                  <a:cubicBezTo>
                    <a:pt x="13460" y="2399"/>
                    <a:pt x="13586" y="2293"/>
                    <a:pt x="13657" y="2275"/>
                  </a:cubicBezTo>
                  <a:cubicBezTo>
                    <a:pt x="13746" y="2253"/>
                    <a:pt x="13929" y="2302"/>
                    <a:pt x="14017" y="2275"/>
                  </a:cubicBezTo>
                  <a:cubicBezTo>
                    <a:pt x="14068" y="2259"/>
                    <a:pt x="14152" y="2163"/>
                    <a:pt x="14206" y="2152"/>
                  </a:cubicBezTo>
                  <a:cubicBezTo>
                    <a:pt x="14239" y="2147"/>
                    <a:pt x="14313" y="2161"/>
                    <a:pt x="14339" y="2185"/>
                  </a:cubicBezTo>
                  <a:cubicBezTo>
                    <a:pt x="14365" y="2212"/>
                    <a:pt x="14389" y="2295"/>
                    <a:pt x="14389" y="2336"/>
                  </a:cubicBezTo>
                  <a:cubicBezTo>
                    <a:pt x="14391" y="2396"/>
                    <a:pt x="14354" y="2520"/>
                    <a:pt x="14321" y="2565"/>
                  </a:cubicBezTo>
                  <a:cubicBezTo>
                    <a:pt x="14287" y="2612"/>
                    <a:pt x="14158" y="2623"/>
                    <a:pt x="14141" y="2682"/>
                  </a:cubicBezTo>
                  <a:cubicBezTo>
                    <a:pt x="14130" y="2725"/>
                    <a:pt x="14193" y="2801"/>
                    <a:pt x="14200" y="2844"/>
                  </a:cubicBezTo>
                  <a:cubicBezTo>
                    <a:pt x="14213" y="2913"/>
                    <a:pt x="14176" y="3064"/>
                    <a:pt x="14200" y="3127"/>
                  </a:cubicBezTo>
                  <a:cubicBezTo>
                    <a:pt x="14219" y="3169"/>
                    <a:pt x="14287" y="3230"/>
                    <a:pt x="14325" y="3246"/>
                  </a:cubicBezTo>
                  <a:cubicBezTo>
                    <a:pt x="14402" y="3273"/>
                    <a:pt x="14577" y="3270"/>
                    <a:pt x="14644" y="3217"/>
                  </a:cubicBezTo>
                  <a:cubicBezTo>
                    <a:pt x="14679" y="3187"/>
                    <a:pt x="14712" y="3084"/>
                    <a:pt x="14722" y="3032"/>
                  </a:cubicBezTo>
                  <a:cubicBezTo>
                    <a:pt x="14731" y="2983"/>
                    <a:pt x="14694" y="2866"/>
                    <a:pt x="14722" y="2828"/>
                  </a:cubicBezTo>
                  <a:cubicBezTo>
                    <a:pt x="14757" y="2774"/>
                    <a:pt x="14887" y="2772"/>
                    <a:pt x="14942" y="2776"/>
                  </a:cubicBezTo>
                  <a:cubicBezTo>
                    <a:pt x="14978" y="2781"/>
                    <a:pt x="15041" y="2837"/>
                    <a:pt x="15076" y="2832"/>
                  </a:cubicBezTo>
                  <a:cubicBezTo>
                    <a:pt x="15119" y="2828"/>
                    <a:pt x="15198" y="2772"/>
                    <a:pt x="15219" y="2727"/>
                  </a:cubicBezTo>
                  <a:cubicBezTo>
                    <a:pt x="15250" y="2659"/>
                    <a:pt x="15249" y="2484"/>
                    <a:pt x="15219" y="2414"/>
                  </a:cubicBezTo>
                  <a:cubicBezTo>
                    <a:pt x="15195" y="2358"/>
                    <a:pt x="15069" y="2327"/>
                    <a:pt x="15044" y="2271"/>
                  </a:cubicBezTo>
                  <a:cubicBezTo>
                    <a:pt x="15024" y="2223"/>
                    <a:pt x="15067" y="2104"/>
                    <a:pt x="15044" y="2057"/>
                  </a:cubicBezTo>
                  <a:cubicBezTo>
                    <a:pt x="15024" y="2015"/>
                    <a:pt x="14941" y="1976"/>
                    <a:pt x="14902" y="1963"/>
                  </a:cubicBezTo>
                  <a:cubicBezTo>
                    <a:pt x="14874" y="1954"/>
                    <a:pt x="14813" y="1952"/>
                    <a:pt x="14787" y="1963"/>
                  </a:cubicBezTo>
                  <a:cubicBezTo>
                    <a:pt x="14744" y="1981"/>
                    <a:pt x="14686" y="2080"/>
                    <a:pt x="14644" y="2091"/>
                  </a:cubicBezTo>
                  <a:cubicBezTo>
                    <a:pt x="14599" y="2104"/>
                    <a:pt x="14497" y="2093"/>
                    <a:pt x="14467" y="2053"/>
                  </a:cubicBezTo>
                  <a:cubicBezTo>
                    <a:pt x="14443" y="2017"/>
                    <a:pt x="14454" y="1907"/>
                    <a:pt x="14467" y="1864"/>
                  </a:cubicBezTo>
                  <a:cubicBezTo>
                    <a:pt x="14495" y="1776"/>
                    <a:pt x="14614" y="1644"/>
                    <a:pt x="14675" y="1590"/>
                  </a:cubicBezTo>
                  <a:cubicBezTo>
                    <a:pt x="14764" y="1511"/>
                    <a:pt x="14989" y="1442"/>
                    <a:pt x="15076" y="1361"/>
                  </a:cubicBezTo>
                  <a:cubicBezTo>
                    <a:pt x="15137" y="1307"/>
                    <a:pt x="15223" y="1154"/>
                    <a:pt x="15275" y="1089"/>
                  </a:cubicBezTo>
                  <a:cubicBezTo>
                    <a:pt x="15327" y="1021"/>
                    <a:pt x="15416" y="828"/>
                    <a:pt x="15492" y="833"/>
                  </a:cubicBezTo>
                  <a:cubicBezTo>
                    <a:pt x="15532" y="835"/>
                    <a:pt x="15586" y="936"/>
                    <a:pt x="15597" y="983"/>
                  </a:cubicBezTo>
                  <a:cubicBezTo>
                    <a:pt x="15612" y="1046"/>
                    <a:pt x="15594" y="1192"/>
                    <a:pt x="15560" y="1244"/>
                  </a:cubicBezTo>
                  <a:cubicBezTo>
                    <a:pt x="15545" y="1269"/>
                    <a:pt x="15481" y="1273"/>
                    <a:pt x="15468" y="1300"/>
                  </a:cubicBezTo>
                  <a:cubicBezTo>
                    <a:pt x="15449" y="1345"/>
                    <a:pt x="15464" y="1462"/>
                    <a:pt x="15492" y="1500"/>
                  </a:cubicBezTo>
                  <a:cubicBezTo>
                    <a:pt x="15525" y="1547"/>
                    <a:pt x="15640" y="1588"/>
                    <a:pt x="15688" y="1567"/>
                  </a:cubicBezTo>
                  <a:cubicBezTo>
                    <a:pt x="15742" y="1547"/>
                    <a:pt x="15783" y="1397"/>
                    <a:pt x="15828" y="1356"/>
                  </a:cubicBezTo>
                  <a:cubicBezTo>
                    <a:pt x="15868" y="1318"/>
                    <a:pt x="15972" y="1289"/>
                    <a:pt x="16020" y="1266"/>
                  </a:cubicBezTo>
                  <a:cubicBezTo>
                    <a:pt x="16082" y="1239"/>
                    <a:pt x="16236" y="1226"/>
                    <a:pt x="16265" y="1156"/>
                  </a:cubicBezTo>
                  <a:cubicBezTo>
                    <a:pt x="16280" y="1120"/>
                    <a:pt x="16238" y="1042"/>
                    <a:pt x="16228" y="1006"/>
                  </a:cubicBezTo>
                  <a:cubicBezTo>
                    <a:pt x="16215" y="954"/>
                    <a:pt x="16171" y="853"/>
                    <a:pt x="16169" y="799"/>
                  </a:cubicBezTo>
                  <a:cubicBezTo>
                    <a:pt x="16165" y="745"/>
                    <a:pt x="16171" y="622"/>
                    <a:pt x="16206" y="588"/>
                  </a:cubicBezTo>
                  <a:cubicBezTo>
                    <a:pt x="16232" y="561"/>
                    <a:pt x="16306" y="579"/>
                    <a:pt x="16340" y="588"/>
                  </a:cubicBezTo>
                  <a:cubicBezTo>
                    <a:pt x="16371" y="595"/>
                    <a:pt x="16444" y="619"/>
                    <a:pt x="16458" y="653"/>
                  </a:cubicBezTo>
                  <a:cubicBezTo>
                    <a:pt x="16475" y="693"/>
                    <a:pt x="16423" y="786"/>
                    <a:pt x="16436" y="826"/>
                  </a:cubicBezTo>
                  <a:cubicBezTo>
                    <a:pt x="16455" y="887"/>
                    <a:pt x="16549" y="981"/>
                    <a:pt x="16601" y="988"/>
                  </a:cubicBezTo>
                  <a:cubicBezTo>
                    <a:pt x="16635" y="995"/>
                    <a:pt x="16707" y="956"/>
                    <a:pt x="16726" y="920"/>
                  </a:cubicBezTo>
                  <a:cubicBezTo>
                    <a:pt x="16746" y="884"/>
                    <a:pt x="16701" y="777"/>
                    <a:pt x="16726" y="743"/>
                  </a:cubicBezTo>
                  <a:cubicBezTo>
                    <a:pt x="16763" y="693"/>
                    <a:pt x="16896" y="743"/>
                    <a:pt x="16946" y="716"/>
                  </a:cubicBezTo>
                  <a:cubicBezTo>
                    <a:pt x="16985" y="696"/>
                    <a:pt x="17058" y="633"/>
                    <a:pt x="17071" y="588"/>
                  </a:cubicBezTo>
                  <a:cubicBezTo>
                    <a:pt x="17086" y="543"/>
                    <a:pt x="17065" y="444"/>
                    <a:pt x="17048" y="404"/>
                  </a:cubicBezTo>
                  <a:cubicBezTo>
                    <a:pt x="17028" y="356"/>
                    <a:pt x="16967" y="267"/>
                    <a:pt x="16924" y="253"/>
                  </a:cubicBezTo>
                  <a:cubicBezTo>
                    <a:pt x="16863" y="233"/>
                    <a:pt x="16735" y="296"/>
                    <a:pt x="16679" y="332"/>
                  </a:cubicBezTo>
                  <a:cubicBezTo>
                    <a:pt x="16657" y="345"/>
                    <a:pt x="16625" y="404"/>
                    <a:pt x="16601" y="415"/>
                  </a:cubicBezTo>
                  <a:cubicBezTo>
                    <a:pt x="16572" y="428"/>
                    <a:pt x="16501" y="431"/>
                    <a:pt x="16473" y="415"/>
                  </a:cubicBezTo>
                  <a:cubicBezTo>
                    <a:pt x="16445" y="399"/>
                    <a:pt x="16393" y="336"/>
                    <a:pt x="16393" y="298"/>
                  </a:cubicBezTo>
                  <a:cubicBezTo>
                    <a:pt x="16395" y="244"/>
                    <a:pt x="16473" y="163"/>
                    <a:pt x="16514" y="141"/>
                  </a:cubicBezTo>
                  <a:cubicBezTo>
                    <a:pt x="16559" y="118"/>
                    <a:pt x="16661" y="154"/>
                    <a:pt x="16707" y="141"/>
                  </a:cubicBezTo>
                  <a:cubicBezTo>
                    <a:pt x="16768" y="123"/>
                    <a:pt x="16870" y="10"/>
                    <a:pt x="16933" y="1"/>
                  </a:cubicBezTo>
                  <a:cubicBezTo>
                    <a:pt x="17034" y="-12"/>
                    <a:pt x="17225" y="100"/>
                    <a:pt x="17325" y="118"/>
                  </a:cubicBezTo>
                  <a:cubicBezTo>
                    <a:pt x="17477" y="150"/>
                    <a:pt x="17787" y="152"/>
                    <a:pt x="17937" y="186"/>
                  </a:cubicBezTo>
                  <a:cubicBezTo>
                    <a:pt x="18037" y="208"/>
                    <a:pt x="18238" y="267"/>
                    <a:pt x="18329" y="321"/>
                  </a:cubicBezTo>
                  <a:cubicBezTo>
                    <a:pt x="18427" y="377"/>
                    <a:pt x="18587" y="554"/>
                    <a:pt x="18679" y="622"/>
                  </a:cubicBezTo>
                  <a:cubicBezTo>
                    <a:pt x="18741" y="664"/>
                    <a:pt x="18865" y="747"/>
                    <a:pt x="18934" y="772"/>
                  </a:cubicBezTo>
                  <a:cubicBezTo>
                    <a:pt x="19006" y="795"/>
                    <a:pt x="19160" y="779"/>
                    <a:pt x="19232" y="804"/>
                  </a:cubicBezTo>
                  <a:cubicBezTo>
                    <a:pt x="19362" y="853"/>
                    <a:pt x="19576" y="1078"/>
                    <a:pt x="19707" y="1116"/>
                  </a:cubicBezTo>
                  <a:cubicBezTo>
                    <a:pt x="19791" y="1141"/>
                    <a:pt x="19969" y="1082"/>
                    <a:pt x="20053" y="1111"/>
                  </a:cubicBezTo>
                  <a:cubicBezTo>
                    <a:pt x="20145" y="1143"/>
                    <a:pt x="20309" y="1278"/>
                    <a:pt x="20379" y="1356"/>
                  </a:cubicBezTo>
                  <a:cubicBezTo>
                    <a:pt x="20440" y="1424"/>
                    <a:pt x="20548" y="1585"/>
                    <a:pt x="20578" y="1680"/>
                  </a:cubicBezTo>
                  <a:cubicBezTo>
                    <a:pt x="20611" y="1779"/>
                    <a:pt x="20596" y="1999"/>
                    <a:pt x="20618" y="2102"/>
                  </a:cubicBezTo>
                  <a:cubicBezTo>
                    <a:pt x="20659" y="2280"/>
                    <a:pt x="20782" y="2617"/>
                    <a:pt x="20863" y="2772"/>
                  </a:cubicBezTo>
                  <a:cubicBezTo>
                    <a:pt x="20936" y="2906"/>
                    <a:pt x="21140" y="3124"/>
                    <a:pt x="21218" y="3255"/>
                  </a:cubicBezTo>
                  <a:cubicBezTo>
                    <a:pt x="21312" y="3412"/>
                    <a:pt x="21485" y="3738"/>
                    <a:pt x="21541" y="392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25" name="Shape 1012"/>
            <p:cNvSpPr>
              <a:spLocks/>
            </p:cNvSpPr>
            <p:nvPr/>
          </p:nvSpPr>
          <p:spPr bwMode="auto">
            <a:xfrm>
              <a:off x="1757105" y="-2"/>
              <a:ext cx="822024" cy="663250"/>
            </a:xfrm>
            <a:custGeom>
              <a:avLst/>
              <a:gdLst>
                <a:gd name="T0" fmla="*/ 2147483646 w 21596"/>
                <a:gd name="T1" fmla="*/ 2147483646 h 21582"/>
                <a:gd name="T2" fmla="*/ 2147483646 w 21596"/>
                <a:gd name="T3" fmla="*/ 2147483646 h 21582"/>
                <a:gd name="T4" fmla="*/ 2147483646 w 21596"/>
                <a:gd name="T5" fmla="*/ 2147483646 h 21582"/>
                <a:gd name="T6" fmla="*/ 2147483646 w 21596"/>
                <a:gd name="T7" fmla="*/ 2147483646 h 2158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6" h="21582" extrusionOk="0">
                  <a:moveTo>
                    <a:pt x="21541" y="3920"/>
                  </a:moveTo>
                  <a:cubicBezTo>
                    <a:pt x="21568" y="4010"/>
                    <a:pt x="21600" y="4201"/>
                    <a:pt x="21596" y="4297"/>
                  </a:cubicBezTo>
                  <a:cubicBezTo>
                    <a:pt x="21593" y="4376"/>
                    <a:pt x="21570" y="4544"/>
                    <a:pt x="21528" y="4605"/>
                  </a:cubicBezTo>
                  <a:cubicBezTo>
                    <a:pt x="21448" y="4715"/>
                    <a:pt x="21190" y="4769"/>
                    <a:pt x="21080" y="4832"/>
                  </a:cubicBezTo>
                  <a:cubicBezTo>
                    <a:pt x="20943" y="4911"/>
                    <a:pt x="20661" y="5050"/>
                    <a:pt x="20546" y="5167"/>
                  </a:cubicBezTo>
                  <a:cubicBezTo>
                    <a:pt x="20485" y="5227"/>
                    <a:pt x="20405" y="5394"/>
                    <a:pt x="20357" y="5468"/>
                  </a:cubicBezTo>
                  <a:cubicBezTo>
                    <a:pt x="20316" y="5531"/>
                    <a:pt x="20255" y="5697"/>
                    <a:pt x="20190" y="5717"/>
                  </a:cubicBezTo>
                  <a:cubicBezTo>
                    <a:pt x="20151" y="5731"/>
                    <a:pt x="20067" y="5681"/>
                    <a:pt x="20040" y="5645"/>
                  </a:cubicBezTo>
                  <a:cubicBezTo>
                    <a:pt x="20012" y="5614"/>
                    <a:pt x="20008" y="5508"/>
                    <a:pt x="19978" y="5479"/>
                  </a:cubicBezTo>
                  <a:cubicBezTo>
                    <a:pt x="19949" y="5448"/>
                    <a:pt x="19858" y="5418"/>
                    <a:pt x="19822" y="5439"/>
                  </a:cubicBezTo>
                  <a:cubicBezTo>
                    <a:pt x="19772" y="5468"/>
                    <a:pt x="19711" y="5614"/>
                    <a:pt x="19720" y="5679"/>
                  </a:cubicBezTo>
                  <a:cubicBezTo>
                    <a:pt x="19726" y="5719"/>
                    <a:pt x="19802" y="5758"/>
                    <a:pt x="19822" y="5791"/>
                  </a:cubicBezTo>
                  <a:cubicBezTo>
                    <a:pt x="19847" y="5832"/>
                    <a:pt x="19893" y="5928"/>
                    <a:pt x="19891" y="5980"/>
                  </a:cubicBezTo>
                  <a:cubicBezTo>
                    <a:pt x="19886" y="6095"/>
                    <a:pt x="19730" y="6268"/>
                    <a:pt x="19698" y="6375"/>
                  </a:cubicBezTo>
                  <a:cubicBezTo>
                    <a:pt x="19687" y="6411"/>
                    <a:pt x="19704" y="6490"/>
                    <a:pt x="19668" y="6542"/>
                  </a:cubicBezTo>
                  <a:cubicBezTo>
                    <a:pt x="19208" y="7222"/>
                    <a:pt x="16946" y="7768"/>
                    <a:pt x="16946" y="7768"/>
                  </a:cubicBezTo>
                  <a:lnTo>
                    <a:pt x="15325" y="8404"/>
                  </a:lnTo>
                  <a:lnTo>
                    <a:pt x="14423" y="8582"/>
                  </a:lnTo>
                  <a:lnTo>
                    <a:pt x="12146" y="13864"/>
                  </a:lnTo>
                  <a:cubicBezTo>
                    <a:pt x="12146" y="13864"/>
                    <a:pt x="11372" y="13990"/>
                    <a:pt x="11133" y="14109"/>
                  </a:cubicBezTo>
                  <a:cubicBezTo>
                    <a:pt x="10853" y="14248"/>
                    <a:pt x="10328" y="14646"/>
                    <a:pt x="10118" y="14911"/>
                  </a:cubicBezTo>
                  <a:cubicBezTo>
                    <a:pt x="9864" y="15237"/>
                    <a:pt x="9524" y="16052"/>
                    <a:pt x="9372" y="16459"/>
                  </a:cubicBezTo>
                  <a:cubicBezTo>
                    <a:pt x="9201" y="16917"/>
                    <a:pt x="9023" y="17910"/>
                    <a:pt x="8847" y="18364"/>
                  </a:cubicBezTo>
                  <a:cubicBezTo>
                    <a:pt x="8728" y="18670"/>
                    <a:pt x="8389" y="19215"/>
                    <a:pt x="8257" y="19512"/>
                  </a:cubicBezTo>
                  <a:cubicBezTo>
                    <a:pt x="8101" y="19867"/>
                    <a:pt x="7891" y="20640"/>
                    <a:pt x="7704" y="20972"/>
                  </a:cubicBezTo>
                  <a:cubicBezTo>
                    <a:pt x="7613" y="21134"/>
                    <a:pt x="7402" y="21359"/>
                    <a:pt x="7238" y="21550"/>
                  </a:cubicBezTo>
                  <a:cubicBezTo>
                    <a:pt x="7190" y="21536"/>
                    <a:pt x="7144" y="21523"/>
                    <a:pt x="7118" y="21512"/>
                  </a:cubicBezTo>
                  <a:cubicBezTo>
                    <a:pt x="7071" y="21489"/>
                    <a:pt x="6993" y="21397"/>
                    <a:pt x="6943" y="21393"/>
                  </a:cubicBezTo>
                  <a:cubicBezTo>
                    <a:pt x="6891" y="21386"/>
                    <a:pt x="6797" y="21458"/>
                    <a:pt x="6747" y="21469"/>
                  </a:cubicBezTo>
                  <a:cubicBezTo>
                    <a:pt x="6684" y="21485"/>
                    <a:pt x="6552" y="21469"/>
                    <a:pt x="6491" y="21491"/>
                  </a:cubicBezTo>
                  <a:cubicBezTo>
                    <a:pt x="6463" y="21503"/>
                    <a:pt x="6418" y="21552"/>
                    <a:pt x="6390" y="21563"/>
                  </a:cubicBezTo>
                  <a:cubicBezTo>
                    <a:pt x="6318" y="21586"/>
                    <a:pt x="6162" y="21588"/>
                    <a:pt x="6088" y="21570"/>
                  </a:cubicBezTo>
                  <a:cubicBezTo>
                    <a:pt x="6036" y="21559"/>
                    <a:pt x="5932" y="21512"/>
                    <a:pt x="5893" y="21469"/>
                  </a:cubicBezTo>
                  <a:cubicBezTo>
                    <a:pt x="5843" y="21417"/>
                    <a:pt x="5819" y="21235"/>
                    <a:pt x="5760" y="21199"/>
                  </a:cubicBezTo>
                  <a:cubicBezTo>
                    <a:pt x="5698" y="21159"/>
                    <a:pt x="5550" y="21244"/>
                    <a:pt x="5481" y="21229"/>
                  </a:cubicBezTo>
                  <a:cubicBezTo>
                    <a:pt x="5420" y="21215"/>
                    <a:pt x="5318" y="21114"/>
                    <a:pt x="5257" y="21098"/>
                  </a:cubicBezTo>
                  <a:cubicBezTo>
                    <a:pt x="5194" y="21080"/>
                    <a:pt x="5062" y="21080"/>
                    <a:pt x="4999" y="21098"/>
                  </a:cubicBezTo>
                  <a:cubicBezTo>
                    <a:pt x="4951" y="21112"/>
                    <a:pt x="4861" y="21172"/>
                    <a:pt x="4821" y="21206"/>
                  </a:cubicBezTo>
                  <a:cubicBezTo>
                    <a:pt x="4785" y="21235"/>
                    <a:pt x="4733" y="21327"/>
                    <a:pt x="4694" y="21345"/>
                  </a:cubicBezTo>
                  <a:cubicBezTo>
                    <a:pt x="4635" y="21372"/>
                    <a:pt x="4494" y="21386"/>
                    <a:pt x="4440" y="21345"/>
                  </a:cubicBezTo>
                  <a:cubicBezTo>
                    <a:pt x="4392" y="21309"/>
                    <a:pt x="4372" y="21157"/>
                    <a:pt x="4344" y="21098"/>
                  </a:cubicBezTo>
                  <a:cubicBezTo>
                    <a:pt x="4310" y="21029"/>
                    <a:pt x="4210" y="20909"/>
                    <a:pt x="4190" y="20833"/>
                  </a:cubicBezTo>
                  <a:cubicBezTo>
                    <a:pt x="4169" y="20761"/>
                    <a:pt x="4162" y="20599"/>
                    <a:pt x="4190" y="20532"/>
                  </a:cubicBezTo>
                  <a:cubicBezTo>
                    <a:pt x="4244" y="20399"/>
                    <a:pt x="4494" y="20285"/>
                    <a:pt x="4576" y="20175"/>
                  </a:cubicBezTo>
                  <a:cubicBezTo>
                    <a:pt x="4659" y="20065"/>
                    <a:pt x="4793" y="19806"/>
                    <a:pt x="4839" y="19669"/>
                  </a:cubicBezTo>
                  <a:cubicBezTo>
                    <a:pt x="4882" y="19534"/>
                    <a:pt x="4943" y="19249"/>
                    <a:pt x="4930" y="19105"/>
                  </a:cubicBezTo>
                  <a:cubicBezTo>
                    <a:pt x="4925" y="19036"/>
                    <a:pt x="4873" y="18908"/>
                    <a:pt x="4839" y="18849"/>
                  </a:cubicBezTo>
                  <a:cubicBezTo>
                    <a:pt x="4806" y="18791"/>
                    <a:pt x="4726" y="18665"/>
                    <a:pt x="4668" y="18654"/>
                  </a:cubicBezTo>
                  <a:cubicBezTo>
                    <a:pt x="4622" y="18645"/>
                    <a:pt x="4544" y="18748"/>
                    <a:pt x="4498" y="18755"/>
                  </a:cubicBezTo>
                  <a:cubicBezTo>
                    <a:pt x="4448" y="18762"/>
                    <a:pt x="4342" y="18735"/>
                    <a:pt x="4299" y="18699"/>
                  </a:cubicBezTo>
                  <a:cubicBezTo>
                    <a:pt x="4234" y="18643"/>
                    <a:pt x="4151" y="18463"/>
                    <a:pt x="4129" y="18371"/>
                  </a:cubicBezTo>
                  <a:cubicBezTo>
                    <a:pt x="4108" y="18283"/>
                    <a:pt x="4164" y="18088"/>
                    <a:pt x="4129" y="18009"/>
                  </a:cubicBezTo>
                  <a:cubicBezTo>
                    <a:pt x="4103" y="17948"/>
                    <a:pt x="3999" y="17870"/>
                    <a:pt x="3945" y="17858"/>
                  </a:cubicBezTo>
                  <a:cubicBezTo>
                    <a:pt x="3887" y="17845"/>
                    <a:pt x="3757" y="17872"/>
                    <a:pt x="3715" y="17919"/>
                  </a:cubicBezTo>
                  <a:cubicBezTo>
                    <a:pt x="3676" y="17960"/>
                    <a:pt x="3683" y="18108"/>
                    <a:pt x="3650" y="18153"/>
                  </a:cubicBezTo>
                  <a:cubicBezTo>
                    <a:pt x="3622" y="18189"/>
                    <a:pt x="3542" y="18227"/>
                    <a:pt x="3503" y="18236"/>
                  </a:cubicBezTo>
                  <a:cubicBezTo>
                    <a:pt x="3466" y="18247"/>
                    <a:pt x="3383" y="18261"/>
                    <a:pt x="3351" y="18236"/>
                  </a:cubicBezTo>
                  <a:cubicBezTo>
                    <a:pt x="3310" y="18209"/>
                    <a:pt x="3260" y="18097"/>
                    <a:pt x="3258" y="18040"/>
                  </a:cubicBezTo>
                  <a:cubicBezTo>
                    <a:pt x="3256" y="17966"/>
                    <a:pt x="3342" y="17836"/>
                    <a:pt x="3370" y="17769"/>
                  </a:cubicBezTo>
                  <a:cubicBezTo>
                    <a:pt x="3399" y="17694"/>
                    <a:pt x="3477" y="17551"/>
                    <a:pt x="3488" y="17468"/>
                  </a:cubicBezTo>
                  <a:cubicBezTo>
                    <a:pt x="3509" y="17333"/>
                    <a:pt x="3511" y="17032"/>
                    <a:pt x="3442" y="16922"/>
                  </a:cubicBezTo>
                  <a:cubicBezTo>
                    <a:pt x="3386" y="16832"/>
                    <a:pt x="3188" y="16778"/>
                    <a:pt x="3097" y="16755"/>
                  </a:cubicBezTo>
                  <a:cubicBezTo>
                    <a:pt x="2976" y="16724"/>
                    <a:pt x="2728" y="16726"/>
                    <a:pt x="2603" y="16726"/>
                  </a:cubicBezTo>
                  <a:cubicBezTo>
                    <a:pt x="2382" y="16728"/>
                    <a:pt x="1939" y="16755"/>
                    <a:pt x="1720" y="16793"/>
                  </a:cubicBezTo>
                  <a:cubicBezTo>
                    <a:pt x="1523" y="16829"/>
                    <a:pt x="1139" y="16960"/>
                    <a:pt x="946" y="17011"/>
                  </a:cubicBezTo>
                  <a:cubicBezTo>
                    <a:pt x="863" y="17034"/>
                    <a:pt x="694" y="17074"/>
                    <a:pt x="610" y="17092"/>
                  </a:cubicBezTo>
                  <a:cubicBezTo>
                    <a:pt x="588" y="17099"/>
                    <a:pt x="544" y="17106"/>
                    <a:pt x="503" y="17115"/>
                  </a:cubicBezTo>
                  <a:cubicBezTo>
                    <a:pt x="514" y="17050"/>
                    <a:pt x="514" y="16975"/>
                    <a:pt x="508" y="16933"/>
                  </a:cubicBezTo>
                  <a:cubicBezTo>
                    <a:pt x="488" y="16776"/>
                    <a:pt x="340" y="16504"/>
                    <a:pt x="267" y="16371"/>
                  </a:cubicBezTo>
                  <a:cubicBezTo>
                    <a:pt x="234" y="16308"/>
                    <a:pt x="135" y="16205"/>
                    <a:pt x="111" y="16135"/>
                  </a:cubicBezTo>
                  <a:cubicBezTo>
                    <a:pt x="83" y="16057"/>
                    <a:pt x="98" y="15877"/>
                    <a:pt x="83" y="15791"/>
                  </a:cubicBezTo>
                  <a:cubicBezTo>
                    <a:pt x="71" y="15704"/>
                    <a:pt x="2" y="15540"/>
                    <a:pt x="0" y="15450"/>
                  </a:cubicBezTo>
                  <a:cubicBezTo>
                    <a:pt x="0" y="15365"/>
                    <a:pt x="59" y="15201"/>
                    <a:pt x="80" y="15117"/>
                  </a:cubicBezTo>
                  <a:cubicBezTo>
                    <a:pt x="104" y="15010"/>
                    <a:pt x="173" y="14798"/>
                    <a:pt x="176" y="14688"/>
                  </a:cubicBezTo>
                  <a:cubicBezTo>
                    <a:pt x="178" y="14619"/>
                    <a:pt x="128" y="14484"/>
                    <a:pt x="130" y="14414"/>
                  </a:cubicBezTo>
                  <a:cubicBezTo>
                    <a:pt x="134" y="14230"/>
                    <a:pt x="215" y="13866"/>
                    <a:pt x="276" y="13695"/>
                  </a:cubicBezTo>
                  <a:cubicBezTo>
                    <a:pt x="328" y="13554"/>
                    <a:pt x="494" y="13313"/>
                    <a:pt x="562" y="13183"/>
                  </a:cubicBezTo>
                  <a:cubicBezTo>
                    <a:pt x="612" y="13091"/>
                    <a:pt x="726" y="12909"/>
                    <a:pt x="757" y="12806"/>
                  </a:cubicBezTo>
                  <a:cubicBezTo>
                    <a:pt x="772" y="12754"/>
                    <a:pt x="785" y="12666"/>
                    <a:pt x="792" y="12588"/>
                  </a:cubicBezTo>
                  <a:cubicBezTo>
                    <a:pt x="1238" y="12556"/>
                    <a:pt x="1785" y="12493"/>
                    <a:pt x="2102" y="12460"/>
                  </a:cubicBezTo>
                  <a:cubicBezTo>
                    <a:pt x="2353" y="12433"/>
                    <a:pt x="2865" y="12430"/>
                    <a:pt x="3102" y="12334"/>
                  </a:cubicBezTo>
                  <a:cubicBezTo>
                    <a:pt x="3292" y="12255"/>
                    <a:pt x="3631" y="11988"/>
                    <a:pt x="3780" y="11828"/>
                  </a:cubicBezTo>
                  <a:cubicBezTo>
                    <a:pt x="3904" y="11693"/>
                    <a:pt x="4071" y="11325"/>
                    <a:pt x="4197" y="11188"/>
                  </a:cubicBezTo>
                  <a:cubicBezTo>
                    <a:pt x="4334" y="11040"/>
                    <a:pt x="4689" y="10867"/>
                    <a:pt x="4822" y="10714"/>
                  </a:cubicBezTo>
                  <a:cubicBezTo>
                    <a:pt x="4938" y="10586"/>
                    <a:pt x="5075" y="10229"/>
                    <a:pt x="5192" y="10105"/>
                  </a:cubicBezTo>
                  <a:cubicBezTo>
                    <a:pt x="5340" y="9948"/>
                    <a:pt x="5711" y="9772"/>
                    <a:pt x="5880" y="9651"/>
                  </a:cubicBezTo>
                  <a:cubicBezTo>
                    <a:pt x="6069" y="9516"/>
                    <a:pt x="6452" y="9247"/>
                    <a:pt x="6624" y="9080"/>
                  </a:cubicBezTo>
                  <a:cubicBezTo>
                    <a:pt x="6799" y="8907"/>
                    <a:pt x="7079" y="8467"/>
                    <a:pt x="7262" y="8308"/>
                  </a:cubicBezTo>
                  <a:cubicBezTo>
                    <a:pt x="7409" y="8177"/>
                    <a:pt x="7745" y="7995"/>
                    <a:pt x="7914" y="7912"/>
                  </a:cubicBezTo>
                  <a:cubicBezTo>
                    <a:pt x="8053" y="7845"/>
                    <a:pt x="8348" y="7755"/>
                    <a:pt x="8491" y="7699"/>
                  </a:cubicBezTo>
                  <a:cubicBezTo>
                    <a:pt x="8650" y="7634"/>
                    <a:pt x="8962" y="7483"/>
                    <a:pt x="9124" y="7431"/>
                  </a:cubicBezTo>
                  <a:cubicBezTo>
                    <a:pt x="9304" y="7373"/>
                    <a:pt x="9673" y="7312"/>
                    <a:pt x="9855" y="7267"/>
                  </a:cubicBezTo>
                  <a:cubicBezTo>
                    <a:pt x="9981" y="7236"/>
                    <a:pt x="10239" y="7191"/>
                    <a:pt x="10359" y="7133"/>
                  </a:cubicBezTo>
                  <a:cubicBezTo>
                    <a:pt x="10521" y="7056"/>
                    <a:pt x="10810" y="6809"/>
                    <a:pt x="10961" y="6703"/>
                  </a:cubicBezTo>
                  <a:cubicBezTo>
                    <a:pt x="11146" y="6571"/>
                    <a:pt x="11536" y="6344"/>
                    <a:pt x="11705" y="6182"/>
                  </a:cubicBezTo>
                  <a:cubicBezTo>
                    <a:pt x="11868" y="6025"/>
                    <a:pt x="12155" y="5654"/>
                    <a:pt x="12274" y="5448"/>
                  </a:cubicBezTo>
                  <a:cubicBezTo>
                    <a:pt x="12408" y="5218"/>
                    <a:pt x="12606" y="4706"/>
                    <a:pt x="12686" y="4443"/>
                  </a:cubicBezTo>
                  <a:cubicBezTo>
                    <a:pt x="12755" y="4219"/>
                    <a:pt x="12862" y="3749"/>
                    <a:pt x="12877" y="3509"/>
                  </a:cubicBezTo>
                  <a:cubicBezTo>
                    <a:pt x="12888" y="3322"/>
                    <a:pt x="12922" y="2902"/>
                    <a:pt x="12816" y="2765"/>
                  </a:cubicBezTo>
                  <a:cubicBezTo>
                    <a:pt x="12781" y="2722"/>
                    <a:pt x="12662" y="2760"/>
                    <a:pt x="12619" y="2729"/>
                  </a:cubicBezTo>
                  <a:cubicBezTo>
                    <a:pt x="12584" y="2702"/>
                    <a:pt x="12527" y="2614"/>
                    <a:pt x="12521" y="2565"/>
                  </a:cubicBezTo>
                  <a:cubicBezTo>
                    <a:pt x="12515" y="2516"/>
                    <a:pt x="12553" y="2414"/>
                    <a:pt x="12582" y="2379"/>
                  </a:cubicBezTo>
                  <a:cubicBezTo>
                    <a:pt x="12621" y="2331"/>
                    <a:pt x="12734" y="2273"/>
                    <a:pt x="12792" y="2275"/>
                  </a:cubicBezTo>
                  <a:cubicBezTo>
                    <a:pt x="12857" y="2277"/>
                    <a:pt x="12966" y="2399"/>
                    <a:pt x="13031" y="2417"/>
                  </a:cubicBezTo>
                  <a:cubicBezTo>
                    <a:pt x="13118" y="2441"/>
                    <a:pt x="13300" y="2439"/>
                    <a:pt x="13388" y="2417"/>
                  </a:cubicBezTo>
                  <a:cubicBezTo>
                    <a:pt x="13460" y="2399"/>
                    <a:pt x="13586" y="2293"/>
                    <a:pt x="13657" y="2275"/>
                  </a:cubicBezTo>
                  <a:cubicBezTo>
                    <a:pt x="13746" y="2253"/>
                    <a:pt x="13929" y="2302"/>
                    <a:pt x="14017" y="2275"/>
                  </a:cubicBezTo>
                  <a:cubicBezTo>
                    <a:pt x="14068" y="2259"/>
                    <a:pt x="14152" y="2163"/>
                    <a:pt x="14206" y="2152"/>
                  </a:cubicBezTo>
                  <a:cubicBezTo>
                    <a:pt x="14239" y="2147"/>
                    <a:pt x="14313" y="2161"/>
                    <a:pt x="14339" y="2185"/>
                  </a:cubicBezTo>
                  <a:cubicBezTo>
                    <a:pt x="14365" y="2212"/>
                    <a:pt x="14389" y="2295"/>
                    <a:pt x="14389" y="2336"/>
                  </a:cubicBezTo>
                  <a:cubicBezTo>
                    <a:pt x="14391" y="2396"/>
                    <a:pt x="14354" y="2520"/>
                    <a:pt x="14321" y="2565"/>
                  </a:cubicBezTo>
                  <a:cubicBezTo>
                    <a:pt x="14287" y="2612"/>
                    <a:pt x="14158" y="2623"/>
                    <a:pt x="14141" y="2682"/>
                  </a:cubicBezTo>
                  <a:cubicBezTo>
                    <a:pt x="14130" y="2725"/>
                    <a:pt x="14193" y="2801"/>
                    <a:pt x="14200" y="2844"/>
                  </a:cubicBezTo>
                  <a:cubicBezTo>
                    <a:pt x="14213" y="2913"/>
                    <a:pt x="14176" y="3064"/>
                    <a:pt x="14200" y="3127"/>
                  </a:cubicBezTo>
                  <a:cubicBezTo>
                    <a:pt x="14219" y="3169"/>
                    <a:pt x="14287" y="3230"/>
                    <a:pt x="14325" y="3246"/>
                  </a:cubicBezTo>
                  <a:cubicBezTo>
                    <a:pt x="14402" y="3273"/>
                    <a:pt x="14577" y="3270"/>
                    <a:pt x="14644" y="3217"/>
                  </a:cubicBezTo>
                  <a:cubicBezTo>
                    <a:pt x="14679" y="3187"/>
                    <a:pt x="14712" y="3084"/>
                    <a:pt x="14722" y="3032"/>
                  </a:cubicBezTo>
                  <a:cubicBezTo>
                    <a:pt x="14731" y="2983"/>
                    <a:pt x="14694" y="2866"/>
                    <a:pt x="14722" y="2828"/>
                  </a:cubicBezTo>
                  <a:cubicBezTo>
                    <a:pt x="14757" y="2774"/>
                    <a:pt x="14887" y="2772"/>
                    <a:pt x="14942" y="2776"/>
                  </a:cubicBezTo>
                  <a:cubicBezTo>
                    <a:pt x="14978" y="2781"/>
                    <a:pt x="15041" y="2837"/>
                    <a:pt x="15076" y="2832"/>
                  </a:cubicBezTo>
                  <a:cubicBezTo>
                    <a:pt x="15119" y="2828"/>
                    <a:pt x="15198" y="2772"/>
                    <a:pt x="15219" y="2727"/>
                  </a:cubicBezTo>
                  <a:cubicBezTo>
                    <a:pt x="15250" y="2659"/>
                    <a:pt x="15249" y="2484"/>
                    <a:pt x="15219" y="2414"/>
                  </a:cubicBezTo>
                  <a:cubicBezTo>
                    <a:pt x="15195" y="2358"/>
                    <a:pt x="15069" y="2327"/>
                    <a:pt x="15044" y="2271"/>
                  </a:cubicBezTo>
                  <a:cubicBezTo>
                    <a:pt x="15024" y="2223"/>
                    <a:pt x="15067" y="2104"/>
                    <a:pt x="15044" y="2057"/>
                  </a:cubicBezTo>
                  <a:cubicBezTo>
                    <a:pt x="15024" y="2015"/>
                    <a:pt x="14941" y="1976"/>
                    <a:pt x="14902" y="1963"/>
                  </a:cubicBezTo>
                  <a:cubicBezTo>
                    <a:pt x="14874" y="1954"/>
                    <a:pt x="14813" y="1952"/>
                    <a:pt x="14787" y="1963"/>
                  </a:cubicBezTo>
                  <a:cubicBezTo>
                    <a:pt x="14744" y="1981"/>
                    <a:pt x="14686" y="2080"/>
                    <a:pt x="14644" y="2091"/>
                  </a:cubicBezTo>
                  <a:cubicBezTo>
                    <a:pt x="14599" y="2104"/>
                    <a:pt x="14497" y="2093"/>
                    <a:pt x="14467" y="2053"/>
                  </a:cubicBezTo>
                  <a:cubicBezTo>
                    <a:pt x="14443" y="2017"/>
                    <a:pt x="14454" y="1907"/>
                    <a:pt x="14467" y="1864"/>
                  </a:cubicBezTo>
                  <a:cubicBezTo>
                    <a:pt x="14495" y="1776"/>
                    <a:pt x="14614" y="1644"/>
                    <a:pt x="14675" y="1590"/>
                  </a:cubicBezTo>
                  <a:cubicBezTo>
                    <a:pt x="14764" y="1511"/>
                    <a:pt x="14989" y="1442"/>
                    <a:pt x="15076" y="1361"/>
                  </a:cubicBezTo>
                  <a:cubicBezTo>
                    <a:pt x="15137" y="1307"/>
                    <a:pt x="15223" y="1154"/>
                    <a:pt x="15275" y="1089"/>
                  </a:cubicBezTo>
                  <a:cubicBezTo>
                    <a:pt x="15327" y="1021"/>
                    <a:pt x="15416" y="828"/>
                    <a:pt x="15492" y="833"/>
                  </a:cubicBezTo>
                  <a:cubicBezTo>
                    <a:pt x="15532" y="835"/>
                    <a:pt x="15586" y="936"/>
                    <a:pt x="15597" y="983"/>
                  </a:cubicBezTo>
                  <a:cubicBezTo>
                    <a:pt x="15612" y="1046"/>
                    <a:pt x="15594" y="1192"/>
                    <a:pt x="15560" y="1244"/>
                  </a:cubicBezTo>
                  <a:cubicBezTo>
                    <a:pt x="15545" y="1269"/>
                    <a:pt x="15481" y="1273"/>
                    <a:pt x="15468" y="1300"/>
                  </a:cubicBezTo>
                  <a:cubicBezTo>
                    <a:pt x="15449" y="1345"/>
                    <a:pt x="15464" y="1462"/>
                    <a:pt x="15492" y="1500"/>
                  </a:cubicBezTo>
                  <a:cubicBezTo>
                    <a:pt x="15525" y="1547"/>
                    <a:pt x="15640" y="1588"/>
                    <a:pt x="15688" y="1567"/>
                  </a:cubicBezTo>
                  <a:cubicBezTo>
                    <a:pt x="15742" y="1547"/>
                    <a:pt x="15783" y="1397"/>
                    <a:pt x="15828" y="1356"/>
                  </a:cubicBezTo>
                  <a:cubicBezTo>
                    <a:pt x="15868" y="1318"/>
                    <a:pt x="15972" y="1289"/>
                    <a:pt x="16020" y="1266"/>
                  </a:cubicBezTo>
                  <a:cubicBezTo>
                    <a:pt x="16082" y="1239"/>
                    <a:pt x="16236" y="1226"/>
                    <a:pt x="16265" y="1156"/>
                  </a:cubicBezTo>
                  <a:cubicBezTo>
                    <a:pt x="16280" y="1120"/>
                    <a:pt x="16238" y="1042"/>
                    <a:pt x="16228" y="1006"/>
                  </a:cubicBezTo>
                  <a:cubicBezTo>
                    <a:pt x="16215" y="954"/>
                    <a:pt x="16171" y="853"/>
                    <a:pt x="16169" y="799"/>
                  </a:cubicBezTo>
                  <a:cubicBezTo>
                    <a:pt x="16165" y="745"/>
                    <a:pt x="16171" y="622"/>
                    <a:pt x="16206" y="588"/>
                  </a:cubicBezTo>
                  <a:cubicBezTo>
                    <a:pt x="16232" y="561"/>
                    <a:pt x="16306" y="579"/>
                    <a:pt x="16340" y="588"/>
                  </a:cubicBezTo>
                  <a:cubicBezTo>
                    <a:pt x="16371" y="595"/>
                    <a:pt x="16444" y="619"/>
                    <a:pt x="16458" y="653"/>
                  </a:cubicBezTo>
                  <a:cubicBezTo>
                    <a:pt x="16475" y="693"/>
                    <a:pt x="16423" y="786"/>
                    <a:pt x="16436" y="826"/>
                  </a:cubicBezTo>
                  <a:cubicBezTo>
                    <a:pt x="16455" y="887"/>
                    <a:pt x="16549" y="981"/>
                    <a:pt x="16601" y="988"/>
                  </a:cubicBezTo>
                  <a:cubicBezTo>
                    <a:pt x="16635" y="995"/>
                    <a:pt x="16707" y="956"/>
                    <a:pt x="16726" y="920"/>
                  </a:cubicBezTo>
                  <a:cubicBezTo>
                    <a:pt x="16746" y="884"/>
                    <a:pt x="16701" y="777"/>
                    <a:pt x="16726" y="743"/>
                  </a:cubicBezTo>
                  <a:cubicBezTo>
                    <a:pt x="16763" y="693"/>
                    <a:pt x="16896" y="743"/>
                    <a:pt x="16946" y="716"/>
                  </a:cubicBezTo>
                  <a:cubicBezTo>
                    <a:pt x="16985" y="696"/>
                    <a:pt x="17058" y="633"/>
                    <a:pt x="17071" y="588"/>
                  </a:cubicBezTo>
                  <a:cubicBezTo>
                    <a:pt x="17086" y="543"/>
                    <a:pt x="17065" y="444"/>
                    <a:pt x="17048" y="404"/>
                  </a:cubicBezTo>
                  <a:cubicBezTo>
                    <a:pt x="17028" y="356"/>
                    <a:pt x="16967" y="267"/>
                    <a:pt x="16924" y="253"/>
                  </a:cubicBezTo>
                  <a:cubicBezTo>
                    <a:pt x="16863" y="233"/>
                    <a:pt x="16735" y="296"/>
                    <a:pt x="16679" y="332"/>
                  </a:cubicBezTo>
                  <a:cubicBezTo>
                    <a:pt x="16657" y="345"/>
                    <a:pt x="16625" y="404"/>
                    <a:pt x="16601" y="415"/>
                  </a:cubicBezTo>
                  <a:cubicBezTo>
                    <a:pt x="16572" y="428"/>
                    <a:pt x="16501" y="431"/>
                    <a:pt x="16473" y="415"/>
                  </a:cubicBezTo>
                  <a:cubicBezTo>
                    <a:pt x="16445" y="399"/>
                    <a:pt x="16393" y="336"/>
                    <a:pt x="16393" y="298"/>
                  </a:cubicBezTo>
                  <a:cubicBezTo>
                    <a:pt x="16395" y="244"/>
                    <a:pt x="16473" y="163"/>
                    <a:pt x="16514" y="141"/>
                  </a:cubicBezTo>
                  <a:cubicBezTo>
                    <a:pt x="16559" y="118"/>
                    <a:pt x="16661" y="154"/>
                    <a:pt x="16707" y="141"/>
                  </a:cubicBezTo>
                  <a:cubicBezTo>
                    <a:pt x="16768" y="123"/>
                    <a:pt x="16870" y="10"/>
                    <a:pt x="16933" y="1"/>
                  </a:cubicBezTo>
                  <a:cubicBezTo>
                    <a:pt x="17034" y="-12"/>
                    <a:pt x="17225" y="100"/>
                    <a:pt x="17325" y="118"/>
                  </a:cubicBezTo>
                  <a:cubicBezTo>
                    <a:pt x="17477" y="150"/>
                    <a:pt x="17787" y="152"/>
                    <a:pt x="17937" y="186"/>
                  </a:cubicBezTo>
                  <a:cubicBezTo>
                    <a:pt x="18037" y="208"/>
                    <a:pt x="18238" y="267"/>
                    <a:pt x="18329" y="321"/>
                  </a:cubicBezTo>
                  <a:cubicBezTo>
                    <a:pt x="18427" y="377"/>
                    <a:pt x="18587" y="554"/>
                    <a:pt x="18679" y="622"/>
                  </a:cubicBezTo>
                  <a:cubicBezTo>
                    <a:pt x="18741" y="664"/>
                    <a:pt x="18865" y="747"/>
                    <a:pt x="18934" y="772"/>
                  </a:cubicBezTo>
                  <a:cubicBezTo>
                    <a:pt x="19006" y="795"/>
                    <a:pt x="19160" y="779"/>
                    <a:pt x="19232" y="804"/>
                  </a:cubicBezTo>
                  <a:cubicBezTo>
                    <a:pt x="19362" y="853"/>
                    <a:pt x="19576" y="1078"/>
                    <a:pt x="19707" y="1116"/>
                  </a:cubicBezTo>
                  <a:cubicBezTo>
                    <a:pt x="19791" y="1141"/>
                    <a:pt x="19969" y="1082"/>
                    <a:pt x="20053" y="1111"/>
                  </a:cubicBezTo>
                  <a:cubicBezTo>
                    <a:pt x="20145" y="1143"/>
                    <a:pt x="20309" y="1278"/>
                    <a:pt x="20379" y="1356"/>
                  </a:cubicBezTo>
                  <a:cubicBezTo>
                    <a:pt x="20440" y="1424"/>
                    <a:pt x="20548" y="1585"/>
                    <a:pt x="20578" y="1680"/>
                  </a:cubicBezTo>
                  <a:cubicBezTo>
                    <a:pt x="20611" y="1779"/>
                    <a:pt x="20596" y="1999"/>
                    <a:pt x="20618" y="2102"/>
                  </a:cubicBezTo>
                  <a:cubicBezTo>
                    <a:pt x="20659" y="2280"/>
                    <a:pt x="20782" y="2617"/>
                    <a:pt x="20863" y="2772"/>
                  </a:cubicBezTo>
                  <a:cubicBezTo>
                    <a:pt x="20936" y="2906"/>
                    <a:pt x="21140" y="3124"/>
                    <a:pt x="21218" y="3255"/>
                  </a:cubicBezTo>
                  <a:cubicBezTo>
                    <a:pt x="21312" y="3412"/>
                    <a:pt x="21485" y="3738"/>
                    <a:pt x="21541" y="3920"/>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26" name="Shape 1013"/>
            <p:cNvSpPr>
              <a:spLocks/>
            </p:cNvSpPr>
            <p:nvPr/>
          </p:nvSpPr>
          <p:spPr bwMode="auto">
            <a:xfrm>
              <a:off x="1239462" y="441097"/>
              <a:ext cx="176477" cy="267015"/>
            </a:xfrm>
            <a:custGeom>
              <a:avLst/>
              <a:gdLst>
                <a:gd name="T0" fmla="*/ 2147483646 w 21475"/>
                <a:gd name="T1" fmla="*/ 2147483646 h 21600"/>
                <a:gd name="T2" fmla="*/ 2147483646 w 21475"/>
                <a:gd name="T3" fmla="*/ 2147483646 h 21600"/>
                <a:gd name="T4" fmla="*/ 2147483646 w 21475"/>
                <a:gd name="T5" fmla="*/ 2147483646 h 21600"/>
                <a:gd name="T6" fmla="*/ 2147483646 w 21475"/>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75" h="21600" extrusionOk="0">
                  <a:moveTo>
                    <a:pt x="21471" y="8527"/>
                  </a:moveTo>
                  <a:cubicBezTo>
                    <a:pt x="21514" y="8885"/>
                    <a:pt x="21239" y="9583"/>
                    <a:pt x="21188" y="9934"/>
                  </a:cubicBezTo>
                  <a:cubicBezTo>
                    <a:pt x="21119" y="10381"/>
                    <a:pt x="20991" y="11291"/>
                    <a:pt x="21016" y="11744"/>
                  </a:cubicBezTo>
                  <a:cubicBezTo>
                    <a:pt x="21034" y="12090"/>
                    <a:pt x="21385" y="12782"/>
                    <a:pt x="21300" y="13129"/>
                  </a:cubicBezTo>
                  <a:cubicBezTo>
                    <a:pt x="21239" y="13335"/>
                    <a:pt x="20914" y="13721"/>
                    <a:pt x="20699" y="13883"/>
                  </a:cubicBezTo>
                  <a:cubicBezTo>
                    <a:pt x="20339" y="14156"/>
                    <a:pt x="19224" y="14430"/>
                    <a:pt x="18880" y="14715"/>
                  </a:cubicBezTo>
                  <a:cubicBezTo>
                    <a:pt x="18366" y="15156"/>
                    <a:pt x="18014" y="16284"/>
                    <a:pt x="17688" y="16803"/>
                  </a:cubicBezTo>
                  <a:cubicBezTo>
                    <a:pt x="17371" y="17317"/>
                    <a:pt x="16667" y="18339"/>
                    <a:pt x="16324" y="18853"/>
                  </a:cubicBezTo>
                  <a:cubicBezTo>
                    <a:pt x="16033" y="19288"/>
                    <a:pt x="15492" y="20176"/>
                    <a:pt x="15166" y="20606"/>
                  </a:cubicBezTo>
                  <a:cubicBezTo>
                    <a:pt x="14969" y="20857"/>
                    <a:pt x="14609" y="21231"/>
                    <a:pt x="14265" y="21600"/>
                  </a:cubicBezTo>
                  <a:cubicBezTo>
                    <a:pt x="13905" y="21326"/>
                    <a:pt x="13468" y="21002"/>
                    <a:pt x="13236" y="20863"/>
                  </a:cubicBezTo>
                  <a:cubicBezTo>
                    <a:pt x="12816" y="20612"/>
                    <a:pt x="11829" y="20215"/>
                    <a:pt x="11417" y="19958"/>
                  </a:cubicBezTo>
                  <a:cubicBezTo>
                    <a:pt x="11006" y="19707"/>
                    <a:pt x="10439" y="19042"/>
                    <a:pt x="9968" y="18853"/>
                  </a:cubicBezTo>
                  <a:cubicBezTo>
                    <a:pt x="9633" y="18719"/>
                    <a:pt x="8784" y="18724"/>
                    <a:pt x="8432" y="18612"/>
                  </a:cubicBezTo>
                  <a:cubicBezTo>
                    <a:pt x="8132" y="18517"/>
                    <a:pt x="7694" y="18143"/>
                    <a:pt x="7377" y="18076"/>
                  </a:cubicBezTo>
                  <a:cubicBezTo>
                    <a:pt x="7120" y="18015"/>
                    <a:pt x="6554" y="18076"/>
                    <a:pt x="6270" y="18076"/>
                  </a:cubicBezTo>
                  <a:cubicBezTo>
                    <a:pt x="6022" y="18076"/>
                    <a:pt x="5473" y="18154"/>
                    <a:pt x="5250" y="18076"/>
                  </a:cubicBezTo>
                  <a:cubicBezTo>
                    <a:pt x="4795" y="17909"/>
                    <a:pt x="4555" y="17144"/>
                    <a:pt x="4169" y="16909"/>
                  </a:cubicBezTo>
                  <a:cubicBezTo>
                    <a:pt x="3860" y="16719"/>
                    <a:pt x="3036" y="16529"/>
                    <a:pt x="2668" y="16395"/>
                  </a:cubicBezTo>
                  <a:cubicBezTo>
                    <a:pt x="2385" y="16295"/>
                    <a:pt x="1784" y="16116"/>
                    <a:pt x="1561" y="15971"/>
                  </a:cubicBezTo>
                  <a:cubicBezTo>
                    <a:pt x="1278" y="15787"/>
                    <a:pt x="943" y="15307"/>
                    <a:pt x="738" y="15083"/>
                  </a:cubicBezTo>
                  <a:cubicBezTo>
                    <a:pt x="583" y="14927"/>
                    <a:pt x="214" y="14631"/>
                    <a:pt x="137" y="14458"/>
                  </a:cubicBezTo>
                  <a:cubicBezTo>
                    <a:pt x="0" y="14145"/>
                    <a:pt x="-86" y="13453"/>
                    <a:pt x="137" y="13162"/>
                  </a:cubicBezTo>
                  <a:cubicBezTo>
                    <a:pt x="291" y="12978"/>
                    <a:pt x="1046" y="12872"/>
                    <a:pt x="1192" y="12682"/>
                  </a:cubicBezTo>
                  <a:cubicBezTo>
                    <a:pt x="1407" y="12397"/>
                    <a:pt x="1201" y="11716"/>
                    <a:pt x="1081" y="11409"/>
                  </a:cubicBezTo>
                  <a:cubicBezTo>
                    <a:pt x="1003" y="11230"/>
                    <a:pt x="635" y="10923"/>
                    <a:pt x="566" y="10744"/>
                  </a:cubicBezTo>
                  <a:cubicBezTo>
                    <a:pt x="454" y="10454"/>
                    <a:pt x="463" y="9840"/>
                    <a:pt x="540" y="9544"/>
                  </a:cubicBezTo>
                  <a:cubicBezTo>
                    <a:pt x="600" y="9292"/>
                    <a:pt x="969" y="8834"/>
                    <a:pt x="1046" y="8583"/>
                  </a:cubicBezTo>
                  <a:cubicBezTo>
                    <a:pt x="1106" y="8399"/>
                    <a:pt x="1132" y="8002"/>
                    <a:pt x="1149" y="7684"/>
                  </a:cubicBezTo>
                  <a:cubicBezTo>
                    <a:pt x="1295" y="7667"/>
                    <a:pt x="1432" y="7650"/>
                    <a:pt x="1527" y="7623"/>
                  </a:cubicBezTo>
                  <a:cubicBezTo>
                    <a:pt x="2222" y="7455"/>
                    <a:pt x="3560" y="7053"/>
                    <a:pt x="4169" y="6796"/>
                  </a:cubicBezTo>
                  <a:cubicBezTo>
                    <a:pt x="4804" y="6528"/>
                    <a:pt x="5842" y="5802"/>
                    <a:pt x="6476" y="5540"/>
                  </a:cubicBezTo>
                  <a:cubicBezTo>
                    <a:pt x="7017" y="5311"/>
                    <a:pt x="8389" y="5132"/>
                    <a:pt x="8827" y="4819"/>
                  </a:cubicBezTo>
                  <a:cubicBezTo>
                    <a:pt x="9196" y="4562"/>
                    <a:pt x="9281" y="3803"/>
                    <a:pt x="9565" y="3507"/>
                  </a:cubicBezTo>
                  <a:cubicBezTo>
                    <a:pt x="9719" y="3351"/>
                    <a:pt x="10122" y="3071"/>
                    <a:pt x="10362" y="2971"/>
                  </a:cubicBezTo>
                  <a:cubicBezTo>
                    <a:pt x="10826" y="2775"/>
                    <a:pt x="12009" y="2703"/>
                    <a:pt x="12438" y="2474"/>
                  </a:cubicBezTo>
                  <a:cubicBezTo>
                    <a:pt x="12876" y="2234"/>
                    <a:pt x="13219" y="1457"/>
                    <a:pt x="13605" y="1184"/>
                  </a:cubicBezTo>
                  <a:cubicBezTo>
                    <a:pt x="14077" y="838"/>
                    <a:pt x="15218" y="218"/>
                    <a:pt x="15904" y="73"/>
                  </a:cubicBezTo>
                  <a:cubicBezTo>
                    <a:pt x="16118" y="28"/>
                    <a:pt x="16436" y="6"/>
                    <a:pt x="16779" y="0"/>
                  </a:cubicBezTo>
                  <a:cubicBezTo>
                    <a:pt x="16839" y="184"/>
                    <a:pt x="16916" y="413"/>
                    <a:pt x="16985" y="514"/>
                  </a:cubicBezTo>
                  <a:cubicBezTo>
                    <a:pt x="17156" y="787"/>
                    <a:pt x="17697" y="1279"/>
                    <a:pt x="17971" y="1513"/>
                  </a:cubicBezTo>
                  <a:cubicBezTo>
                    <a:pt x="18460" y="1921"/>
                    <a:pt x="19653" y="2625"/>
                    <a:pt x="20107" y="3043"/>
                  </a:cubicBezTo>
                  <a:cubicBezTo>
                    <a:pt x="20485" y="3401"/>
                    <a:pt x="21222" y="4155"/>
                    <a:pt x="21351" y="4579"/>
                  </a:cubicBezTo>
                  <a:cubicBezTo>
                    <a:pt x="21445" y="4875"/>
                    <a:pt x="21222" y="5478"/>
                    <a:pt x="21188" y="5780"/>
                  </a:cubicBezTo>
                  <a:cubicBezTo>
                    <a:pt x="21128" y="6187"/>
                    <a:pt x="20896" y="7014"/>
                    <a:pt x="20956" y="7422"/>
                  </a:cubicBezTo>
                  <a:cubicBezTo>
                    <a:pt x="20999" y="7712"/>
                    <a:pt x="21428" y="8242"/>
                    <a:pt x="21471" y="852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27" name="Shape 1014"/>
            <p:cNvSpPr>
              <a:spLocks/>
            </p:cNvSpPr>
            <p:nvPr/>
          </p:nvSpPr>
          <p:spPr bwMode="auto">
            <a:xfrm>
              <a:off x="1239462" y="441097"/>
              <a:ext cx="176477" cy="267015"/>
            </a:xfrm>
            <a:custGeom>
              <a:avLst/>
              <a:gdLst>
                <a:gd name="T0" fmla="*/ 2147483646 w 21475"/>
                <a:gd name="T1" fmla="*/ 2147483646 h 21600"/>
                <a:gd name="T2" fmla="*/ 2147483646 w 21475"/>
                <a:gd name="T3" fmla="*/ 2147483646 h 21600"/>
                <a:gd name="T4" fmla="*/ 2147483646 w 21475"/>
                <a:gd name="T5" fmla="*/ 2147483646 h 21600"/>
                <a:gd name="T6" fmla="*/ 2147483646 w 21475"/>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75" h="21600" extrusionOk="0">
                  <a:moveTo>
                    <a:pt x="21471" y="8527"/>
                  </a:moveTo>
                  <a:cubicBezTo>
                    <a:pt x="21514" y="8885"/>
                    <a:pt x="21239" y="9583"/>
                    <a:pt x="21188" y="9934"/>
                  </a:cubicBezTo>
                  <a:cubicBezTo>
                    <a:pt x="21119" y="10381"/>
                    <a:pt x="20991" y="11291"/>
                    <a:pt x="21016" y="11744"/>
                  </a:cubicBezTo>
                  <a:cubicBezTo>
                    <a:pt x="21034" y="12090"/>
                    <a:pt x="21385" y="12782"/>
                    <a:pt x="21300" y="13129"/>
                  </a:cubicBezTo>
                  <a:cubicBezTo>
                    <a:pt x="21239" y="13335"/>
                    <a:pt x="20914" y="13721"/>
                    <a:pt x="20699" y="13883"/>
                  </a:cubicBezTo>
                  <a:cubicBezTo>
                    <a:pt x="20339" y="14156"/>
                    <a:pt x="19224" y="14430"/>
                    <a:pt x="18880" y="14715"/>
                  </a:cubicBezTo>
                  <a:cubicBezTo>
                    <a:pt x="18366" y="15156"/>
                    <a:pt x="18014" y="16284"/>
                    <a:pt x="17688" y="16803"/>
                  </a:cubicBezTo>
                  <a:cubicBezTo>
                    <a:pt x="17371" y="17317"/>
                    <a:pt x="16667" y="18339"/>
                    <a:pt x="16324" y="18853"/>
                  </a:cubicBezTo>
                  <a:cubicBezTo>
                    <a:pt x="16033" y="19288"/>
                    <a:pt x="15492" y="20176"/>
                    <a:pt x="15166" y="20606"/>
                  </a:cubicBezTo>
                  <a:cubicBezTo>
                    <a:pt x="14969" y="20857"/>
                    <a:pt x="14609" y="21231"/>
                    <a:pt x="14265" y="21600"/>
                  </a:cubicBezTo>
                  <a:cubicBezTo>
                    <a:pt x="13905" y="21326"/>
                    <a:pt x="13468" y="21002"/>
                    <a:pt x="13236" y="20863"/>
                  </a:cubicBezTo>
                  <a:cubicBezTo>
                    <a:pt x="12816" y="20612"/>
                    <a:pt x="11829" y="20215"/>
                    <a:pt x="11417" y="19958"/>
                  </a:cubicBezTo>
                  <a:cubicBezTo>
                    <a:pt x="11006" y="19707"/>
                    <a:pt x="10439" y="19042"/>
                    <a:pt x="9968" y="18853"/>
                  </a:cubicBezTo>
                  <a:cubicBezTo>
                    <a:pt x="9633" y="18719"/>
                    <a:pt x="8784" y="18724"/>
                    <a:pt x="8432" y="18612"/>
                  </a:cubicBezTo>
                  <a:cubicBezTo>
                    <a:pt x="8132" y="18517"/>
                    <a:pt x="7694" y="18143"/>
                    <a:pt x="7377" y="18076"/>
                  </a:cubicBezTo>
                  <a:cubicBezTo>
                    <a:pt x="7120" y="18015"/>
                    <a:pt x="6554" y="18076"/>
                    <a:pt x="6270" y="18076"/>
                  </a:cubicBezTo>
                  <a:cubicBezTo>
                    <a:pt x="6022" y="18076"/>
                    <a:pt x="5473" y="18154"/>
                    <a:pt x="5250" y="18076"/>
                  </a:cubicBezTo>
                  <a:cubicBezTo>
                    <a:pt x="4795" y="17909"/>
                    <a:pt x="4555" y="17144"/>
                    <a:pt x="4169" y="16909"/>
                  </a:cubicBezTo>
                  <a:cubicBezTo>
                    <a:pt x="3860" y="16719"/>
                    <a:pt x="3036" y="16529"/>
                    <a:pt x="2668" y="16395"/>
                  </a:cubicBezTo>
                  <a:cubicBezTo>
                    <a:pt x="2385" y="16295"/>
                    <a:pt x="1784" y="16116"/>
                    <a:pt x="1561" y="15971"/>
                  </a:cubicBezTo>
                  <a:cubicBezTo>
                    <a:pt x="1278" y="15787"/>
                    <a:pt x="943" y="15307"/>
                    <a:pt x="738" y="15083"/>
                  </a:cubicBezTo>
                  <a:cubicBezTo>
                    <a:pt x="583" y="14927"/>
                    <a:pt x="214" y="14631"/>
                    <a:pt x="137" y="14458"/>
                  </a:cubicBezTo>
                  <a:cubicBezTo>
                    <a:pt x="0" y="14145"/>
                    <a:pt x="-86" y="13453"/>
                    <a:pt x="137" y="13162"/>
                  </a:cubicBezTo>
                  <a:cubicBezTo>
                    <a:pt x="291" y="12978"/>
                    <a:pt x="1046" y="12872"/>
                    <a:pt x="1192" y="12682"/>
                  </a:cubicBezTo>
                  <a:cubicBezTo>
                    <a:pt x="1407" y="12397"/>
                    <a:pt x="1201" y="11716"/>
                    <a:pt x="1081" y="11409"/>
                  </a:cubicBezTo>
                  <a:cubicBezTo>
                    <a:pt x="1003" y="11230"/>
                    <a:pt x="635" y="10923"/>
                    <a:pt x="566" y="10744"/>
                  </a:cubicBezTo>
                  <a:cubicBezTo>
                    <a:pt x="454" y="10454"/>
                    <a:pt x="463" y="9840"/>
                    <a:pt x="540" y="9544"/>
                  </a:cubicBezTo>
                  <a:cubicBezTo>
                    <a:pt x="600" y="9292"/>
                    <a:pt x="969" y="8834"/>
                    <a:pt x="1046" y="8583"/>
                  </a:cubicBezTo>
                  <a:cubicBezTo>
                    <a:pt x="1106" y="8399"/>
                    <a:pt x="1132" y="8002"/>
                    <a:pt x="1149" y="7684"/>
                  </a:cubicBezTo>
                  <a:cubicBezTo>
                    <a:pt x="1295" y="7667"/>
                    <a:pt x="1432" y="7650"/>
                    <a:pt x="1527" y="7623"/>
                  </a:cubicBezTo>
                  <a:cubicBezTo>
                    <a:pt x="2222" y="7455"/>
                    <a:pt x="3560" y="7053"/>
                    <a:pt x="4169" y="6796"/>
                  </a:cubicBezTo>
                  <a:cubicBezTo>
                    <a:pt x="4804" y="6528"/>
                    <a:pt x="5842" y="5802"/>
                    <a:pt x="6476" y="5540"/>
                  </a:cubicBezTo>
                  <a:cubicBezTo>
                    <a:pt x="7017" y="5311"/>
                    <a:pt x="8389" y="5132"/>
                    <a:pt x="8827" y="4819"/>
                  </a:cubicBezTo>
                  <a:cubicBezTo>
                    <a:pt x="9196" y="4562"/>
                    <a:pt x="9281" y="3803"/>
                    <a:pt x="9565" y="3507"/>
                  </a:cubicBezTo>
                  <a:cubicBezTo>
                    <a:pt x="9719" y="3351"/>
                    <a:pt x="10122" y="3071"/>
                    <a:pt x="10362" y="2971"/>
                  </a:cubicBezTo>
                  <a:cubicBezTo>
                    <a:pt x="10826" y="2775"/>
                    <a:pt x="12009" y="2703"/>
                    <a:pt x="12438" y="2474"/>
                  </a:cubicBezTo>
                  <a:cubicBezTo>
                    <a:pt x="12876" y="2234"/>
                    <a:pt x="13219" y="1457"/>
                    <a:pt x="13605" y="1184"/>
                  </a:cubicBezTo>
                  <a:cubicBezTo>
                    <a:pt x="14077" y="838"/>
                    <a:pt x="15218" y="218"/>
                    <a:pt x="15904" y="73"/>
                  </a:cubicBezTo>
                  <a:cubicBezTo>
                    <a:pt x="16118" y="28"/>
                    <a:pt x="16436" y="6"/>
                    <a:pt x="16779" y="0"/>
                  </a:cubicBezTo>
                  <a:cubicBezTo>
                    <a:pt x="16839" y="184"/>
                    <a:pt x="16916" y="413"/>
                    <a:pt x="16985" y="514"/>
                  </a:cubicBezTo>
                  <a:cubicBezTo>
                    <a:pt x="17156" y="787"/>
                    <a:pt x="17697" y="1279"/>
                    <a:pt x="17971" y="1513"/>
                  </a:cubicBezTo>
                  <a:cubicBezTo>
                    <a:pt x="18460" y="1921"/>
                    <a:pt x="19653" y="2625"/>
                    <a:pt x="20107" y="3043"/>
                  </a:cubicBezTo>
                  <a:cubicBezTo>
                    <a:pt x="20485" y="3401"/>
                    <a:pt x="21222" y="4155"/>
                    <a:pt x="21351" y="4579"/>
                  </a:cubicBezTo>
                  <a:cubicBezTo>
                    <a:pt x="21445" y="4875"/>
                    <a:pt x="21222" y="5478"/>
                    <a:pt x="21188" y="5780"/>
                  </a:cubicBezTo>
                  <a:cubicBezTo>
                    <a:pt x="21128" y="6187"/>
                    <a:pt x="20896" y="7014"/>
                    <a:pt x="20956" y="7422"/>
                  </a:cubicBezTo>
                  <a:cubicBezTo>
                    <a:pt x="20999" y="7712"/>
                    <a:pt x="21428" y="8242"/>
                    <a:pt x="21471" y="8527"/>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28" name="Shape 1015"/>
            <p:cNvSpPr>
              <a:spLocks/>
            </p:cNvSpPr>
            <p:nvPr/>
          </p:nvSpPr>
          <p:spPr bwMode="auto">
            <a:xfrm>
              <a:off x="838187" y="965612"/>
              <a:ext cx="570048" cy="669066"/>
            </a:xfrm>
            <a:custGeom>
              <a:avLst/>
              <a:gdLst>
                <a:gd name="T0" fmla="*/ 2147483646 w 21579"/>
                <a:gd name="T1" fmla="*/ 2147483646 h 21598"/>
                <a:gd name="T2" fmla="*/ 2147483646 w 21579"/>
                <a:gd name="T3" fmla="*/ 2147483646 h 21598"/>
                <a:gd name="T4" fmla="*/ 2147483646 w 21579"/>
                <a:gd name="T5" fmla="*/ 2147483646 h 21598"/>
                <a:gd name="T6" fmla="*/ 2147483646 w 21579"/>
                <a:gd name="T7" fmla="*/ 2147483646 h 21598"/>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9" h="21598" extrusionOk="0">
                  <a:moveTo>
                    <a:pt x="20785" y="12926"/>
                  </a:moveTo>
                  <a:cubicBezTo>
                    <a:pt x="20739" y="12946"/>
                    <a:pt x="20697" y="12962"/>
                    <a:pt x="20662" y="12973"/>
                  </a:cubicBezTo>
                  <a:cubicBezTo>
                    <a:pt x="20566" y="13008"/>
                    <a:pt x="20344" y="13026"/>
                    <a:pt x="20259" y="13077"/>
                  </a:cubicBezTo>
                  <a:cubicBezTo>
                    <a:pt x="20168" y="13135"/>
                    <a:pt x="20048" y="13305"/>
                    <a:pt x="20007" y="13394"/>
                  </a:cubicBezTo>
                  <a:cubicBezTo>
                    <a:pt x="19962" y="13483"/>
                    <a:pt x="19986" y="13690"/>
                    <a:pt x="19927" y="13775"/>
                  </a:cubicBezTo>
                  <a:cubicBezTo>
                    <a:pt x="19839" y="13897"/>
                    <a:pt x="19545" y="14067"/>
                    <a:pt x="19396" y="14134"/>
                  </a:cubicBezTo>
                  <a:cubicBezTo>
                    <a:pt x="19286" y="14183"/>
                    <a:pt x="19043" y="14245"/>
                    <a:pt x="18918" y="14261"/>
                  </a:cubicBezTo>
                  <a:cubicBezTo>
                    <a:pt x="18781" y="14276"/>
                    <a:pt x="18504" y="14232"/>
                    <a:pt x="18367" y="14249"/>
                  </a:cubicBezTo>
                  <a:cubicBezTo>
                    <a:pt x="18178" y="14274"/>
                    <a:pt x="17831" y="14441"/>
                    <a:pt x="17638" y="14459"/>
                  </a:cubicBezTo>
                  <a:cubicBezTo>
                    <a:pt x="17502" y="14472"/>
                    <a:pt x="17224" y="14430"/>
                    <a:pt x="17088" y="14414"/>
                  </a:cubicBezTo>
                  <a:cubicBezTo>
                    <a:pt x="16925" y="14399"/>
                    <a:pt x="16602" y="14336"/>
                    <a:pt x="16439" y="14332"/>
                  </a:cubicBezTo>
                  <a:cubicBezTo>
                    <a:pt x="16300" y="14330"/>
                    <a:pt x="16012" y="14323"/>
                    <a:pt x="15894" y="14383"/>
                  </a:cubicBezTo>
                  <a:cubicBezTo>
                    <a:pt x="15750" y="14454"/>
                    <a:pt x="15611" y="14726"/>
                    <a:pt x="15515" y="14840"/>
                  </a:cubicBezTo>
                  <a:cubicBezTo>
                    <a:pt x="15421" y="14956"/>
                    <a:pt x="15253" y="15208"/>
                    <a:pt x="15130" y="15306"/>
                  </a:cubicBezTo>
                  <a:cubicBezTo>
                    <a:pt x="15018" y="15395"/>
                    <a:pt x="14711" y="15488"/>
                    <a:pt x="14601" y="15582"/>
                  </a:cubicBezTo>
                  <a:cubicBezTo>
                    <a:pt x="14484" y="15678"/>
                    <a:pt x="14353" y="15941"/>
                    <a:pt x="14257" y="16050"/>
                  </a:cubicBezTo>
                  <a:cubicBezTo>
                    <a:pt x="14142" y="16181"/>
                    <a:pt x="13910" y="16455"/>
                    <a:pt x="13744" y="16542"/>
                  </a:cubicBezTo>
                  <a:cubicBezTo>
                    <a:pt x="13627" y="16605"/>
                    <a:pt x="13341" y="16627"/>
                    <a:pt x="13207" y="16665"/>
                  </a:cubicBezTo>
                  <a:cubicBezTo>
                    <a:pt x="13122" y="16687"/>
                    <a:pt x="12927" y="16714"/>
                    <a:pt x="12871" y="16774"/>
                  </a:cubicBezTo>
                  <a:cubicBezTo>
                    <a:pt x="12815" y="16834"/>
                    <a:pt x="12857" y="17008"/>
                    <a:pt x="12823" y="17079"/>
                  </a:cubicBezTo>
                  <a:cubicBezTo>
                    <a:pt x="12785" y="17155"/>
                    <a:pt x="12601" y="17262"/>
                    <a:pt x="12577" y="17344"/>
                  </a:cubicBezTo>
                  <a:cubicBezTo>
                    <a:pt x="12561" y="17409"/>
                    <a:pt x="12654" y="17538"/>
                    <a:pt x="12638" y="17603"/>
                  </a:cubicBezTo>
                  <a:cubicBezTo>
                    <a:pt x="12617" y="17681"/>
                    <a:pt x="12502" y="17826"/>
                    <a:pt x="12419" y="17864"/>
                  </a:cubicBezTo>
                  <a:cubicBezTo>
                    <a:pt x="12339" y="17899"/>
                    <a:pt x="12141" y="17897"/>
                    <a:pt x="12053" y="17875"/>
                  </a:cubicBezTo>
                  <a:cubicBezTo>
                    <a:pt x="11987" y="17857"/>
                    <a:pt x="11885" y="17766"/>
                    <a:pt x="11829" y="17730"/>
                  </a:cubicBezTo>
                  <a:cubicBezTo>
                    <a:pt x="11752" y="17681"/>
                    <a:pt x="11610" y="17554"/>
                    <a:pt x="11516" y="17525"/>
                  </a:cubicBezTo>
                  <a:cubicBezTo>
                    <a:pt x="11434" y="17503"/>
                    <a:pt x="11249" y="17505"/>
                    <a:pt x="11167" y="17525"/>
                  </a:cubicBezTo>
                  <a:cubicBezTo>
                    <a:pt x="11046" y="17556"/>
                    <a:pt x="10846" y="17694"/>
                    <a:pt x="10747" y="17759"/>
                  </a:cubicBezTo>
                  <a:cubicBezTo>
                    <a:pt x="10632" y="17832"/>
                    <a:pt x="10387" y="17975"/>
                    <a:pt x="10309" y="18077"/>
                  </a:cubicBezTo>
                  <a:cubicBezTo>
                    <a:pt x="10194" y="18233"/>
                    <a:pt x="10144" y="18608"/>
                    <a:pt x="10077" y="18779"/>
                  </a:cubicBezTo>
                  <a:cubicBezTo>
                    <a:pt x="10002" y="18982"/>
                    <a:pt x="9852" y="19390"/>
                    <a:pt x="9732" y="19575"/>
                  </a:cubicBezTo>
                  <a:cubicBezTo>
                    <a:pt x="9609" y="19769"/>
                    <a:pt x="9260" y="20098"/>
                    <a:pt x="9110" y="20277"/>
                  </a:cubicBezTo>
                  <a:cubicBezTo>
                    <a:pt x="8864" y="20573"/>
                    <a:pt x="8167" y="21482"/>
                    <a:pt x="8167" y="21482"/>
                  </a:cubicBezTo>
                  <a:lnTo>
                    <a:pt x="2000" y="21598"/>
                  </a:lnTo>
                  <a:cubicBezTo>
                    <a:pt x="2000" y="21598"/>
                    <a:pt x="1634" y="21197"/>
                    <a:pt x="1516" y="21061"/>
                  </a:cubicBezTo>
                  <a:cubicBezTo>
                    <a:pt x="1359" y="20885"/>
                    <a:pt x="1036" y="20537"/>
                    <a:pt x="899" y="20350"/>
                  </a:cubicBezTo>
                  <a:cubicBezTo>
                    <a:pt x="742" y="20134"/>
                    <a:pt x="475" y="19680"/>
                    <a:pt x="355" y="19448"/>
                  </a:cubicBezTo>
                  <a:cubicBezTo>
                    <a:pt x="272" y="19290"/>
                    <a:pt x="106" y="18967"/>
                    <a:pt x="63" y="18797"/>
                  </a:cubicBezTo>
                  <a:cubicBezTo>
                    <a:pt x="15" y="18612"/>
                    <a:pt x="-6" y="18229"/>
                    <a:pt x="2" y="18040"/>
                  </a:cubicBezTo>
                  <a:cubicBezTo>
                    <a:pt x="10" y="17899"/>
                    <a:pt x="74" y="17625"/>
                    <a:pt x="104" y="17487"/>
                  </a:cubicBezTo>
                  <a:cubicBezTo>
                    <a:pt x="144" y="17284"/>
                    <a:pt x="224" y="16876"/>
                    <a:pt x="282" y="16676"/>
                  </a:cubicBezTo>
                  <a:cubicBezTo>
                    <a:pt x="317" y="16553"/>
                    <a:pt x="397" y="16308"/>
                    <a:pt x="461" y="16195"/>
                  </a:cubicBezTo>
                  <a:cubicBezTo>
                    <a:pt x="550" y="16039"/>
                    <a:pt x="833" y="15776"/>
                    <a:pt x="918" y="15620"/>
                  </a:cubicBezTo>
                  <a:cubicBezTo>
                    <a:pt x="998" y="15470"/>
                    <a:pt x="1089" y="15150"/>
                    <a:pt x="1124" y="14989"/>
                  </a:cubicBezTo>
                  <a:cubicBezTo>
                    <a:pt x="1159" y="14820"/>
                    <a:pt x="1159" y="14475"/>
                    <a:pt x="1191" y="14305"/>
                  </a:cubicBezTo>
                  <a:cubicBezTo>
                    <a:pt x="1212" y="14196"/>
                    <a:pt x="1263" y="13980"/>
                    <a:pt x="1316" y="13880"/>
                  </a:cubicBezTo>
                  <a:cubicBezTo>
                    <a:pt x="1378" y="13766"/>
                    <a:pt x="1589" y="13583"/>
                    <a:pt x="1661" y="13476"/>
                  </a:cubicBezTo>
                  <a:cubicBezTo>
                    <a:pt x="1738" y="13360"/>
                    <a:pt x="1848" y="13109"/>
                    <a:pt x="1906" y="12984"/>
                  </a:cubicBezTo>
                  <a:cubicBezTo>
                    <a:pt x="1987" y="12817"/>
                    <a:pt x="2117" y="12471"/>
                    <a:pt x="2211" y="12311"/>
                  </a:cubicBezTo>
                  <a:cubicBezTo>
                    <a:pt x="2320" y="12124"/>
                    <a:pt x="2571" y="11763"/>
                    <a:pt x="2729" y="11602"/>
                  </a:cubicBezTo>
                  <a:cubicBezTo>
                    <a:pt x="2908" y="11420"/>
                    <a:pt x="3370" y="11137"/>
                    <a:pt x="3552" y="10956"/>
                  </a:cubicBezTo>
                  <a:cubicBezTo>
                    <a:pt x="3651" y="10858"/>
                    <a:pt x="3851" y="10649"/>
                    <a:pt x="3896" y="10526"/>
                  </a:cubicBezTo>
                  <a:cubicBezTo>
                    <a:pt x="3963" y="10343"/>
                    <a:pt x="3926" y="9951"/>
                    <a:pt x="3896" y="9764"/>
                  </a:cubicBezTo>
                  <a:cubicBezTo>
                    <a:pt x="3875" y="9619"/>
                    <a:pt x="3795" y="9332"/>
                    <a:pt x="3723" y="9200"/>
                  </a:cubicBezTo>
                  <a:cubicBezTo>
                    <a:pt x="3675" y="9107"/>
                    <a:pt x="3557" y="8922"/>
                    <a:pt x="3458" y="8862"/>
                  </a:cubicBezTo>
                  <a:cubicBezTo>
                    <a:pt x="3341" y="8793"/>
                    <a:pt x="3034" y="8784"/>
                    <a:pt x="2903" y="8735"/>
                  </a:cubicBezTo>
                  <a:cubicBezTo>
                    <a:pt x="2769" y="8688"/>
                    <a:pt x="2523" y="8561"/>
                    <a:pt x="2411" y="8487"/>
                  </a:cubicBezTo>
                  <a:cubicBezTo>
                    <a:pt x="2283" y="8400"/>
                    <a:pt x="2048" y="8204"/>
                    <a:pt x="1960" y="8089"/>
                  </a:cubicBezTo>
                  <a:cubicBezTo>
                    <a:pt x="1864" y="7966"/>
                    <a:pt x="1738" y="7687"/>
                    <a:pt x="1687" y="7547"/>
                  </a:cubicBezTo>
                  <a:cubicBezTo>
                    <a:pt x="1631" y="7384"/>
                    <a:pt x="1607" y="7037"/>
                    <a:pt x="1548" y="6874"/>
                  </a:cubicBezTo>
                  <a:cubicBezTo>
                    <a:pt x="1484" y="6698"/>
                    <a:pt x="1295" y="6364"/>
                    <a:pt x="1196" y="6199"/>
                  </a:cubicBezTo>
                  <a:cubicBezTo>
                    <a:pt x="1132" y="6090"/>
                    <a:pt x="958" y="5843"/>
                    <a:pt x="851" y="5693"/>
                  </a:cubicBezTo>
                  <a:cubicBezTo>
                    <a:pt x="996" y="5642"/>
                    <a:pt x="1199" y="5597"/>
                    <a:pt x="1289" y="5537"/>
                  </a:cubicBezTo>
                  <a:cubicBezTo>
                    <a:pt x="1383" y="5475"/>
                    <a:pt x="1516" y="5306"/>
                    <a:pt x="1581" y="5221"/>
                  </a:cubicBezTo>
                  <a:cubicBezTo>
                    <a:pt x="1626" y="5165"/>
                    <a:pt x="1674" y="5023"/>
                    <a:pt x="1741" y="4985"/>
                  </a:cubicBezTo>
                  <a:cubicBezTo>
                    <a:pt x="1824" y="4938"/>
                    <a:pt x="2037" y="4960"/>
                    <a:pt x="2133" y="4940"/>
                  </a:cubicBezTo>
                  <a:cubicBezTo>
                    <a:pt x="2254" y="4913"/>
                    <a:pt x="2515" y="4860"/>
                    <a:pt x="2604" y="4784"/>
                  </a:cubicBezTo>
                  <a:cubicBezTo>
                    <a:pt x="2708" y="4695"/>
                    <a:pt x="2756" y="4432"/>
                    <a:pt x="2809" y="4316"/>
                  </a:cubicBezTo>
                  <a:cubicBezTo>
                    <a:pt x="2857" y="4209"/>
                    <a:pt x="2929" y="3982"/>
                    <a:pt x="3007" y="3891"/>
                  </a:cubicBezTo>
                  <a:cubicBezTo>
                    <a:pt x="3092" y="3790"/>
                    <a:pt x="3346" y="3650"/>
                    <a:pt x="3458" y="3570"/>
                  </a:cubicBezTo>
                  <a:cubicBezTo>
                    <a:pt x="3554" y="3501"/>
                    <a:pt x="3779" y="3380"/>
                    <a:pt x="3843" y="3287"/>
                  </a:cubicBezTo>
                  <a:cubicBezTo>
                    <a:pt x="3931" y="3160"/>
                    <a:pt x="3966" y="2859"/>
                    <a:pt x="3982" y="2714"/>
                  </a:cubicBezTo>
                  <a:cubicBezTo>
                    <a:pt x="3998" y="2587"/>
                    <a:pt x="3915" y="2322"/>
                    <a:pt x="3982" y="2211"/>
                  </a:cubicBezTo>
                  <a:cubicBezTo>
                    <a:pt x="4043" y="2110"/>
                    <a:pt x="4300" y="2006"/>
                    <a:pt x="4414" y="1945"/>
                  </a:cubicBezTo>
                  <a:cubicBezTo>
                    <a:pt x="4484" y="1908"/>
                    <a:pt x="4655" y="1867"/>
                    <a:pt x="4706" y="1812"/>
                  </a:cubicBezTo>
                  <a:cubicBezTo>
                    <a:pt x="4754" y="1758"/>
                    <a:pt x="4748" y="1611"/>
                    <a:pt x="4778" y="1547"/>
                  </a:cubicBezTo>
                  <a:cubicBezTo>
                    <a:pt x="4831" y="1437"/>
                    <a:pt x="4973" y="1226"/>
                    <a:pt x="5077" y="1143"/>
                  </a:cubicBezTo>
                  <a:cubicBezTo>
                    <a:pt x="5165" y="1074"/>
                    <a:pt x="5395" y="992"/>
                    <a:pt x="5507" y="956"/>
                  </a:cubicBezTo>
                  <a:cubicBezTo>
                    <a:pt x="5686" y="900"/>
                    <a:pt x="6084" y="883"/>
                    <a:pt x="6252" y="807"/>
                  </a:cubicBezTo>
                  <a:cubicBezTo>
                    <a:pt x="6410" y="733"/>
                    <a:pt x="6634" y="484"/>
                    <a:pt x="6776" y="388"/>
                  </a:cubicBezTo>
                  <a:cubicBezTo>
                    <a:pt x="6842" y="341"/>
                    <a:pt x="6979" y="243"/>
                    <a:pt x="7059" y="216"/>
                  </a:cubicBezTo>
                  <a:cubicBezTo>
                    <a:pt x="7147" y="187"/>
                    <a:pt x="7339" y="183"/>
                    <a:pt x="7433" y="176"/>
                  </a:cubicBezTo>
                  <a:cubicBezTo>
                    <a:pt x="7529" y="172"/>
                    <a:pt x="7721" y="192"/>
                    <a:pt x="7817" y="176"/>
                  </a:cubicBezTo>
                  <a:cubicBezTo>
                    <a:pt x="7921" y="161"/>
                    <a:pt x="8111" y="80"/>
                    <a:pt x="8215" y="56"/>
                  </a:cubicBezTo>
                  <a:cubicBezTo>
                    <a:pt x="8290" y="38"/>
                    <a:pt x="8445" y="-2"/>
                    <a:pt x="8525" y="0"/>
                  </a:cubicBezTo>
                  <a:cubicBezTo>
                    <a:pt x="8594" y="2"/>
                    <a:pt x="8744" y="18"/>
                    <a:pt x="8792" y="60"/>
                  </a:cubicBezTo>
                  <a:cubicBezTo>
                    <a:pt x="8827" y="94"/>
                    <a:pt x="8846" y="196"/>
                    <a:pt x="8824" y="239"/>
                  </a:cubicBezTo>
                  <a:cubicBezTo>
                    <a:pt x="8800" y="283"/>
                    <a:pt x="8683" y="337"/>
                    <a:pt x="8627" y="348"/>
                  </a:cubicBezTo>
                  <a:cubicBezTo>
                    <a:pt x="8568" y="359"/>
                    <a:pt x="8426" y="283"/>
                    <a:pt x="8386" y="321"/>
                  </a:cubicBezTo>
                  <a:cubicBezTo>
                    <a:pt x="8349" y="355"/>
                    <a:pt x="8402" y="464"/>
                    <a:pt x="8440" y="497"/>
                  </a:cubicBezTo>
                  <a:cubicBezTo>
                    <a:pt x="8509" y="557"/>
                    <a:pt x="8725" y="600"/>
                    <a:pt x="8824" y="591"/>
                  </a:cubicBezTo>
                  <a:cubicBezTo>
                    <a:pt x="8926" y="582"/>
                    <a:pt x="9094" y="473"/>
                    <a:pt x="9182" y="430"/>
                  </a:cubicBezTo>
                  <a:cubicBezTo>
                    <a:pt x="9281" y="386"/>
                    <a:pt x="9457" y="261"/>
                    <a:pt x="9567" y="239"/>
                  </a:cubicBezTo>
                  <a:cubicBezTo>
                    <a:pt x="9671" y="216"/>
                    <a:pt x="9885" y="245"/>
                    <a:pt x="9991" y="250"/>
                  </a:cubicBezTo>
                  <a:cubicBezTo>
                    <a:pt x="10015" y="250"/>
                    <a:pt x="10042" y="252"/>
                    <a:pt x="10072" y="256"/>
                  </a:cubicBezTo>
                  <a:cubicBezTo>
                    <a:pt x="10015" y="392"/>
                    <a:pt x="9933" y="624"/>
                    <a:pt x="9949" y="724"/>
                  </a:cubicBezTo>
                  <a:cubicBezTo>
                    <a:pt x="9978" y="889"/>
                    <a:pt x="10192" y="1203"/>
                    <a:pt x="10357" y="1299"/>
                  </a:cubicBezTo>
                  <a:cubicBezTo>
                    <a:pt x="10552" y="1413"/>
                    <a:pt x="11068" y="1379"/>
                    <a:pt x="11295" y="1446"/>
                  </a:cubicBezTo>
                  <a:cubicBezTo>
                    <a:pt x="11557" y="1522"/>
                    <a:pt x="12099" y="1700"/>
                    <a:pt x="12275" y="1881"/>
                  </a:cubicBezTo>
                  <a:cubicBezTo>
                    <a:pt x="12411" y="2019"/>
                    <a:pt x="12385" y="2424"/>
                    <a:pt x="12513" y="2565"/>
                  </a:cubicBezTo>
                  <a:cubicBezTo>
                    <a:pt x="12606" y="2665"/>
                    <a:pt x="12889" y="2772"/>
                    <a:pt x="13028" y="2823"/>
                  </a:cubicBezTo>
                  <a:cubicBezTo>
                    <a:pt x="13172" y="2877"/>
                    <a:pt x="13488" y="2933"/>
                    <a:pt x="13637" y="2979"/>
                  </a:cubicBezTo>
                  <a:cubicBezTo>
                    <a:pt x="13781" y="3024"/>
                    <a:pt x="14073" y="3115"/>
                    <a:pt x="14203" y="3184"/>
                  </a:cubicBezTo>
                  <a:cubicBezTo>
                    <a:pt x="14356" y="3267"/>
                    <a:pt x="14674" y="3456"/>
                    <a:pt x="14743" y="3597"/>
                  </a:cubicBezTo>
                  <a:cubicBezTo>
                    <a:pt x="14794" y="3701"/>
                    <a:pt x="14633" y="3951"/>
                    <a:pt x="14708" y="4047"/>
                  </a:cubicBezTo>
                  <a:cubicBezTo>
                    <a:pt x="14748" y="4100"/>
                    <a:pt x="14914" y="4127"/>
                    <a:pt x="14991" y="4136"/>
                  </a:cubicBezTo>
                  <a:cubicBezTo>
                    <a:pt x="15133" y="4151"/>
                    <a:pt x="15427" y="4064"/>
                    <a:pt x="15566" y="4098"/>
                  </a:cubicBezTo>
                  <a:cubicBezTo>
                    <a:pt x="15707" y="4134"/>
                    <a:pt x="15961" y="4292"/>
                    <a:pt x="16033" y="4401"/>
                  </a:cubicBezTo>
                  <a:cubicBezTo>
                    <a:pt x="16127" y="4539"/>
                    <a:pt x="16145" y="4875"/>
                    <a:pt x="16121" y="5034"/>
                  </a:cubicBezTo>
                  <a:cubicBezTo>
                    <a:pt x="16095" y="5221"/>
                    <a:pt x="15950" y="5604"/>
                    <a:pt x="15795" y="5740"/>
                  </a:cubicBezTo>
                  <a:cubicBezTo>
                    <a:pt x="15667" y="5851"/>
                    <a:pt x="15304" y="5958"/>
                    <a:pt x="15122" y="5992"/>
                  </a:cubicBezTo>
                  <a:cubicBezTo>
                    <a:pt x="14946" y="6023"/>
                    <a:pt x="14577" y="5976"/>
                    <a:pt x="14398" y="5992"/>
                  </a:cubicBezTo>
                  <a:cubicBezTo>
                    <a:pt x="14270" y="6001"/>
                    <a:pt x="14008" y="6027"/>
                    <a:pt x="13894" y="6072"/>
                  </a:cubicBezTo>
                  <a:cubicBezTo>
                    <a:pt x="13822" y="6101"/>
                    <a:pt x="13672" y="6179"/>
                    <a:pt x="13645" y="6241"/>
                  </a:cubicBezTo>
                  <a:cubicBezTo>
                    <a:pt x="13616" y="6313"/>
                    <a:pt x="13661" y="6478"/>
                    <a:pt x="13717" y="6535"/>
                  </a:cubicBezTo>
                  <a:cubicBezTo>
                    <a:pt x="13771" y="6596"/>
                    <a:pt x="13966" y="6622"/>
                    <a:pt x="14035" y="6669"/>
                  </a:cubicBezTo>
                  <a:cubicBezTo>
                    <a:pt x="14115" y="6723"/>
                    <a:pt x="14265" y="6852"/>
                    <a:pt x="14292" y="6934"/>
                  </a:cubicBezTo>
                  <a:cubicBezTo>
                    <a:pt x="14316" y="7015"/>
                    <a:pt x="14238" y="7177"/>
                    <a:pt x="14230" y="7257"/>
                  </a:cubicBezTo>
                  <a:cubicBezTo>
                    <a:pt x="14217" y="7380"/>
                    <a:pt x="14206" y="7623"/>
                    <a:pt x="14219" y="7745"/>
                  </a:cubicBezTo>
                  <a:cubicBezTo>
                    <a:pt x="14252" y="8008"/>
                    <a:pt x="14465" y="8512"/>
                    <a:pt x="14495" y="8777"/>
                  </a:cubicBezTo>
                  <a:cubicBezTo>
                    <a:pt x="14511" y="8931"/>
                    <a:pt x="14436" y="9243"/>
                    <a:pt x="14468" y="9394"/>
                  </a:cubicBezTo>
                  <a:cubicBezTo>
                    <a:pt x="14489" y="9490"/>
                    <a:pt x="14569" y="9682"/>
                    <a:pt x="14644" y="9755"/>
                  </a:cubicBezTo>
                  <a:cubicBezTo>
                    <a:pt x="14703" y="9813"/>
                    <a:pt x="14866" y="9898"/>
                    <a:pt x="14954" y="9918"/>
                  </a:cubicBezTo>
                  <a:cubicBezTo>
                    <a:pt x="15058" y="9942"/>
                    <a:pt x="15283" y="9936"/>
                    <a:pt x="15387" y="9918"/>
                  </a:cubicBezTo>
                  <a:cubicBezTo>
                    <a:pt x="15448" y="9907"/>
                    <a:pt x="15555" y="9838"/>
                    <a:pt x="15619" y="9838"/>
                  </a:cubicBezTo>
                  <a:cubicBezTo>
                    <a:pt x="15694" y="9835"/>
                    <a:pt x="15843" y="9878"/>
                    <a:pt x="15900" y="9918"/>
                  </a:cubicBezTo>
                  <a:cubicBezTo>
                    <a:pt x="15966" y="9962"/>
                    <a:pt x="16046" y="10094"/>
                    <a:pt x="16068" y="10161"/>
                  </a:cubicBezTo>
                  <a:cubicBezTo>
                    <a:pt x="16103" y="10265"/>
                    <a:pt x="16022" y="10497"/>
                    <a:pt x="16078" y="10595"/>
                  </a:cubicBezTo>
                  <a:cubicBezTo>
                    <a:pt x="16121" y="10675"/>
                    <a:pt x="16289" y="10809"/>
                    <a:pt x="16391" y="10825"/>
                  </a:cubicBezTo>
                  <a:cubicBezTo>
                    <a:pt x="16607" y="10856"/>
                    <a:pt x="17013" y="10642"/>
                    <a:pt x="17214" y="10571"/>
                  </a:cubicBezTo>
                  <a:cubicBezTo>
                    <a:pt x="17414" y="10497"/>
                    <a:pt x="17852" y="10384"/>
                    <a:pt x="17996" y="10250"/>
                  </a:cubicBezTo>
                  <a:cubicBezTo>
                    <a:pt x="18074" y="10176"/>
                    <a:pt x="18063" y="9942"/>
                    <a:pt x="18156" y="9884"/>
                  </a:cubicBezTo>
                  <a:cubicBezTo>
                    <a:pt x="18229" y="9840"/>
                    <a:pt x="18426" y="9844"/>
                    <a:pt x="18514" y="9862"/>
                  </a:cubicBezTo>
                  <a:cubicBezTo>
                    <a:pt x="18616" y="9884"/>
                    <a:pt x="18771" y="10025"/>
                    <a:pt x="18872" y="10052"/>
                  </a:cubicBezTo>
                  <a:cubicBezTo>
                    <a:pt x="19006" y="10083"/>
                    <a:pt x="19294" y="10018"/>
                    <a:pt x="19428" y="10052"/>
                  </a:cubicBezTo>
                  <a:cubicBezTo>
                    <a:pt x="19642" y="10103"/>
                    <a:pt x="20015" y="10317"/>
                    <a:pt x="20173" y="10448"/>
                  </a:cubicBezTo>
                  <a:cubicBezTo>
                    <a:pt x="20280" y="10540"/>
                    <a:pt x="20365" y="10818"/>
                    <a:pt x="20499" y="10878"/>
                  </a:cubicBezTo>
                  <a:cubicBezTo>
                    <a:pt x="20619" y="10934"/>
                    <a:pt x="20916" y="10912"/>
                    <a:pt x="21046" y="10878"/>
                  </a:cubicBezTo>
                  <a:cubicBezTo>
                    <a:pt x="21108" y="10865"/>
                    <a:pt x="21196" y="10771"/>
                    <a:pt x="21260" y="10769"/>
                  </a:cubicBezTo>
                  <a:cubicBezTo>
                    <a:pt x="21338" y="10765"/>
                    <a:pt x="21498" y="10825"/>
                    <a:pt x="21538" y="10878"/>
                  </a:cubicBezTo>
                  <a:cubicBezTo>
                    <a:pt x="21594" y="10954"/>
                    <a:pt x="21591" y="11157"/>
                    <a:pt x="21538" y="11232"/>
                  </a:cubicBezTo>
                  <a:cubicBezTo>
                    <a:pt x="21501" y="11288"/>
                    <a:pt x="21311" y="11308"/>
                    <a:pt x="21273" y="11366"/>
                  </a:cubicBezTo>
                  <a:cubicBezTo>
                    <a:pt x="21220" y="11444"/>
                    <a:pt x="21241" y="11642"/>
                    <a:pt x="21273" y="11729"/>
                  </a:cubicBezTo>
                  <a:cubicBezTo>
                    <a:pt x="21300" y="11810"/>
                    <a:pt x="21383" y="11957"/>
                    <a:pt x="21474" y="12037"/>
                  </a:cubicBezTo>
                  <a:cubicBezTo>
                    <a:pt x="21474" y="12039"/>
                    <a:pt x="21471" y="12039"/>
                    <a:pt x="21471" y="12039"/>
                  </a:cubicBezTo>
                  <a:cubicBezTo>
                    <a:pt x="21428" y="12128"/>
                    <a:pt x="21455" y="12331"/>
                    <a:pt x="21412" y="12420"/>
                  </a:cubicBezTo>
                  <a:cubicBezTo>
                    <a:pt x="21362" y="12523"/>
                    <a:pt x="21193" y="12703"/>
                    <a:pt x="21095" y="12777"/>
                  </a:cubicBezTo>
                  <a:cubicBezTo>
                    <a:pt x="21028" y="12823"/>
                    <a:pt x="20897" y="12881"/>
                    <a:pt x="20785" y="12926"/>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29" name="Shape 1016"/>
            <p:cNvSpPr>
              <a:spLocks/>
            </p:cNvSpPr>
            <p:nvPr/>
          </p:nvSpPr>
          <p:spPr bwMode="auto">
            <a:xfrm>
              <a:off x="838003" y="965830"/>
              <a:ext cx="569476" cy="669622"/>
            </a:xfrm>
            <a:custGeom>
              <a:avLst/>
              <a:gdLst>
                <a:gd name="T0" fmla="*/ 2147483646 w 21579"/>
                <a:gd name="T1" fmla="*/ 2147483646 h 21598"/>
                <a:gd name="T2" fmla="*/ 2147483646 w 21579"/>
                <a:gd name="T3" fmla="*/ 2147483646 h 21598"/>
                <a:gd name="T4" fmla="*/ 2147483646 w 21579"/>
                <a:gd name="T5" fmla="*/ 2147483646 h 21598"/>
                <a:gd name="T6" fmla="*/ 2147483646 w 21579"/>
                <a:gd name="T7" fmla="*/ 2147483646 h 21598"/>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9" h="21598" extrusionOk="0">
                  <a:moveTo>
                    <a:pt x="20785" y="12926"/>
                  </a:moveTo>
                  <a:cubicBezTo>
                    <a:pt x="20739" y="12946"/>
                    <a:pt x="20697" y="12962"/>
                    <a:pt x="20662" y="12973"/>
                  </a:cubicBezTo>
                  <a:cubicBezTo>
                    <a:pt x="20566" y="13008"/>
                    <a:pt x="20344" y="13026"/>
                    <a:pt x="20259" y="13077"/>
                  </a:cubicBezTo>
                  <a:cubicBezTo>
                    <a:pt x="20168" y="13135"/>
                    <a:pt x="20048" y="13305"/>
                    <a:pt x="20007" y="13394"/>
                  </a:cubicBezTo>
                  <a:cubicBezTo>
                    <a:pt x="19962" y="13483"/>
                    <a:pt x="19986" y="13690"/>
                    <a:pt x="19927" y="13775"/>
                  </a:cubicBezTo>
                  <a:cubicBezTo>
                    <a:pt x="19839" y="13897"/>
                    <a:pt x="19545" y="14067"/>
                    <a:pt x="19396" y="14134"/>
                  </a:cubicBezTo>
                  <a:cubicBezTo>
                    <a:pt x="19286" y="14183"/>
                    <a:pt x="19043" y="14245"/>
                    <a:pt x="18918" y="14261"/>
                  </a:cubicBezTo>
                  <a:cubicBezTo>
                    <a:pt x="18781" y="14276"/>
                    <a:pt x="18504" y="14232"/>
                    <a:pt x="18367" y="14249"/>
                  </a:cubicBezTo>
                  <a:cubicBezTo>
                    <a:pt x="18178" y="14274"/>
                    <a:pt x="17831" y="14441"/>
                    <a:pt x="17638" y="14459"/>
                  </a:cubicBezTo>
                  <a:cubicBezTo>
                    <a:pt x="17502" y="14472"/>
                    <a:pt x="17224" y="14430"/>
                    <a:pt x="17088" y="14414"/>
                  </a:cubicBezTo>
                  <a:cubicBezTo>
                    <a:pt x="16925" y="14399"/>
                    <a:pt x="16602" y="14336"/>
                    <a:pt x="16439" y="14332"/>
                  </a:cubicBezTo>
                  <a:cubicBezTo>
                    <a:pt x="16300" y="14330"/>
                    <a:pt x="16012" y="14323"/>
                    <a:pt x="15894" y="14383"/>
                  </a:cubicBezTo>
                  <a:cubicBezTo>
                    <a:pt x="15750" y="14454"/>
                    <a:pt x="15611" y="14726"/>
                    <a:pt x="15515" y="14840"/>
                  </a:cubicBezTo>
                  <a:cubicBezTo>
                    <a:pt x="15421" y="14956"/>
                    <a:pt x="15253" y="15208"/>
                    <a:pt x="15130" y="15306"/>
                  </a:cubicBezTo>
                  <a:cubicBezTo>
                    <a:pt x="15018" y="15395"/>
                    <a:pt x="14711" y="15488"/>
                    <a:pt x="14601" y="15582"/>
                  </a:cubicBezTo>
                  <a:cubicBezTo>
                    <a:pt x="14484" y="15678"/>
                    <a:pt x="14353" y="15941"/>
                    <a:pt x="14257" y="16050"/>
                  </a:cubicBezTo>
                  <a:cubicBezTo>
                    <a:pt x="14142" y="16181"/>
                    <a:pt x="13910" y="16455"/>
                    <a:pt x="13744" y="16542"/>
                  </a:cubicBezTo>
                  <a:cubicBezTo>
                    <a:pt x="13627" y="16605"/>
                    <a:pt x="13341" y="16627"/>
                    <a:pt x="13207" y="16665"/>
                  </a:cubicBezTo>
                  <a:cubicBezTo>
                    <a:pt x="13122" y="16687"/>
                    <a:pt x="12927" y="16714"/>
                    <a:pt x="12871" y="16774"/>
                  </a:cubicBezTo>
                  <a:cubicBezTo>
                    <a:pt x="12815" y="16834"/>
                    <a:pt x="12857" y="17008"/>
                    <a:pt x="12823" y="17079"/>
                  </a:cubicBezTo>
                  <a:cubicBezTo>
                    <a:pt x="12785" y="17155"/>
                    <a:pt x="12601" y="17262"/>
                    <a:pt x="12577" y="17344"/>
                  </a:cubicBezTo>
                  <a:cubicBezTo>
                    <a:pt x="12561" y="17409"/>
                    <a:pt x="12654" y="17538"/>
                    <a:pt x="12638" y="17603"/>
                  </a:cubicBezTo>
                  <a:cubicBezTo>
                    <a:pt x="12617" y="17681"/>
                    <a:pt x="12502" y="17826"/>
                    <a:pt x="12419" y="17864"/>
                  </a:cubicBezTo>
                  <a:cubicBezTo>
                    <a:pt x="12339" y="17899"/>
                    <a:pt x="12141" y="17897"/>
                    <a:pt x="12053" y="17875"/>
                  </a:cubicBezTo>
                  <a:cubicBezTo>
                    <a:pt x="11987" y="17857"/>
                    <a:pt x="11885" y="17766"/>
                    <a:pt x="11829" y="17730"/>
                  </a:cubicBezTo>
                  <a:cubicBezTo>
                    <a:pt x="11752" y="17681"/>
                    <a:pt x="11610" y="17554"/>
                    <a:pt x="11516" y="17525"/>
                  </a:cubicBezTo>
                  <a:cubicBezTo>
                    <a:pt x="11434" y="17503"/>
                    <a:pt x="11249" y="17505"/>
                    <a:pt x="11167" y="17525"/>
                  </a:cubicBezTo>
                  <a:cubicBezTo>
                    <a:pt x="11046" y="17556"/>
                    <a:pt x="10846" y="17694"/>
                    <a:pt x="10747" y="17759"/>
                  </a:cubicBezTo>
                  <a:cubicBezTo>
                    <a:pt x="10632" y="17832"/>
                    <a:pt x="10387" y="17975"/>
                    <a:pt x="10309" y="18077"/>
                  </a:cubicBezTo>
                  <a:cubicBezTo>
                    <a:pt x="10194" y="18233"/>
                    <a:pt x="10144" y="18608"/>
                    <a:pt x="10077" y="18779"/>
                  </a:cubicBezTo>
                  <a:cubicBezTo>
                    <a:pt x="10002" y="18982"/>
                    <a:pt x="9852" y="19390"/>
                    <a:pt x="9732" y="19575"/>
                  </a:cubicBezTo>
                  <a:cubicBezTo>
                    <a:pt x="9609" y="19769"/>
                    <a:pt x="9260" y="20098"/>
                    <a:pt x="9110" y="20277"/>
                  </a:cubicBezTo>
                  <a:cubicBezTo>
                    <a:pt x="8864" y="20573"/>
                    <a:pt x="8167" y="21482"/>
                    <a:pt x="8167" y="21482"/>
                  </a:cubicBezTo>
                  <a:lnTo>
                    <a:pt x="2000" y="21598"/>
                  </a:lnTo>
                  <a:cubicBezTo>
                    <a:pt x="2000" y="21598"/>
                    <a:pt x="1634" y="21197"/>
                    <a:pt x="1516" y="21061"/>
                  </a:cubicBezTo>
                  <a:cubicBezTo>
                    <a:pt x="1359" y="20885"/>
                    <a:pt x="1036" y="20537"/>
                    <a:pt x="899" y="20350"/>
                  </a:cubicBezTo>
                  <a:cubicBezTo>
                    <a:pt x="742" y="20134"/>
                    <a:pt x="475" y="19680"/>
                    <a:pt x="355" y="19448"/>
                  </a:cubicBezTo>
                  <a:cubicBezTo>
                    <a:pt x="272" y="19290"/>
                    <a:pt x="106" y="18967"/>
                    <a:pt x="63" y="18797"/>
                  </a:cubicBezTo>
                  <a:cubicBezTo>
                    <a:pt x="15" y="18612"/>
                    <a:pt x="-6" y="18229"/>
                    <a:pt x="2" y="18040"/>
                  </a:cubicBezTo>
                  <a:cubicBezTo>
                    <a:pt x="10" y="17899"/>
                    <a:pt x="74" y="17625"/>
                    <a:pt x="104" y="17487"/>
                  </a:cubicBezTo>
                  <a:cubicBezTo>
                    <a:pt x="144" y="17284"/>
                    <a:pt x="224" y="16876"/>
                    <a:pt x="282" y="16676"/>
                  </a:cubicBezTo>
                  <a:cubicBezTo>
                    <a:pt x="317" y="16553"/>
                    <a:pt x="397" y="16308"/>
                    <a:pt x="461" y="16195"/>
                  </a:cubicBezTo>
                  <a:cubicBezTo>
                    <a:pt x="550" y="16039"/>
                    <a:pt x="833" y="15776"/>
                    <a:pt x="918" y="15620"/>
                  </a:cubicBezTo>
                  <a:cubicBezTo>
                    <a:pt x="998" y="15470"/>
                    <a:pt x="1089" y="15150"/>
                    <a:pt x="1124" y="14989"/>
                  </a:cubicBezTo>
                  <a:cubicBezTo>
                    <a:pt x="1159" y="14820"/>
                    <a:pt x="1159" y="14475"/>
                    <a:pt x="1191" y="14305"/>
                  </a:cubicBezTo>
                  <a:cubicBezTo>
                    <a:pt x="1212" y="14196"/>
                    <a:pt x="1263" y="13980"/>
                    <a:pt x="1316" y="13880"/>
                  </a:cubicBezTo>
                  <a:cubicBezTo>
                    <a:pt x="1378" y="13766"/>
                    <a:pt x="1589" y="13583"/>
                    <a:pt x="1661" y="13476"/>
                  </a:cubicBezTo>
                  <a:cubicBezTo>
                    <a:pt x="1738" y="13360"/>
                    <a:pt x="1848" y="13109"/>
                    <a:pt x="1906" y="12984"/>
                  </a:cubicBezTo>
                  <a:cubicBezTo>
                    <a:pt x="1987" y="12817"/>
                    <a:pt x="2117" y="12471"/>
                    <a:pt x="2211" y="12311"/>
                  </a:cubicBezTo>
                  <a:cubicBezTo>
                    <a:pt x="2320" y="12124"/>
                    <a:pt x="2571" y="11763"/>
                    <a:pt x="2729" y="11602"/>
                  </a:cubicBezTo>
                  <a:cubicBezTo>
                    <a:pt x="2908" y="11420"/>
                    <a:pt x="3370" y="11137"/>
                    <a:pt x="3552" y="10956"/>
                  </a:cubicBezTo>
                  <a:cubicBezTo>
                    <a:pt x="3651" y="10858"/>
                    <a:pt x="3851" y="10649"/>
                    <a:pt x="3896" y="10526"/>
                  </a:cubicBezTo>
                  <a:cubicBezTo>
                    <a:pt x="3963" y="10343"/>
                    <a:pt x="3926" y="9951"/>
                    <a:pt x="3896" y="9764"/>
                  </a:cubicBezTo>
                  <a:cubicBezTo>
                    <a:pt x="3875" y="9619"/>
                    <a:pt x="3795" y="9332"/>
                    <a:pt x="3723" y="9200"/>
                  </a:cubicBezTo>
                  <a:cubicBezTo>
                    <a:pt x="3675" y="9107"/>
                    <a:pt x="3557" y="8922"/>
                    <a:pt x="3458" y="8862"/>
                  </a:cubicBezTo>
                  <a:cubicBezTo>
                    <a:pt x="3341" y="8793"/>
                    <a:pt x="3034" y="8784"/>
                    <a:pt x="2903" y="8735"/>
                  </a:cubicBezTo>
                  <a:cubicBezTo>
                    <a:pt x="2769" y="8688"/>
                    <a:pt x="2523" y="8561"/>
                    <a:pt x="2411" y="8487"/>
                  </a:cubicBezTo>
                  <a:cubicBezTo>
                    <a:pt x="2283" y="8400"/>
                    <a:pt x="2048" y="8204"/>
                    <a:pt x="1960" y="8089"/>
                  </a:cubicBezTo>
                  <a:cubicBezTo>
                    <a:pt x="1864" y="7966"/>
                    <a:pt x="1738" y="7687"/>
                    <a:pt x="1687" y="7547"/>
                  </a:cubicBezTo>
                  <a:cubicBezTo>
                    <a:pt x="1631" y="7384"/>
                    <a:pt x="1607" y="7037"/>
                    <a:pt x="1548" y="6874"/>
                  </a:cubicBezTo>
                  <a:cubicBezTo>
                    <a:pt x="1484" y="6698"/>
                    <a:pt x="1295" y="6364"/>
                    <a:pt x="1196" y="6199"/>
                  </a:cubicBezTo>
                  <a:cubicBezTo>
                    <a:pt x="1132" y="6090"/>
                    <a:pt x="958" y="5843"/>
                    <a:pt x="851" y="5693"/>
                  </a:cubicBezTo>
                  <a:cubicBezTo>
                    <a:pt x="996" y="5642"/>
                    <a:pt x="1199" y="5597"/>
                    <a:pt x="1289" y="5537"/>
                  </a:cubicBezTo>
                  <a:cubicBezTo>
                    <a:pt x="1383" y="5475"/>
                    <a:pt x="1516" y="5306"/>
                    <a:pt x="1581" y="5221"/>
                  </a:cubicBezTo>
                  <a:cubicBezTo>
                    <a:pt x="1626" y="5165"/>
                    <a:pt x="1674" y="5023"/>
                    <a:pt x="1741" y="4985"/>
                  </a:cubicBezTo>
                  <a:cubicBezTo>
                    <a:pt x="1824" y="4938"/>
                    <a:pt x="2037" y="4960"/>
                    <a:pt x="2133" y="4940"/>
                  </a:cubicBezTo>
                  <a:cubicBezTo>
                    <a:pt x="2254" y="4913"/>
                    <a:pt x="2515" y="4860"/>
                    <a:pt x="2604" y="4784"/>
                  </a:cubicBezTo>
                  <a:cubicBezTo>
                    <a:pt x="2708" y="4695"/>
                    <a:pt x="2756" y="4432"/>
                    <a:pt x="2809" y="4316"/>
                  </a:cubicBezTo>
                  <a:cubicBezTo>
                    <a:pt x="2857" y="4209"/>
                    <a:pt x="2929" y="3982"/>
                    <a:pt x="3007" y="3891"/>
                  </a:cubicBezTo>
                  <a:cubicBezTo>
                    <a:pt x="3092" y="3790"/>
                    <a:pt x="3346" y="3650"/>
                    <a:pt x="3458" y="3570"/>
                  </a:cubicBezTo>
                  <a:cubicBezTo>
                    <a:pt x="3554" y="3501"/>
                    <a:pt x="3779" y="3380"/>
                    <a:pt x="3843" y="3287"/>
                  </a:cubicBezTo>
                  <a:cubicBezTo>
                    <a:pt x="3931" y="3160"/>
                    <a:pt x="3966" y="2859"/>
                    <a:pt x="3982" y="2714"/>
                  </a:cubicBezTo>
                  <a:cubicBezTo>
                    <a:pt x="3998" y="2587"/>
                    <a:pt x="3915" y="2322"/>
                    <a:pt x="3982" y="2211"/>
                  </a:cubicBezTo>
                  <a:cubicBezTo>
                    <a:pt x="4043" y="2110"/>
                    <a:pt x="4300" y="2006"/>
                    <a:pt x="4414" y="1945"/>
                  </a:cubicBezTo>
                  <a:cubicBezTo>
                    <a:pt x="4484" y="1908"/>
                    <a:pt x="4655" y="1867"/>
                    <a:pt x="4706" y="1812"/>
                  </a:cubicBezTo>
                  <a:cubicBezTo>
                    <a:pt x="4754" y="1758"/>
                    <a:pt x="4748" y="1611"/>
                    <a:pt x="4778" y="1547"/>
                  </a:cubicBezTo>
                  <a:cubicBezTo>
                    <a:pt x="4831" y="1437"/>
                    <a:pt x="4973" y="1226"/>
                    <a:pt x="5077" y="1143"/>
                  </a:cubicBezTo>
                  <a:cubicBezTo>
                    <a:pt x="5165" y="1074"/>
                    <a:pt x="5395" y="992"/>
                    <a:pt x="5507" y="956"/>
                  </a:cubicBezTo>
                  <a:cubicBezTo>
                    <a:pt x="5686" y="900"/>
                    <a:pt x="6084" y="883"/>
                    <a:pt x="6252" y="807"/>
                  </a:cubicBezTo>
                  <a:cubicBezTo>
                    <a:pt x="6410" y="733"/>
                    <a:pt x="6634" y="484"/>
                    <a:pt x="6776" y="388"/>
                  </a:cubicBezTo>
                  <a:cubicBezTo>
                    <a:pt x="6842" y="341"/>
                    <a:pt x="6979" y="243"/>
                    <a:pt x="7059" y="216"/>
                  </a:cubicBezTo>
                  <a:cubicBezTo>
                    <a:pt x="7147" y="187"/>
                    <a:pt x="7339" y="183"/>
                    <a:pt x="7433" y="176"/>
                  </a:cubicBezTo>
                  <a:cubicBezTo>
                    <a:pt x="7529" y="172"/>
                    <a:pt x="7721" y="192"/>
                    <a:pt x="7817" y="176"/>
                  </a:cubicBezTo>
                  <a:cubicBezTo>
                    <a:pt x="7921" y="161"/>
                    <a:pt x="8111" y="80"/>
                    <a:pt x="8215" y="56"/>
                  </a:cubicBezTo>
                  <a:cubicBezTo>
                    <a:pt x="8290" y="38"/>
                    <a:pt x="8445" y="-2"/>
                    <a:pt x="8525" y="0"/>
                  </a:cubicBezTo>
                  <a:cubicBezTo>
                    <a:pt x="8594" y="2"/>
                    <a:pt x="8744" y="18"/>
                    <a:pt x="8792" y="60"/>
                  </a:cubicBezTo>
                  <a:cubicBezTo>
                    <a:pt x="8827" y="94"/>
                    <a:pt x="8846" y="196"/>
                    <a:pt x="8824" y="239"/>
                  </a:cubicBezTo>
                  <a:cubicBezTo>
                    <a:pt x="8800" y="283"/>
                    <a:pt x="8683" y="337"/>
                    <a:pt x="8627" y="348"/>
                  </a:cubicBezTo>
                  <a:cubicBezTo>
                    <a:pt x="8568" y="359"/>
                    <a:pt x="8426" y="283"/>
                    <a:pt x="8386" y="321"/>
                  </a:cubicBezTo>
                  <a:cubicBezTo>
                    <a:pt x="8349" y="355"/>
                    <a:pt x="8402" y="464"/>
                    <a:pt x="8440" y="497"/>
                  </a:cubicBezTo>
                  <a:cubicBezTo>
                    <a:pt x="8509" y="557"/>
                    <a:pt x="8725" y="600"/>
                    <a:pt x="8824" y="591"/>
                  </a:cubicBezTo>
                  <a:cubicBezTo>
                    <a:pt x="8926" y="582"/>
                    <a:pt x="9094" y="473"/>
                    <a:pt x="9182" y="430"/>
                  </a:cubicBezTo>
                  <a:cubicBezTo>
                    <a:pt x="9281" y="386"/>
                    <a:pt x="9457" y="261"/>
                    <a:pt x="9567" y="239"/>
                  </a:cubicBezTo>
                  <a:cubicBezTo>
                    <a:pt x="9671" y="216"/>
                    <a:pt x="9885" y="245"/>
                    <a:pt x="9991" y="250"/>
                  </a:cubicBezTo>
                  <a:cubicBezTo>
                    <a:pt x="10015" y="250"/>
                    <a:pt x="10042" y="252"/>
                    <a:pt x="10072" y="256"/>
                  </a:cubicBezTo>
                  <a:cubicBezTo>
                    <a:pt x="10015" y="392"/>
                    <a:pt x="9933" y="624"/>
                    <a:pt x="9949" y="724"/>
                  </a:cubicBezTo>
                  <a:cubicBezTo>
                    <a:pt x="9978" y="889"/>
                    <a:pt x="10192" y="1203"/>
                    <a:pt x="10357" y="1299"/>
                  </a:cubicBezTo>
                  <a:cubicBezTo>
                    <a:pt x="10552" y="1413"/>
                    <a:pt x="11068" y="1379"/>
                    <a:pt x="11295" y="1446"/>
                  </a:cubicBezTo>
                  <a:cubicBezTo>
                    <a:pt x="11557" y="1522"/>
                    <a:pt x="12099" y="1700"/>
                    <a:pt x="12275" y="1881"/>
                  </a:cubicBezTo>
                  <a:cubicBezTo>
                    <a:pt x="12411" y="2019"/>
                    <a:pt x="12385" y="2424"/>
                    <a:pt x="12513" y="2565"/>
                  </a:cubicBezTo>
                  <a:cubicBezTo>
                    <a:pt x="12606" y="2665"/>
                    <a:pt x="12889" y="2772"/>
                    <a:pt x="13028" y="2823"/>
                  </a:cubicBezTo>
                  <a:cubicBezTo>
                    <a:pt x="13172" y="2877"/>
                    <a:pt x="13488" y="2933"/>
                    <a:pt x="13637" y="2979"/>
                  </a:cubicBezTo>
                  <a:cubicBezTo>
                    <a:pt x="13781" y="3024"/>
                    <a:pt x="14073" y="3115"/>
                    <a:pt x="14203" y="3184"/>
                  </a:cubicBezTo>
                  <a:cubicBezTo>
                    <a:pt x="14356" y="3267"/>
                    <a:pt x="14674" y="3456"/>
                    <a:pt x="14743" y="3597"/>
                  </a:cubicBezTo>
                  <a:cubicBezTo>
                    <a:pt x="14794" y="3701"/>
                    <a:pt x="14633" y="3951"/>
                    <a:pt x="14708" y="4047"/>
                  </a:cubicBezTo>
                  <a:cubicBezTo>
                    <a:pt x="14748" y="4100"/>
                    <a:pt x="14914" y="4127"/>
                    <a:pt x="14991" y="4136"/>
                  </a:cubicBezTo>
                  <a:cubicBezTo>
                    <a:pt x="15133" y="4151"/>
                    <a:pt x="15427" y="4064"/>
                    <a:pt x="15566" y="4098"/>
                  </a:cubicBezTo>
                  <a:cubicBezTo>
                    <a:pt x="15707" y="4134"/>
                    <a:pt x="15961" y="4292"/>
                    <a:pt x="16033" y="4401"/>
                  </a:cubicBezTo>
                  <a:cubicBezTo>
                    <a:pt x="16127" y="4539"/>
                    <a:pt x="16145" y="4875"/>
                    <a:pt x="16121" y="5034"/>
                  </a:cubicBezTo>
                  <a:cubicBezTo>
                    <a:pt x="16095" y="5221"/>
                    <a:pt x="15950" y="5604"/>
                    <a:pt x="15795" y="5740"/>
                  </a:cubicBezTo>
                  <a:cubicBezTo>
                    <a:pt x="15667" y="5851"/>
                    <a:pt x="15304" y="5958"/>
                    <a:pt x="15122" y="5992"/>
                  </a:cubicBezTo>
                  <a:cubicBezTo>
                    <a:pt x="14946" y="6023"/>
                    <a:pt x="14577" y="5976"/>
                    <a:pt x="14398" y="5992"/>
                  </a:cubicBezTo>
                  <a:cubicBezTo>
                    <a:pt x="14270" y="6001"/>
                    <a:pt x="14008" y="6027"/>
                    <a:pt x="13894" y="6072"/>
                  </a:cubicBezTo>
                  <a:cubicBezTo>
                    <a:pt x="13822" y="6101"/>
                    <a:pt x="13672" y="6179"/>
                    <a:pt x="13645" y="6241"/>
                  </a:cubicBezTo>
                  <a:cubicBezTo>
                    <a:pt x="13616" y="6313"/>
                    <a:pt x="13661" y="6478"/>
                    <a:pt x="13717" y="6535"/>
                  </a:cubicBezTo>
                  <a:cubicBezTo>
                    <a:pt x="13771" y="6596"/>
                    <a:pt x="13966" y="6622"/>
                    <a:pt x="14035" y="6669"/>
                  </a:cubicBezTo>
                  <a:cubicBezTo>
                    <a:pt x="14115" y="6723"/>
                    <a:pt x="14265" y="6852"/>
                    <a:pt x="14292" y="6934"/>
                  </a:cubicBezTo>
                  <a:cubicBezTo>
                    <a:pt x="14316" y="7015"/>
                    <a:pt x="14238" y="7177"/>
                    <a:pt x="14230" y="7257"/>
                  </a:cubicBezTo>
                  <a:cubicBezTo>
                    <a:pt x="14217" y="7380"/>
                    <a:pt x="14206" y="7623"/>
                    <a:pt x="14219" y="7745"/>
                  </a:cubicBezTo>
                  <a:cubicBezTo>
                    <a:pt x="14252" y="8008"/>
                    <a:pt x="14465" y="8512"/>
                    <a:pt x="14495" y="8777"/>
                  </a:cubicBezTo>
                  <a:cubicBezTo>
                    <a:pt x="14511" y="8931"/>
                    <a:pt x="14436" y="9243"/>
                    <a:pt x="14468" y="9394"/>
                  </a:cubicBezTo>
                  <a:cubicBezTo>
                    <a:pt x="14489" y="9490"/>
                    <a:pt x="14569" y="9682"/>
                    <a:pt x="14644" y="9755"/>
                  </a:cubicBezTo>
                  <a:cubicBezTo>
                    <a:pt x="14703" y="9813"/>
                    <a:pt x="14866" y="9898"/>
                    <a:pt x="14954" y="9918"/>
                  </a:cubicBezTo>
                  <a:cubicBezTo>
                    <a:pt x="15058" y="9942"/>
                    <a:pt x="15283" y="9936"/>
                    <a:pt x="15387" y="9918"/>
                  </a:cubicBezTo>
                  <a:cubicBezTo>
                    <a:pt x="15448" y="9907"/>
                    <a:pt x="15555" y="9838"/>
                    <a:pt x="15619" y="9838"/>
                  </a:cubicBezTo>
                  <a:cubicBezTo>
                    <a:pt x="15694" y="9835"/>
                    <a:pt x="15843" y="9878"/>
                    <a:pt x="15900" y="9918"/>
                  </a:cubicBezTo>
                  <a:cubicBezTo>
                    <a:pt x="15966" y="9962"/>
                    <a:pt x="16046" y="10094"/>
                    <a:pt x="16068" y="10161"/>
                  </a:cubicBezTo>
                  <a:cubicBezTo>
                    <a:pt x="16103" y="10265"/>
                    <a:pt x="16022" y="10497"/>
                    <a:pt x="16078" y="10595"/>
                  </a:cubicBezTo>
                  <a:cubicBezTo>
                    <a:pt x="16121" y="10675"/>
                    <a:pt x="16289" y="10809"/>
                    <a:pt x="16391" y="10825"/>
                  </a:cubicBezTo>
                  <a:cubicBezTo>
                    <a:pt x="16607" y="10856"/>
                    <a:pt x="17013" y="10642"/>
                    <a:pt x="17214" y="10571"/>
                  </a:cubicBezTo>
                  <a:cubicBezTo>
                    <a:pt x="17414" y="10497"/>
                    <a:pt x="17852" y="10384"/>
                    <a:pt x="17996" y="10250"/>
                  </a:cubicBezTo>
                  <a:cubicBezTo>
                    <a:pt x="18074" y="10176"/>
                    <a:pt x="18063" y="9942"/>
                    <a:pt x="18156" y="9884"/>
                  </a:cubicBezTo>
                  <a:cubicBezTo>
                    <a:pt x="18229" y="9840"/>
                    <a:pt x="18426" y="9844"/>
                    <a:pt x="18514" y="9862"/>
                  </a:cubicBezTo>
                  <a:cubicBezTo>
                    <a:pt x="18616" y="9884"/>
                    <a:pt x="18771" y="10025"/>
                    <a:pt x="18872" y="10052"/>
                  </a:cubicBezTo>
                  <a:cubicBezTo>
                    <a:pt x="19006" y="10083"/>
                    <a:pt x="19294" y="10018"/>
                    <a:pt x="19428" y="10052"/>
                  </a:cubicBezTo>
                  <a:cubicBezTo>
                    <a:pt x="19642" y="10103"/>
                    <a:pt x="20015" y="10317"/>
                    <a:pt x="20173" y="10448"/>
                  </a:cubicBezTo>
                  <a:cubicBezTo>
                    <a:pt x="20280" y="10540"/>
                    <a:pt x="20365" y="10818"/>
                    <a:pt x="20499" y="10878"/>
                  </a:cubicBezTo>
                  <a:cubicBezTo>
                    <a:pt x="20619" y="10934"/>
                    <a:pt x="20916" y="10912"/>
                    <a:pt x="21046" y="10878"/>
                  </a:cubicBezTo>
                  <a:cubicBezTo>
                    <a:pt x="21108" y="10865"/>
                    <a:pt x="21196" y="10771"/>
                    <a:pt x="21260" y="10769"/>
                  </a:cubicBezTo>
                  <a:cubicBezTo>
                    <a:pt x="21338" y="10765"/>
                    <a:pt x="21498" y="10825"/>
                    <a:pt x="21538" y="10878"/>
                  </a:cubicBezTo>
                  <a:cubicBezTo>
                    <a:pt x="21594" y="10954"/>
                    <a:pt x="21591" y="11157"/>
                    <a:pt x="21538" y="11232"/>
                  </a:cubicBezTo>
                  <a:cubicBezTo>
                    <a:pt x="21501" y="11288"/>
                    <a:pt x="21311" y="11308"/>
                    <a:pt x="21273" y="11366"/>
                  </a:cubicBezTo>
                  <a:cubicBezTo>
                    <a:pt x="21220" y="11444"/>
                    <a:pt x="21241" y="11642"/>
                    <a:pt x="21273" y="11729"/>
                  </a:cubicBezTo>
                  <a:cubicBezTo>
                    <a:pt x="21300" y="11810"/>
                    <a:pt x="21383" y="11957"/>
                    <a:pt x="21474" y="12037"/>
                  </a:cubicBezTo>
                  <a:cubicBezTo>
                    <a:pt x="21474" y="12039"/>
                    <a:pt x="21471" y="12039"/>
                    <a:pt x="21471" y="12039"/>
                  </a:cubicBezTo>
                  <a:cubicBezTo>
                    <a:pt x="21428" y="12128"/>
                    <a:pt x="21455" y="12331"/>
                    <a:pt x="21412" y="12420"/>
                  </a:cubicBezTo>
                  <a:cubicBezTo>
                    <a:pt x="21362" y="12523"/>
                    <a:pt x="21193" y="12703"/>
                    <a:pt x="21095" y="12777"/>
                  </a:cubicBezTo>
                  <a:cubicBezTo>
                    <a:pt x="21028" y="12823"/>
                    <a:pt x="20897" y="12881"/>
                    <a:pt x="20785" y="12926"/>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30" name="Shape 1017"/>
            <p:cNvSpPr>
              <a:spLocks/>
            </p:cNvSpPr>
            <p:nvPr/>
          </p:nvSpPr>
          <p:spPr bwMode="auto">
            <a:xfrm>
              <a:off x="1345293" y="360051"/>
              <a:ext cx="443348" cy="760813"/>
            </a:xfrm>
            <a:custGeom>
              <a:avLst/>
              <a:gdLst>
                <a:gd name="T0" fmla="*/ 2147483646 w 21553"/>
                <a:gd name="T1" fmla="*/ 2147483646 h 21576"/>
                <a:gd name="T2" fmla="*/ 2147483646 w 21553"/>
                <a:gd name="T3" fmla="*/ 2147483646 h 21576"/>
                <a:gd name="T4" fmla="*/ 2147483646 w 21553"/>
                <a:gd name="T5" fmla="*/ 2147483646 h 21576"/>
                <a:gd name="T6" fmla="*/ 2147483646 w 21553"/>
                <a:gd name="T7" fmla="*/ 2147483646 h 2157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3" h="21576" extrusionOk="0">
                  <a:moveTo>
                    <a:pt x="569" y="9869"/>
                  </a:moveTo>
                  <a:cubicBezTo>
                    <a:pt x="706" y="9740"/>
                    <a:pt x="850" y="9609"/>
                    <a:pt x="929" y="9521"/>
                  </a:cubicBezTo>
                  <a:cubicBezTo>
                    <a:pt x="1059" y="9370"/>
                    <a:pt x="1275" y="9059"/>
                    <a:pt x="1391" y="8907"/>
                  </a:cubicBezTo>
                  <a:cubicBezTo>
                    <a:pt x="1528" y="8727"/>
                    <a:pt x="1809" y="8369"/>
                    <a:pt x="1936" y="8189"/>
                  </a:cubicBezTo>
                  <a:cubicBezTo>
                    <a:pt x="2066" y="8008"/>
                    <a:pt x="2207" y="7613"/>
                    <a:pt x="2412" y="7458"/>
                  </a:cubicBezTo>
                  <a:cubicBezTo>
                    <a:pt x="2549" y="7358"/>
                    <a:pt x="2995" y="7263"/>
                    <a:pt x="3139" y="7167"/>
                  </a:cubicBezTo>
                  <a:cubicBezTo>
                    <a:pt x="3224" y="7110"/>
                    <a:pt x="3354" y="6975"/>
                    <a:pt x="3378" y="6903"/>
                  </a:cubicBezTo>
                  <a:cubicBezTo>
                    <a:pt x="3413" y="6782"/>
                    <a:pt x="3272" y="6539"/>
                    <a:pt x="3265" y="6418"/>
                  </a:cubicBezTo>
                  <a:cubicBezTo>
                    <a:pt x="3255" y="6260"/>
                    <a:pt x="3306" y="5941"/>
                    <a:pt x="3334" y="5785"/>
                  </a:cubicBezTo>
                  <a:cubicBezTo>
                    <a:pt x="3354" y="5661"/>
                    <a:pt x="3464" y="5417"/>
                    <a:pt x="3447" y="5292"/>
                  </a:cubicBezTo>
                  <a:cubicBezTo>
                    <a:pt x="3430" y="5192"/>
                    <a:pt x="3259" y="5006"/>
                    <a:pt x="3241" y="4905"/>
                  </a:cubicBezTo>
                  <a:cubicBezTo>
                    <a:pt x="3217" y="4762"/>
                    <a:pt x="3310" y="4473"/>
                    <a:pt x="3334" y="4330"/>
                  </a:cubicBezTo>
                  <a:cubicBezTo>
                    <a:pt x="3348" y="4224"/>
                    <a:pt x="3437" y="4013"/>
                    <a:pt x="3399" y="3910"/>
                  </a:cubicBezTo>
                  <a:cubicBezTo>
                    <a:pt x="3348" y="3761"/>
                    <a:pt x="3053" y="3497"/>
                    <a:pt x="2902" y="3372"/>
                  </a:cubicBezTo>
                  <a:cubicBezTo>
                    <a:pt x="2721" y="3225"/>
                    <a:pt x="2244" y="2979"/>
                    <a:pt x="2049" y="2836"/>
                  </a:cubicBezTo>
                  <a:cubicBezTo>
                    <a:pt x="1940" y="2754"/>
                    <a:pt x="1724" y="2582"/>
                    <a:pt x="1655" y="2486"/>
                  </a:cubicBezTo>
                  <a:cubicBezTo>
                    <a:pt x="1628" y="2451"/>
                    <a:pt x="1597" y="2371"/>
                    <a:pt x="1573" y="2306"/>
                  </a:cubicBezTo>
                  <a:cubicBezTo>
                    <a:pt x="1803" y="2303"/>
                    <a:pt x="2056" y="2316"/>
                    <a:pt x="2210" y="2332"/>
                  </a:cubicBezTo>
                  <a:cubicBezTo>
                    <a:pt x="2669" y="2379"/>
                    <a:pt x="3526" y="2613"/>
                    <a:pt x="3968" y="2701"/>
                  </a:cubicBezTo>
                  <a:cubicBezTo>
                    <a:pt x="4653" y="2836"/>
                    <a:pt x="6027" y="3102"/>
                    <a:pt x="6725" y="3212"/>
                  </a:cubicBezTo>
                  <a:cubicBezTo>
                    <a:pt x="7075" y="3266"/>
                    <a:pt x="7777" y="3384"/>
                    <a:pt x="8140" y="3392"/>
                  </a:cubicBezTo>
                  <a:cubicBezTo>
                    <a:pt x="8586" y="3403"/>
                    <a:pt x="9480" y="3345"/>
                    <a:pt x="9901" y="3263"/>
                  </a:cubicBezTo>
                  <a:cubicBezTo>
                    <a:pt x="10203" y="3204"/>
                    <a:pt x="10819" y="3042"/>
                    <a:pt x="11011" y="2895"/>
                  </a:cubicBezTo>
                  <a:cubicBezTo>
                    <a:pt x="11186" y="2762"/>
                    <a:pt x="11275" y="2420"/>
                    <a:pt x="11296" y="2254"/>
                  </a:cubicBezTo>
                  <a:cubicBezTo>
                    <a:pt x="11320" y="2062"/>
                    <a:pt x="11179" y="1679"/>
                    <a:pt x="11148" y="1485"/>
                  </a:cubicBezTo>
                  <a:cubicBezTo>
                    <a:pt x="11121" y="1325"/>
                    <a:pt x="10977" y="993"/>
                    <a:pt x="11069" y="838"/>
                  </a:cubicBezTo>
                  <a:cubicBezTo>
                    <a:pt x="11124" y="744"/>
                    <a:pt x="11388" y="594"/>
                    <a:pt x="11532" y="535"/>
                  </a:cubicBezTo>
                  <a:cubicBezTo>
                    <a:pt x="11672" y="478"/>
                    <a:pt x="12036" y="455"/>
                    <a:pt x="12169" y="392"/>
                  </a:cubicBezTo>
                  <a:cubicBezTo>
                    <a:pt x="12313" y="324"/>
                    <a:pt x="12402" y="84"/>
                    <a:pt x="12567" y="31"/>
                  </a:cubicBezTo>
                  <a:cubicBezTo>
                    <a:pt x="12666" y="-1"/>
                    <a:pt x="12919" y="11"/>
                    <a:pt x="13029" y="31"/>
                  </a:cubicBezTo>
                  <a:cubicBezTo>
                    <a:pt x="13111" y="46"/>
                    <a:pt x="13224" y="127"/>
                    <a:pt x="13303" y="140"/>
                  </a:cubicBezTo>
                  <a:cubicBezTo>
                    <a:pt x="13416" y="160"/>
                    <a:pt x="13673" y="168"/>
                    <a:pt x="13779" y="134"/>
                  </a:cubicBezTo>
                  <a:cubicBezTo>
                    <a:pt x="13827" y="119"/>
                    <a:pt x="13855" y="46"/>
                    <a:pt x="13903" y="31"/>
                  </a:cubicBezTo>
                  <a:cubicBezTo>
                    <a:pt x="14091" y="-24"/>
                    <a:pt x="14536" y="7"/>
                    <a:pt x="14742" y="31"/>
                  </a:cubicBezTo>
                  <a:cubicBezTo>
                    <a:pt x="15037" y="64"/>
                    <a:pt x="15578" y="224"/>
                    <a:pt x="15855" y="289"/>
                  </a:cubicBezTo>
                  <a:cubicBezTo>
                    <a:pt x="16294" y="392"/>
                    <a:pt x="17147" y="645"/>
                    <a:pt x="17613" y="697"/>
                  </a:cubicBezTo>
                  <a:cubicBezTo>
                    <a:pt x="17897" y="729"/>
                    <a:pt x="18480" y="695"/>
                    <a:pt x="18771" y="703"/>
                  </a:cubicBezTo>
                  <a:cubicBezTo>
                    <a:pt x="19237" y="715"/>
                    <a:pt x="20172" y="785"/>
                    <a:pt x="20641" y="787"/>
                  </a:cubicBezTo>
                  <a:cubicBezTo>
                    <a:pt x="20864" y="787"/>
                    <a:pt x="21152" y="782"/>
                    <a:pt x="21467" y="770"/>
                  </a:cubicBezTo>
                  <a:cubicBezTo>
                    <a:pt x="21453" y="838"/>
                    <a:pt x="21429" y="914"/>
                    <a:pt x="21402" y="959"/>
                  </a:cubicBezTo>
                  <a:cubicBezTo>
                    <a:pt x="21344" y="1049"/>
                    <a:pt x="21135" y="1208"/>
                    <a:pt x="21042" y="1288"/>
                  </a:cubicBezTo>
                  <a:cubicBezTo>
                    <a:pt x="20915" y="1401"/>
                    <a:pt x="20610" y="1610"/>
                    <a:pt x="20515" y="1734"/>
                  </a:cubicBezTo>
                  <a:cubicBezTo>
                    <a:pt x="20401" y="1882"/>
                    <a:pt x="20251" y="2199"/>
                    <a:pt x="20244" y="2359"/>
                  </a:cubicBezTo>
                  <a:cubicBezTo>
                    <a:pt x="20240" y="2420"/>
                    <a:pt x="20333" y="2537"/>
                    <a:pt x="20330" y="2598"/>
                  </a:cubicBezTo>
                  <a:cubicBezTo>
                    <a:pt x="20323" y="2694"/>
                    <a:pt x="20196" y="2877"/>
                    <a:pt x="20151" y="2971"/>
                  </a:cubicBezTo>
                  <a:cubicBezTo>
                    <a:pt x="20114" y="3044"/>
                    <a:pt x="20004" y="3186"/>
                    <a:pt x="20004" y="3261"/>
                  </a:cubicBezTo>
                  <a:cubicBezTo>
                    <a:pt x="20008" y="3339"/>
                    <a:pt x="20134" y="3482"/>
                    <a:pt x="20158" y="3558"/>
                  </a:cubicBezTo>
                  <a:cubicBezTo>
                    <a:pt x="20186" y="3632"/>
                    <a:pt x="20158" y="3788"/>
                    <a:pt x="20210" y="3857"/>
                  </a:cubicBezTo>
                  <a:cubicBezTo>
                    <a:pt x="20254" y="3917"/>
                    <a:pt x="20436" y="4007"/>
                    <a:pt x="20501" y="4062"/>
                  </a:cubicBezTo>
                  <a:cubicBezTo>
                    <a:pt x="20631" y="4178"/>
                    <a:pt x="20905" y="4414"/>
                    <a:pt x="20943" y="4551"/>
                  </a:cubicBezTo>
                  <a:cubicBezTo>
                    <a:pt x="20953" y="4588"/>
                    <a:pt x="20953" y="4653"/>
                    <a:pt x="20932" y="4709"/>
                  </a:cubicBezTo>
                  <a:cubicBezTo>
                    <a:pt x="20922" y="4743"/>
                    <a:pt x="20902" y="4772"/>
                    <a:pt x="20874" y="4789"/>
                  </a:cubicBezTo>
                  <a:cubicBezTo>
                    <a:pt x="20795" y="4832"/>
                    <a:pt x="20542" y="4799"/>
                    <a:pt x="20439" y="4823"/>
                  </a:cubicBezTo>
                  <a:cubicBezTo>
                    <a:pt x="20367" y="4840"/>
                    <a:pt x="20216" y="4889"/>
                    <a:pt x="20186" y="4928"/>
                  </a:cubicBezTo>
                  <a:cubicBezTo>
                    <a:pt x="20145" y="4977"/>
                    <a:pt x="20162" y="5096"/>
                    <a:pt x="20210" y="5143"/>
                  </a:cubicBezTo>
                  <a:cubicBezTo>
                    <a:pt x="20240" y="5171"/>
                    <a:pt x="20357" y="5202"/>
                    <a:pt x="20415" y="5210"/>
                  </a:cubicBezTo>
                  <a:cubicBezTo>
                    <a:pt x="20501" y="5224"/>
                    <a:pt x="20682" y="5220"/>
                    <a:pt x="20771" y="5210"/>
                  </a:cubicBezTo>
                  <a:cubicBezTo>
                    <a:pt x="20847" y="5202"/>
                    <a:pt x="20984" y="5151"/>
                    <a:pt x="21059" y="5143"/>
                  </a:cubicBezTo>
                  <a:cubicBezTo>
                    <a:pt x="21141" y="5134"/>
                    <a:pt x="21320" y="5118"/>
                    <a:pt x="21392" y="5143"/>
                  </a:cubicBezTo>
                  <a:cubicBezTo>
                    <a:pt x="21464" y="5165"/>
                    <a:pt x="21556" y="5257"/>
                    <a:pt x="21553" y="5302"/>
                  </a:cubicBezTo>
                  <a:cubicBezTo>
                    <a:pt x="21553" y="5370"/>
                    <a:pt x="21357" y="5476"/>
                    <a:pt x="21299" y="5534"/>
                  </a:cubicBezTo>
                  <a:cubicBezTo>
                    <a:pt x="21220" y="5615"/>
                    <a:pt x="21070" y="5779"/>
                    <a:pt x="21018" y="5865"/>
                  </a:cubicBezTo>
                  <a:cubicBezTo>
                    <a:pt x="20943" y="5994"/>
                    <a:pt x="20833" y="6266"/>
                    <a:pt x="20840" y="6402"/>
                  </a:cubicBezTo>
                  <a:cubicBezTo>
                    <a:pt x="20843" y="6520"/>
                    <a:pt x="20987" y="6745"/>
                    <a:pt x="21025" y="6858"/>
                  </a:cubicBezTo>
                  <a:cubicBezTo>
                    <a:pt x="21049" y="6924"/>
                    <a:pt x="21114" y="7059"/>
                    <a:pt x="21094" y="7126"/>
                  </a:cubicBezTo>
                  <a:cubicBezTo>
                    <a:pt x="21073" y="7204"/>
                    <a:pt x="20939" y="7351"/>
                    <a:pt x="20840" y="7407"/>
                  </a:cubicBezTo>
                  <a:cubicBezTo>
                    <a:pt x="20765" y="7448"/>
                    <a:pt x="20539" y="7472"/>
                    <a:pt x="20456" y="7509"/>
                  </a:cubicBezTo>
                  <a:cubicBezTo>
                    <a:pt x="20357" y="7552"/>
                    <a:pt x="20210" y="7673"/>
                    <a:pt x="20134" y="7732"/>
                  </a:cubicBezTo>
                  <a:cubicBezTo>
                    <a:pt x="20042" y="7800"/>
                    <a:pt x="19918" y="7967"/>
                    <a:pt x="19802" y="8021"/>
                  </a:cubicBezTo>
                  <a:cubicBezTo>
                    <a:pt x="19665" y="8086"/>
                    <a:pt x="19295" y="8125"/>
                    <a:pt x="19137" y="8172"/>
                  </a:cubicBezTo>
                  <a:cubicBezTo>
                    <a:pt x="18976" y="8221"/>
                    <a:pt x="18678" y="8342"/>
                    <a:pt x="18524" y="8401"/>
                  </a:cubicBezTo>
                  <a:cubicBezTo>
                    <a:pt x="18384" y="8455"/>
                    <a:pt x="18123" y="8586"/>
                    <a:pt x="17966" y="8623"/>
                  </a:cubicBezTo>
                  <a:cubicBezTo>
                    <a:pt x="17860" y="8649"/>
                    <a:pt x="17627" y="8676"/>
                    <a:pt x="17513" y="8666"/>
                  </a:cubicBezTo>
                  <a:cubicBezTo>
                    <a:pt x="17431" y="8659"/>
                    <a:pt x="17298" y="8590"/>
                    <a:pt x="17215" y="8580"/>
                  </a:cubicBezTo>
                  <a:cubicBezTo>
                    <a:pt x="17109" y="8565"/>
                    <a:pt x="16883" y="8569"/>
                    <a:pt x="16774" y="8580"/>
                  </a:cubicBezTo>
                  <a:cubicBezTo>
                    <a:pt x="16674" y="8588"/>
                    <a:pt x="16482" y="8627"/>
                    <a:pt x="16390" y="8653"/>
                  </a:cubicBezTo>
                  <a:cubicBezTo>
                    <a:pt x="16273" y="8684"/>
                    <a:pt x="16054" y="8768"/>
                    <a:pt x="15948" y="8813"/>
                  </a:cubicBezTo>
                  <a:cubicBezTo>
                    <a:pt x="15811" y="8870"/>
                    <a:pt x="15523" y="8983"/>
                    <a:pt x="15431" y="9065"/>
                  </a:cubicBezTo>
                  <a:cubicBezTo>
                    <a:pt x="15379" y="9106"/>
                    <a:pt x="15345" y="9210"/>
                    <a:pt x="15318" y="9259"/>
                  </a:cubicBezTo>
                  <a:cubicBezTo>
                    <a:pt x="15280" y="9327"/>
                    <a:pt x="15222" y="9472"/>
                    <a:pt x="15157" y="9535"/>
                  </a:cubicBezTo>
                  <a:cubicBezTo>
                    <a:pt x="15067" y="9622"/>
                    <a:pt x="14797" y="9763"/>
                    <a:pt x="14680" y="9840"/>
                  </a:cubicBezTo>
                  <a:cubicBezTo>
                    <a:pt x="14533" y="9937"/>
                    <a:pt x="14218" y="10127"/>
                    <a:pt x="14101" y="10238"/>
                  </a:cubicBezTo>
                  <a:cubicBezTo>
                    <a:pt x="13985" y="10352"/>
                    <a:pt x="13838" y="10602"/>
                    <a:pt x="13769" y="10727"/>
                  </a:cubicBezTo>
                  <a:cubicBezTo>
                    <a:pt x="13725" y="10813"/>
                    <a:pt x="13663" y="10989"/>
                    <a:pt x="13625" y="11077"/>
                  </a:cubicBezTo>
                  <a:cubicBezTo>
                    <a:pt x="13591" y="11159"/>
                    <a:pt x="13492" y="11321"/>
                    <a:pt x="13481" y="11406"/>
                  </a:cubicBezTo>
                  <a:cubicBezTo>
                    <a:pt x="13471" y="11494"/>
                    <a:pt x="13492" y="11671"/>
                    <a:pt x="13557" y="11750"/>
                  </a:cubicBezTo>
                  <a:cubicBezTo>
                    <a:pt x="13615" y="11820"/>
                    <a:pt x="13844" y="11912"/>
                    <a:pt x="13923" y="11973"/>
                  </a:cubicBezTo>
                  <a:cubicBezTo>
                    <a:pt x="14084" y="12096"/>
                    <a:pt x="14317" y="12373"/>
                    <a:pt x="14475" y="12496"/>
                  </a:cubicBezTo>
                  <a:cubicBezTo>
                    <a:pt x="14588" y="12583"/>
                    <a:pt x="14824" y="12755"/>
                    <a:pt x="14978" y="12817"/>
                  </a:cubicBezTo>
                  <a:cubicBezTo>
                    <a:pt x="15136" y="12882"/>
                    <a:pt x="15540" y="12929"/>
                    <a:pt x="15694" y="12997"/>
                  </a:cubicBezTo>
                  <a:cubicBezTo>
                    <a:pt x="15849" y="13065"/>
                    <a:pt x="16058" y="13261"/>
                    <a:pt x="16177" y="13351"/>
                  </a:cubicBezTo>
                  <a:cubicBezTo>
                    <a:pt x="16294" y="13439"/>
                    <a:pt x="16513" y="13625"/>
                    <a:pt x="16636" y="13709"/>
                  </a:cubicBezTo>
                  <a:cubicBezTo>
                    <a:pt x="16767" y="13799"/>
                    <a:pt x="17109" y="13939"/>
                    <a:pt x="17198" y="14043"/>
                  </a:cubicBezTo>
                  <a:cubicBezTo>
                    <a:pt x="17287" y="14147"/>
                    <a:pt x="17243" y="14391"/>
                    <a:pt x="17308" y="14499"/>
                  </a:cubicBezTo>
                  <a:cubicBezTo>
                    <a:pt x="17373" y="14602"/>
                    <a:pt x="17613" y="14780"/>
                    <a:pt x="17702" y="14878"/>
                  </a:cubicBezTo>
                  <a:cubicBezTo>
                    <a:pt x="17829" y="15019"/>
                    <a:pt x="18089" y="15308"/>
                    <a:pt x="18144" y="15464"/>
                  </a:cubicBezTo>
                  <a:cubicBezTo>
                    <a:pt x="18178" y="15570"/>
                    <a:pt x="18219" y="15805"/>
                    <a:pt x="18127" y="15900"/>
                  </a:cubicBezTo>
                  <a:cubicBezTo>
                    <a:pt x="18096" y="15932"/>
                    <a:pt x="17976" y="15982"/>
                    <a:pt x="17914" y="15979"/>
                  </a:cubicBezTo>
                  <a:cubicBezTo>
                    <a:pt x="17846" y="15973"/>
                    <a:pt x="17788" y="15881"/>
                    <a:pt x="17726" y="15861"/>
                  </a:cubicBezTo>
                  <a:cubicBezTo>
                    <a:pt x="17609" y="15826"/>
                    <a:pt x="17335" y="15799"/>
                    <a:pt x="17209" y="15812"/>
                  </a:cubicBezTo>
                  <a:cubicBezTo>
                    <a:pt x="17164" y="15818"/>
                    <a:pt x="17096" y="15859"/>
                    <a:pt x="17054" y="15867"/>
                  </a:cubicBezTo>
                  <a:cubicBezTo>
                    <a:pt x="16938" y="15885"/>
                    <a:pt x="16688" y="15853"/>
                    <a:pt x="16568" y="15867"/>
                  </a:cubicBezTo>
                  <a:cubicBezTo>
                    <a:pt x="16462" y="15879"/>
                    <a:pt x="16266" y="15936"/>
                    <a:pt x="16171" y="15963"/>
                  </a:cubicBezTo>
                  <a:cubicBezTo>
                    <a:pt x="16112" y="15979"/>
                    <a:pt x="16010" y="16029"/>
                    <a:pt x="15948" y="16031"/>
                  </a:cubicBezTo>
                  <a:cubicBezTo>
                    <a:pt x="15879" y="16033"/>
                    <a:pt x="15759" y="15979"/>
                    <a:pt x="15694" y="15969"/>
                  </a:cubicBezTo>
                  <a:cubicBezTo>
                    <a:pt x="15592" y="15953"/>
                    <a:pt x="15376" y="15959"/>
                    <a:pt x="15276" y="15943"/>
                  </a:cubicBezTo>
                  <a:cubicBezTo>
                    <a:pt x="15194" y="15932"/>
                    <a:pt x="15054" y="15875"/>
                    <a:pt x="14968" y="15867"/>
                  </a:cubicBezTo>
                  <a:cubicBezTo>
                    <a:pt x="14797" y="15849"/>
                    <a:pt x="14441" y="15861"/>
                    <a:pt x="14273" y="15891"/>
                  </a:cubicBezTo>
                  <a:cubicBezTo>
                    <a:pt x="14125" y="15916"/>
                    <a:pt x="13851" y="16002"/>
                    <a:pt x="13745" y="16065"/>
                  </a:cubicBezTo>
                  <a:cubicBezTo>
                    <a:pt x="13663" y="16115"/>
                    <a:pt x="13591" y="16250"/>
                    <a:pt x="13522" y="16307"/>
                  </a:cubicBezTo>
                  <a:cubicBezTo>
                    <a:pt x="13423" y="16391"/>
                    <a:pt x="13190" y="16551"/>
                    <a:pt x="13046" y="16612"/>
                  </a:cubicBezTo>
                  <a:cubicBezTo>
                    <a:pt x="12974" y="16643"/>
                    <a:pt x="12789" y="16669"/>
                    <a:pt x="12714" y="16700"/>
                  </a:cubicBezTo>
                  <a:cubicBezTo>
                    <a:pt x="12676" y="16716"/>
                    <a:pt x="12604" y="16753"/>
                    <a:pt x="12587" y="16778"/>
                  </a:cubicBezTo>
                  <a:cubicBezTo>
                    <a:pt x="12573" y="16798"/>
                    <a:pt x="12567" y="16843"/>
                    <a:pt x="12587" y="16860"/>
                  </a:cubicBezTo>
                  <a:cubicBezTo>
                    <a:pt x="12639" y="16903"/>
                    <a:pt x="12837" y="16923"/>
                    <a:pt x="12919" y="16942"/>
                  </a:cubicBezTo>
                  <a:cubicBezTo>
                    <a:pt x="13015" y="16966"/>
                    <a:pt x="13211" y="17003"/>
                    <a:pt x="13303" y="17030"/>
                  </a:cubicBezTo>
                  <a:cubicBezTo>
                    <a:pt x="13444" y="17071"/>
                    <a:pt x="13701" y="17177"/>
                    <a:pt x="13831" y="17228"/>
                  </a:cubicBezTo>
                  <a:cubicBezTo>
                    <a:pt x="14023" y="17306"/>
                    <a:pt x="14420" y="17451"/>
                    <a:pt x="14578" y="17548"/>
                  </a:cubicBezTo>
                  <a:cubicBezTo>
                    <a:pt x="14752" y="17654"/>
                    <a:pt x="14982" y="17918"/>
                    <a:pt x="15122" y="18037"/>
                  </a:cubicBezTo>
                  <a:cubicBezTo>
                    <a:pt x="15249" y="18145"/>
                    <a:pt x="15592" y="18331"/>
                    <a:pt x="15650" y="18456"/>
                  </a:cubicBezTo>
                  <a:cubicBezTo>
                    <a:pt x="15698" y="18553"/>
                    <a:pt x="15616" y="18759"/>
                    <a:pt x="15581" y="18856"/>
                  </a:cubicBezTo>
                  <a:cubicBezTo>
                    <a:pt x="15554" y="18939"/>
                    <a:pt x="15417" y="19091"/>
                    <a:pt x="15420" y="19173"/>
                  </a:cubicBezTo>
                  <a:cubicBezTo>
                    <a:pt x="15424" y="19240"/>
                    <a:pt x="15492" y="19382"/>
                    <a:pt x="15581" y="19425"/>
                  </a:cubicBezTo>
                  <a:cubicBezTo>
                    <a:pt x="15674" y="19466"/>
                    <a:pt x="15931" y="19445"/>
                    <a:pt x="16040" y="19463"/>
                  </a:cubicBezTo>
                  <a:cubicBezTo>
                    <a:pt x="16160" y="19484"/>
                    <a:pt x="16400" y="19533"/>
                    <a:pt x="16482" y="19584"/>
                  </a:cubicBezTo>
                  <a:cubicBezTo>
                    <a:pt x="16633" y="19676"/>
                    <a:pt x="16698" y="19938"/>
                    <a:pt x="16808" y="20045"/>
                  </a:cubicBezTo>
                  <a:cubicBezTo>
                    <a:pt x="16876" y="20116"/>
                    <a:pt x="17065" y="20241"/>
                    <a:pt x="17157" y="20301"/>
                  </a:cubicBezTo>
                  <a:cubicBezTo>
                    <a:pt x="17263" y="20376"/>
                    <a:pt x="17534" y="20497"/>
                    <a:pt x="17606" y="20583"/>
                  </a:cubicBezTo>
                  <a:cubicBezTo>
                    <a:pt x="17681" y="20671"/>
                    <a:pt x="17750" y="20874"/>
                    <a:pt x="17719" y="20972"/>
                  </a:cubicBezTo>
                  <a:cubicBezTo>
                    <a:pt x="17695" y="21042"/>
                    <a:pt x="17548" y="21165"/>
                    <a:pt x="17466" y="21220"/>
                  </a:cubicBezTo>
                  <a:cubicBezTo>
                    <a:pt x="17387" y="21271"/>
                    <a:pt x="17161" y="21334"/>
                    <a:pt x="17092" y="21388"/>
                  </a:cubicBezTo>
                  <a:cubicBezTo>
                    <a:pt x="17037" y="21427"/>
                    <a:pt x="16972" y="21513"/>
                    <a:pt x="16945" y="21576"/>
                  </a:cubicBezTo>
                  <a:cubicBezTo>
                    <a:pt x="16726" y="21519"/>
                    <a:pt x="16451" y="21453"/>
                    <a:pt x="16314" y="21437"/>
                  </a:cubicBezTo>
                  <a:cubicBezTo>
                    <a:pt x="16037" y="21406"/>
                    <a:pt x="15451" y="21496"/>
                    <a:pt x="15191" y="21437"/>
                  </a:cubicBezTo>
                  <a:cubicBezTo>
                    <a:pt x="15002" y="21394"/>
                    <a:pt x="14776" y="21169"/>
                    <a:pt x="14595" y="21117"/>
                  </a:cubicBezTo>
                  <a:cubicBezTo>
                    <a:pt x="14444" y="21072"/>
                    <a:pt x="14101" y="21029"/>
                    <a:pt x="13933" y="21038"/>
                  </a:cubicBezTo>
                  <a:cubicBezTo>
                    <a:pt x="13834" y="21044"/>
                    <a:pt x="13670" y="21120"/>
                    <a:pt x="13574" y="21126"/>
                  </a:cubicBezTo>
                  <a:cubicBezTo>
                    <a:pt x="13355" y="21140"/>
                    <a:pt x="12892" y="21109"/>
                    <a:pt x="12707" y="21038"/>
                  </a:cubicBezTo>
                  <a:cubicBezTo>
                    <a:pt x="12495" y="20960"/>
                    <a:pt x="12320" y="20659"/>
                    <a:pt x="12145" y="20553"/>
                  </a:cubicBezTo>
                  <a:cubicBezTo>
                    <a:pt x="12001" y="20466"/>
                    <a:pt x="11607" y="20354"/>
                    <a:pt x="11463" y="20264"/>
                  </a:cubicBezTo>
                  <a:cubicBezTo>
                    <a:pt x="11333" y="20180"/>
                    <a:pt x="11213" y="19945"/>
                    <a:pt x="11056" y="19875"/>
                  </a:cubicBezTo>
                  <a:cubicBezTo>
                    <a:pt x="10908" y="19811"/>
                    <a:pt x="10490" y="19812"/>
                    <a:pt x="10343" y="19750"/>
                  </a:cubicBezTo>
                  <a:cubicBezTo>
                    <a:pt x="10220" y="19697"/>
                    <a:pt x="10117" y="19517"/>
                    <a:pt x="10001" y="19459"/>
                  </a:cubicBezTo>
                  <a:cubicBezTo>
                    <a:pt x="9908" y="19412"/>
                    <a:pt x="9679" y="19349"/>
                    <a:pt x="9559" y="19332"/>
                  </a:cubicBezTo>
                  <a:cubicBezTo>
                    <a:pt x="9394" y="19310"/>
                    <a:pt x="9041" y="19361"/>
                    <a:pt x="8880" y="19332"/>
                  </a:cubicBezTo>
                  <a:cubicBezTo>
                    <a:pt x="8736" y="19308"/>
                    <a:pt x="8490" y="19206"/>
                    <a:pt x="8387" y="19148"/>
                  </a:cubicBezTo>
                  <a:cubicBezTo>
                    <a:pt x="8271" y="19085"/>
                    <a:pt x="8168" y="18890"/>
                    <a:pt x="8027" y="18849"/>
                  </a:cubicBezTo>
                  <a:cubicBezTo>
                    <a:pt x="7935" y="18819"/>
                    <a:pt x="7702" y="18827"/>
                    <a:pt x="7603" y="18849"/>
                  </a:cubicBezTo>
                  <a:cubicBezTo>
                    <a:pt x="7455" y="18878"/>
                    <a:pt x="7260" y="19046"/>
                    <a:pt x="7109" y="19072"/>
                  </a:cubicBezTo>
                  <a:cubicBezTo>
                    <a:pt x="6979" y="19093"/>
                    <a:pt x="6688" y="19077"/>
                    <a:pt x="6564" y="19042"/>
                  </a:cubicBezTo>
                  <a:cubicBezTo>
                    <a:pt x="6414" y="18997"/>
                    <a:pt x="6215" y="18831"/>
                    <a:pt x="6123" y="18751"/>
                  </a:cubicBezTo>
                  <a:cubicBezTo>
                    <a:pt x="6033" y="18675"/>
                    <a:pt x="5931" y="18495"/>
                    <a:pt x="5835" y="18420"/>
                  </a:cubicBezTo>
                  <a:cubicBezTo>
                    <a:pt x="5646" y="18276"/>
                    <a:pt x="5156" y="18041"/>
                    <a:pt x="4913" y="17926"/>
                  </a:cubicBezTo>
                  <a:cubicBezTo>
                    <a:pt x="4660" y="17807"/>
                    <a:pt x="4118" y="17591"/>
                    <a:pt x="3851" y="17480"/>
                  </a:cubicBezTo>
                  <a:cubicBezTo>
                    <a:pt x="3680" y="17410"/>
                    <a:pt x="3320" y="17275"/>
                    <a:pt x="3163" y="17195"/>
                  </a:cubicBezTo>
                  <a:cubicBezTo>
                    <a:pt x="3022" y="17124"/>
                    <a:pt x="2751" y="16972"/>
                    <a:pt x="2659" y="16880"/>
                  </a:cubicBezTo>
                  <a:cubicBezTo>
                    <a:pt x="2563" y="16780"/>
                    <a:pt x="2453" y="16557"/>
                    <a:pt x="2447" y="16444"/>
                  </a:cubicBezTo>
                  <a:cubicBezTo>
                    <a:pt x="2443" y="16336"/>
                    <a:pt x="2614" y="16133"/>
                    <a:pt x="2618" y="16025"/>
                  </a:cubicBezTo>
                  <a:cubicBezTo>
                    <a:pt x="2625" y="15887"/>
                    <a:pt x="2536" y="15607"/>
                    <a:pt x="2447" y="15478"/>
                  </a:cubicBezTo>
                  <a:cubicBezTo>
                    <a:pt x="2378" y="15378"/>
                    <a:pt x="2101" y="15216"/>
                    <a:pt x="2039" y="15114"/>
                  </a:cubicBezTo>
                  <a:cubicBezTo>
                    <a:pt x="1967" y="14991"/>
                    <a:pt x="1957" y="14723"/>
                    <a:pt x="1964" y="14590"/>
                  </a:cubicBezTo>
                  <a:cubicBezTo>
                    <a:pt x="1967" y="14493"/>
                    <a:pt x="2114" y="14297"/>
                    <a:pt x="2066" y="14203"/>
                  </a:cubicBezTo>
                  <a:cubicBezTo>
                    <a:pt x="2008" y="14094"/>
                    <a:pt x="1652" y="13953"/>
                    <a:pt x="1539" y="13859"/>
                  </a:cubicBezTo>
                  <a:cubicBezTo>
                    <a:pt x="1433" y="13771"/>
                    <a:pt x="1234" y="13589"/>
                    <a:pt x="1189" y="13486"/>
                  </a:cubicBezTo>
                  <a:cubicBezTo>
                    <a:pt x="1134" y="13363"/>
                    <a:pt x="1162" y="13106"/>
                    <a:pt x="1189" y="12981"/>
                  </a:cubicBezTo>
                  <a:cubicBezTo>
                    <a:pt x="1206" y="12911"/>
                    <a:pt x="1241" y="12762"/>
                    <a:pt x="1316" y="12706"/>
                  </a:cubicBezTo>
                  <a:cubicBezTo>
                    <a:pt x="1388" y="12651"/>
                    <a:pt x="1621" y="12600"/>
                    <a:pt x="1720" y="12565"/>
                  </a:cubicBezTo>
                  <a:cubicBezTo>
                    <a:pt x="1844" y="12520"/>
                    <a:pt x="2128" y="12453"/>
                    <a:pt x="2200" y="12383"/>
                  </a:cubicBezTo>
                  <a:cubicBezTo>
                    <a:pt x="2268" y="12313"/>
                    <a:pt x="2268" y="12139"/>
                    <a:pt x="2231" y="12061"/>
                  </a:cubicBezTo>
                  <a:cubicBezTo>
                    <a:pt x="2173" y="11930"/>
                    <a:pt x="1898" y="11699"/>
                    <a:pt x="1734" y="11601"/>
                  </a:cubicBezTo>
                  <a:cubicBezTo>
                    <a:pt x="1594" y="11519"/>
                    <a:pt x="1237" y="11406"/>
                    <a:pt x="1063" y="11349"/>
                  </a:cubicBezTo>
                  <a:cubicBezTo>
                    <a:pt x="926" y="11304"/>
                    <a:pt x="631" y="11228"/>
                    <a:pt x="487" y="11189"/>
                  </a:cubicBezTo>
                  <a:cubicBezTo>
                    <a:pt x="374" y="11157"/>
                    <a:pt x="110" y="11130"/>
                    <a:pt x="42" y="11071"/>
                  </a:cubicBezTo>
                  <a:cubicBezTo>
                    <a:pt x="-44" y="10995"/>
                    <a:pt x="25" y="10799"/>
                    <a:pt x="42" y="10710"/>
                  </a:cubicBezTo>
                  <a:cubicBezTo>
                    <a:pt x="72" y="10573"/>
                    <a:pt x="192" y="10301"/>
                    <a:pt x="281" y="10174"/>
                  </a:cubicBezTo>
                  <a:cubicBezTo>
                    <a:pt x="340" y="10092"/>
                    <a:pt x="453" y="9980"/>
                    <a:pt x="569" y="986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31" name="Shape 1018"/>
            <p:cNvSpPr>
              <a:spLocks/>
            </p:cNvSpPr>
            <p:nvPr/>
          </p:nvSpPr>
          <p:spPr bwMode="auto">
            <a:xfrm>
              <a:off x="1345293" y="360051"/>
              <a:ext cx="443348" cy="760813"/>
            </a:xfrm>
            <a:custGeom>
              <a:avLst/>
              <a:gdLst>
                <a:gd name="T0" fmla="*/ 2147483646 w 21553"/>
                <a:gd name="T1" fmla="*/ 2147483646 h 21576"/>
                <a:gd name="T2" fmla="*/ 2147483646 w 21553"/>
                <a:gd name="T3" fmla="*/ 2147483646 h 21576"/>
                <a:gd name="T4" fmla="*/ 2147483646 w 21553"/>
                <a:gd name="T5" fmla="*/ 2147483646 h 21576"/>
                <a:gd name="T6" fmla="*/ 2147483646 w 21553"/>
                <a:gd name="T7" fmla="*/ 2147483646 h 2157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53" h="21576" extrusionOk="0">
                  <a:moveTo>
                    <a:pt x="569" y="9869"/>
                  </a:moveTo>
                  <a:cubicBezTo>
                    <a:pt x="706" y="9740"/>
                    <a:pt x="850" y="9609"/>
                    <a:pt x="929" y="9521"/>
                  </a:cubicBezTo>
                  <a:cubicBezTo>
                    <a:pt x="1059" y="9370"/>
                    <a:pt x="1275" y="9059"/>
                    <a:pt x="1391" y="8907"/>
                  </a:cubicBezTo>
                  <a:cubicBezTo>
                    <a:pt x="1528" y="8727"/>
                    <a:pt x="1809" y="8369"/>
                    <a:pt x="1936" y="8189"/>
                  </a:cubicBezTo>
                  <a:cubicBezTo>
                    <a:pt x="2066" y="8008"/>
                    <a:pt x="2207" y="7613"/>
                    <a:pt x="2412" y="7458"/>
                  </a:cubicBezTo>
                  <a:cubicBezTo>
                    <a:pt x="2549" y="7358"/>
                    <a:pt x="2995" y="7263"/>
                    <a:pt x="3139" y="7167"/>
                  </a:cubicBezTo>
                  <a:cubicBezTo>
                    <a:pt x="3224" y="7110"/>
                    <a:pt x="3354" y="6975"/>
                    <a:pt x="3378" y="6903"/>
                  </a:cubicBezTo>
                  <a:cubicBezTo>
                    <a:pt x="3413" y="6782"/>
                    <a:pt x="3272" y="6539"/>
                    <a:pt x="3265" y="6418"/>
                  </a:cubicBezTo>
                  <a:cubicBezTo>
                    <a:pt x="3255" y="6260"/>
                    <a:pt x="3306" y="5941"/>
                    <a:pt x="3334" y="5785"/>
                  </a:cubicBezTo>
                  <a:cubicBezTo>
                    <a:pt x="3354" y="5661"/>
                    <a:pt x="3464" y="5417"/>
                    <a:pt x="3447" y="5292"/>
                  </a:cubicBezTo>
                  <a:cubicBezTo>
                    <a:pt x="3430" y="5192"/>
                    <a:pt x="3259" y="5006"/>
                    <a:pt x="3241" y="4905"/>
                  </a:cubicBezTo>
                  <a:cubicBezTo>
                    <a:pt x="3217" y="4762"/>
                    <a:pt x="3310" y="4473"/>
                    <a:pt x="3334" y="4330"/>
                  </a:cubicBezTo>
                  <a:cubicBezTo>
                    <a:pt x="3348" y="4224"/>
                    <a:pt x="3437" y="4013"/>
                    <a:pt x="3399" y="3910"/>
                  </a:cubicBezTo>
                  <a:cubicBezTo>
                    <a:pt x="3348" y="3761"/>
                    <a:pt x="3053" y="3497"/>
                    <a:pt x="2902" y="3372"/>
                  </a:cubicBezTo>
                  <a:cubicBezTo>
                    <a:pt x="2721" y="3225"/>
                    <a:pt x="2244" y="2979"/>
                    <a:pt x="2049" y="2836"/>
                  </a:cubicBezTo>
                  <a:cubicBezTo>
                    <a:pt x="1940" y="2754"/>
                    <a:pt x="1724" y="2582"/>
                    <a:pt x="1655" y="2486"/>
                  </a:cubicBezTo>
                  <a:cubicBezTo>
                    <a:pt x="1628" y="2451"/>
                    <a:pt x="1597" y="2371"/>
                    <a:pt x="1573" y="2306"/>
                  </a:cubicBezTo>
                  <a:cubicBezTo>
                    <a:pt x="1803" y="2303"/>
                    <a:pt x="2056" y="2316"/>
                    <a:pt x="2210" y="2332"/>
                  </a:cubicBezTo>
                  <a:cubicBezTo>
                    <a:pt x="2669" y="2379"/>
                    <a:pt x="3526" y="2613"/>
                    <a:pt x="3968" y="2701"/>
                  </a:cubicBezTo>
                  <a:cubicBezTo>
                    <a:pt x="4653" y="2836"/>
                    <a:pt x="6027" y="3102"/>
                    <a:pt x="6725" y="3212"/>
                  </a:cubicBezTo>
                  <a:cubicBezTo>
                    <a:pt x="7075" y="3266"/>
                    <a:pt x="7777" y="3384"/>
                    <a:pt x="8140" y="3392"/>
                  </a:cubicBezTo>
                  <a:cubicBezTo>
                    <a:pt x="8586" y="3403"/>
                    <a:pt x="9480" y="3345"/>
                    <a:pt x="9901" y="3263"/>
                  </a:cubicBezTo>
                  <a:cubicBezTo>
                    <a:pt x="10203" y="3204"/>
                    <a:pt x="10819" y="3042"/>
                    <a:pt x="11011" y="2895"/>
                  </a:cubicBezTo>
                  <a:cubicBezTo>
                    <a:pt x="11186" y="2762"/>
                    <a:pt x="11275" y="2420"/>
                    <a:pt x="11296" y="2254"/>
                  </a:cubicBezTo>
                  <a:cubicBezTo>
                    <a:pt x="11320" y="2062"/>
                    <a:pt x="11179" y="1679"/>
                    <a:pt x="11148" y="1485"/>
                  </a:cubicBezTo>
                  <a:cubicBezTo>
                    <a:pt x="11121" y="1325"/>
                    <a:pt x="10977" y="993"/>
                    <a:pt x="11069" y="838"/>
                  </a:cubicBezTo>
                  <a:cubicBezTo>
                    <a:pt x="11124" y="744"/>
                    <a:pt x="11388" y="594"/>
                    <a:pt x="11532" y="535"/>
                  </a:cubicBezTo>
                  <a:cubicBezTo>
                    <a:pt x="11672" y="478"/>
                    <a:pt x="12036" y="455"/>
                    <a:pt x="12169" y="392"/>
                  </a:cubicBezTo>
                  <a:cubicBezTo>
                    <a:pt x="12313" y="324"/>
                    <a:pt x="12402" y="84"/>
                    <a:pt x="12567" y="31"/>
                  </a:cubicBezTo>
                  <a:cubicBezTo>
                    <a:pt x="12666" y="-1"/>
                    <a:pt x="12919" y="11"/>
                    <a:pt x="13029" y="31"/>
                  </a:cubicBezTo>
                  <a:cubicBezTo>
                    <a:pt x="13111" y="46"/>
                    <a:pt x="13224" y="127"/>
                    <a:pt x="13303" y="140"/>
                  </a:cubicBezTo>
                  <a:cubicBezTo>
                    <a:pt x="13416" y="160"/>
                    <a:pt x="13673" y="168"/>
                    <a:pt x="13779" y="134"/>
                  </a:cubicBezTo>
                  <a:cubicBezTo>
                    <a:pt x="13827" y="119"/>
                    <a:pt x="13855" y="46"/>
                    <a:pt x="13903" y="31"/>
                  </a:cubicBezTo>
                  <a:cubicBezTo>
                    <a:pt x="14091" y="-24"/>
                    <a:pt x="14536" y="7"/>
                    <a:pt x="14742" y="31"/>
                  </a:cubicBezTo>
                  <a:cubicBezTo>
                    <a:pt x="15037" y="64"/>
                    <a:pt x="15578" y="224"/>
                    <a:pt x="15855" y="289"/>
                  </a:cubicBezTo>
                  <a:cubicBezTo>
                    <a:pt x="16294" y="392"/>
                    <a:pt x="17147" y="645"/>
                    <a:pt x="17613" y="697"/>
                  </a:cubicBezTo>
                  <a:cubicBezTo>
                    <a:pt x="17897" y="729"/>
                    <a:pt x="18480" y="695"/>
                    <a:pt x="18771" y="703"/>
                  </a:cubicBezTo>
                  <a:cubicBezTo>
                    <a:pt x="19237" y="715"/>
                    <a:pt x="20172" y="785"/>
                    <a:pt x="20641" y="787"/>
                  </a:cubicBezTo>
                  <a:cubicBezTo>
                    <a:pt x="20864" y="787"/>
                    <a:pt x="21152" y="782"/>
                    <a:pt x="21467" y="770"/>
                  </a:cubicBezTo>
                  <a:cubicBezTo>
                    <a:pt x="21453" y="838"/>
                    <a:pt x="21429" y="914"/>
                    <a:pt x="21402" y="959"/>
                  </a:cubicBezTo>
                  <a:cubicBezTo>
                    <a:pt x="21344" y="1049"/>
                    <a:pt x="21135" y="1208"/>
                    <a:pt x="21042" y="1288"/>
                  </a:cubicBezTo>
                  <a:cubicBezTo>
                    <a:pt x="20915" y="1401"/>
                    <a:pt x="20610" y="1610"/>
                    <a:pt x="20515" y="1734"/>
                  </a:cubicBezTo>
                  <a:cubicBezTo>
                    <a:pt x="20401" y="1882"/>
                    <a:pt x="20251" y="2199"/>
                    <a:pt x="20244" y="2359"/>
                  </a:cubicBezTo>
                  <a:cubicBezTo>
                    <a:pt x="20240" y="2420"/>
                    <a:pt x="20333" y="2537"/>
                    <a:pt x="20330" y="2598"/>
                  </a:cubicBezTo>
                  <a:cubicBezTo>
                    <a:pt x="20323" y="2694"/>
                    <a:pt x="20196" y="2877"/>
                    <a:pt x="20151" y="2971"/>
                  </a:cubicBezTo>
                  <a:cubicBezTo>
                    <a:pt x="20114" y="3044"/>
                    <a:pt x="20004" y="3186"/>
                    <a:pt x="20004" y="3261"/>
                  </a:cubicBezTo>
                  <a:cubicBezTo>
                    <a:pt x="20008" y="3339"/>
                    <a:pt x="20134" y="3482"/>
                    <a:pt x="20158" y="3558"/>
                  </a:cubicBezTo>
                  <a:cubicBezTo>
                    <a:pt x="20186" y="3632"/>
                    <a:pt x="20158" y="3788"/>
                    <a:pt x="20210" y="3857"/>
                  </a:cubicBezTo>
                  <a:cubicBezTo>
                    <a:pt x="20254" y="3917"/>
                    <a:pt x="20436" y="4007"/>
                    <a:pt x="20501" y="4062"/>
                  </a:cubicBezTo>
                  <a:cubicBezTo>
                    <a:pt x="20631" y="4178"/>
                    <a:pt x="20905" y="4414"/>
                    <a:pt x="20943" y="4551"/>
                  </a:cubicBezTo>
                  <a:cubicBezTo>
                    <a:pt x="20953" y="4588"/>
                    <a:pt x="20953" y="4653"/>
                    <a:pt x="20932" y="4709"/>
                  </a:cubicBezTo>
                  <a:cubicBezTo>
                    <a:pt x="20922" y="4743"/>
                    <a:pt x="20902" y="4772"/>
                    <a:pt x="20874" y="4789"/>
                  </a:cubicBezTo>
                  <a:cubicBezTo>
                    <a:pt x="20795" y="4832"/>
                    <a:pt x="20542" y="4799"/>
                    <a:pt x="20439" y="4823"/>
                  </a:cubicBezTo>
                  <a:cubicBezTo>
                    <a:pt x="20367" y="4840"/>
                    <a:pt x="20216" y="4889"/>
                    <a:pt x="20186" y="4928"/>
                  </a:cubicBezTo>
                  <a:cubicBezTo>
                    <a:pt x="20145" y="4977"/>
                    <a:pt x="20162" y="5096"/>
                    <a:pt x="20210" y="5143"/>
                  </a:cubicBezTo>
                  <a:cubicBezTo>
                    <a:pt x="20240" y="5171"/>
                    <a:pt x="20357" y="5202"/>
                    <a:pt x="20415" y="5210"/>
                  </a:cubicBezTo>
                  <a:cubicBezTo>
                    <a:pt x="20501" y="5224"/>
                    <a:pt x="20682" y="5220"/>
                    <a:pt x="20771" y="5210"/>
                  </a:cubicBezTo>
                  <a:cubicBezTo>
                    <a:pt x="20847" y="5202"/>
                    <a:pt x="20984" y="5151"/>
                    <a:pt x="21059" y="5143"/>
                  </a:cubicBezTo>
                  <a:cubicBezTo>
                    <a:pt x="21141" y="5134"/>
                    <a:pt x="21320" y="5118"/>
                    <a:pt x="21392" y="5143"/>
                  </a:cubicBezTo>
                  <a:cubicBezTo>
                    <a:pt x="21464" y="5165"/>
                    <a:pt x="21556" y="5257"/>
                    <a:pt x="21553" y="5302"/>
                  </a:cubicBezTo>
                  <a:cubicBezTo>
                    <a:pt x="21553" y="5370"/>
                    <a:pt x="21357" y="5476"/>
                    <a:pt x="21299" y="5534"/>
                  </a:cubicBezTo>
                  <a:cubicBezTo>
                    <a:pt x="21220" y="5615"/>
                    <a:pt x="21070" y="5779"/>
                    <a:pt x="21018" y="5865"/>
                  </a:cubicBezTo>
                  <a:cubicBezTo>
                    <a:pt x="20943" y="5994"/>
                    <a:pt x="20833" y="6266"/>
                    <a:pt x="20840" y="6402"/>
                  </a:cubicBezTo>
                  <a:cubicBezTo>
                    <a:pt x="20843" y="6520"/>
                    <a:pt x="20987" y="6745"/>
                    <a:pt x="21025" y="6858"/>
                  </a:cubicBezTo>
                  <a:cubicBezTo>
                    <a:pt x="21049" y="6924"/>
                    <a:pt x="21114" y="7059"/>
                    <a:pt x="21094" y="7126"/>
                  </a:cubicBezTo>
                  <a:cubicBezTo>
                    <a:pt x="21073" y="7204"/>
                    <a:pt x="20939" y="7351"/>
                    <a:pt x="20840" y="7407"/>
                  </a:cubicBezTo>
                  <a:cubicBezTo>
                    <a:pt x="20765" y="7448"/>
                    <a:pt x="20539" y="7472"/>
                    <a:pt x="20456" y="7509"/>
                  </a:cubicBezTo>
                  <a:cubicBezTo>
                    <a:pt x="20357" y="7552"/>
                    <a:pt x="20210" y="7673"/>
                    <a:pt x="20134" y="7732"/>
                  </a:cubicBezTo>
                  <a:cubicBezTo>
                    <a:pt x="20042" y="7800"/>
                    <a:pt x="19918" y="7967"/>
                    <a:pt x="19802" y="8021"/>
                  </a:cubicBezTo>
                  <a:cubicBezTo>
                    <a:pt x="19665" y="8086"/>
                    <a:pt x="19295" y="8125"/>
                    <a:pt x="19137" y="8172"/>
                  </a:cubicBezTo>
                  <a:cubicBezTo>
                    <a:pt x="18976" y="8221"/>
                    <a:pt x="18678" y="8342"/>
                    <a:pt x="18524" y="8401"/>
                  </a:cubicBezTo>
                  <a:cubicBezTo>
                    <a:pt x="18384" y="8455"/>
                    <a:pt x="18123" y="8586"/>
                    <a:pt x="17966" y="8623"/>
                  </a:cubicBezTo>
                  <a:cubicBezTo>
                    <a:pt x="17860" y="8649"/>
                    <a:pt x="17627" y="8676"/>
                    <a:pt x="17513" y="8666"/>
                  </a:cubicBezTo>
                  <a:cubicBezTo>
                    <a:pt x="17431" y="8659"/>
                    <a:pt x="17298" y="8590"/>
                    <a:pt x="17215" y="8580"/>
                  </a:cubicBezTo>
                  <a:cubicBezTo>
                    <a:pt x="17109" y="8565"/>
                    <a:pt x="16883" y="8569"/>
                    <a:pt x="16774" y="8580"/>
                  </a:cubicBezTo>
                  <a:cubicBezTo>
                    <a:pt x="16674" y="8588"/>
                    <a:pt x="16482" y="8627"/>
                    <a:pt x="16390" y="8653"/>
                  </a:cubicBezTo>
                  <a:cubicBezTo>
                    <a:pt x="16273" y="8684"/>
                    <a:pt x="16054" y="8768"/>
                    <a:pt x="15948" y="8813"/>
                  </a:cubicBezTo>
                  <a:cubicBezTo>
                    <a:pt x="15811" y="8870"/>
                    <a:pt x="15523" y="8983"/>
                    <a:pt x="15431" y="9065"/>
                  </a:cubicBezTo>
                  <a:cubicBezTo>
                    <a:pt x="15379" y="9106"/>
                    <a:pt x="15345" y="9210"/>
                    <a:pt x="15318" y="9259"/>
                  </a:cubicBezTo>
                  <a:cubicBezTo>
                    <a:pt x="15280" y="9327"/>
                    <a:pt x="15222" y="9472"/>
                    <a:pt x="15157" y="9535"/>
                  </a:cubicBezTo>
                  <a:cubicBezTo>
                    <a:pt x="15067" y="9622"/>
                    <a:pt x="14797" y="9763"/>
                    <a:pt x="14680" y="9840"/>
                  </a:cubicBezTo>
                  <a:cubicBezTo>
                    <a:pt x="14533" y="9937"/>
                    <a:pt x="14218" y="10127"/>
                    <a:pt x="14101" y="10238"/>
                  </a:cubicBezTo>
                  <a:cubicBezTo>
                    <a:pt x="13985" y="10352"/>
                    <a:pt x="13838" y="10602"/>
                    <a:pt x="13769" y="10727"/>
                  </a:cubicBezTo>
                  <a:cubicBezTo>
                    <a:pt x="13725" y="10813"/>
                    <a:pt x="13663" y="10989"/>
                    <a:pt x="13625" y="11077"/>
                  </a:cubicBezTo>
                  <a:cubicBezTo>
                    <a:pt x="13591" y="11159"/>
                    <a:pt x="13492" y="11321"/>
                    <a:pt x="13481" y="11406"/>
                  </a:cubicBezTo>
                  <a:cubicBezTo>
                    <a:pt x="13471" y="11494"/>
                    <a:pt x="13492" y="11671"/>
                    <a:pt x="13557" y="11750"/>
                  </a:cubicBezTo>
                  <a:cubicBezTo>
                    <a:pt x="13615" y="11820"/>
                    <a:pt x="13844" y="11912"/>
                    <a:pt x="13923" y="11973"/>
                  </a:cubicBezTo>
                  <a:cubicBezTo>
                    <a:pt x="14084" y="12096"/>
                    <a:pt x="14317" y="12373"/>
                    <a:pt x="14475" y="12496"/>
                  </a:cubicBezTo>
                  <a:cubicBezTo>
                    <a:pt x="14588" y="12583"/>
                    <a:pt x="14824" y="12755"/>
                    <a:pt x="14978" y="12817"/>
                  </a:cubicBezTo>
                  <a:cubicBezTo>
                    <a:pt x="15136" y="12882"/>
                    <a:pt x="15540" y="12929"/>
                    <a:pt x="15694" y="12997"/>
                  </a:cubicBezTo>
                  <a:cubicBezTo>
                    <a:pt x="15849" y="13065"/>
                    <a:pt x="16058" y="13261"/>
                    <a:pt x="16177" y="13351"/>
                  </a:cubicBezTo>
                  <a:cubicBezTo>
                    <a:pt x="16294" y="13439"/>
                    <a:pt x="16513" y="13625"/>
                    <a:pt x="16636" y="13709"/>
                  </a:cubicBezTo>
                  <a:cubicBezTo>
                    <a:pt x="16767" y="13799"/>
                    <a:pt x="17109" y="13939"/>
                    <a:pt x="17198" y="14043"/>
                  </a:cubicBezTo>
                  <a:cubicBezTo>
                    <a:pt x="17287" y="14147"/>
                    <a:pt x="17243" y="14391"/>
                    <a:pt x="17308" y="14499"/>
                  </a:cubicBezTo>
                  <a:cubicBezTo>
                    <a:pt x="17373" y="14602"/>
                    <a:pt x="17613" y="14780"/>
                    <a:pt x="17702" y="14878"/>
                  </a:cubicBezTo>
                  <a:cubicBezTo>
                    <a:pt x="17829" y="15019"/>
                    <a:pt x="18089" y="15308"/>
                    <a:pt x="18144" y="15464"/>
                  </a:cubicBezTo>
                  <a:cubicBezTo>
                    <a:pt x="18178" y="15570"/>
                    <a:pt x="18219" y="15805"/>
                    <a:pt x="18127" y="15900"/>
                  </a:cubicBezTo>
                  <a:cubicBezTo>
                    <a:pt x="18096" y="15932"/>
                    <a:pt x="17976" y="15982"/>
                    <a:pt x="17914" y="15979"/>
                  </a:cubicBezTo>
                  <a:cubicBezTo>
                    <a:pt x="17846" y="15973"/>
                    <a:pt x="17788" y="15881"/>
                    <a:pt x="17726" y="15861"/>
                  </a:cubicBezTo>
                  <a:cubicBezTo>
                    <a:pt x="17609" y="15826"/>
                    <a:pt x="17335" y="15799"/>
                    <a:pt x="17209" y="15812"/>
                  </a:cubicBezTo>
                  <a:cubicBezTo>
                    <a:pt x="17164" y="15818"/>
                    <a:pt x="17096" y="15859"/>
                    <a:pt x="17054" y="15867"/>
                  </a:cubicBezTo>
                  <a:cubicBezTo>
                    <a:pt x="16938" y="15885"/>
                    <a:pt x="16688" y="15853"/>
                    <a:pt x="16568" y="15867"/>
                  </a:cubicBezTo>
                  <a:cubicBezTo>
                    <a:pt x="16462" y="15879"/>
                    <a:pt x="16266" y="15936"/>
                    <a:pt x="16171" y="15963"/>
                  </a:cubicBezTo>
                  <a:cubicBezTo>
                    <a:pt x="16112" y="15979"/>
                    <a:pt x="16010" y="16029"/>
                    <a:pt x="15948" y="16031"/>
                  </a:cubicBezTo>
                  <a:cubicBezTo>
                    <a:pt x="15879" y="16033"/>
                    <a:pt x="15759" y="15979"/>
                    <a:pt x="15694" y="15969"/>
                  </a:cubicBezTo>
                  <a:cubicBezTo>
                    <a:pt x="15592" y="15953"/>
                    <a:pt x="15376" y="15959"/>
                    <a:pt x="15276" y="15943"/>
                  </a:cubicBezTo>
                  <a:cubicBezTo>
                    <a:pt x="15194" y="15932"/>
                    <a:pt x="15054" y="15875"/>
                    <a:pt x="14968" y="15867"/>
                  </a:cubicBezTo>
                  <a:cubicBezTo>
                    <a:pt x="14797" y="15849"/>
                    <a:pt x="14441" y="15861"/>
                    <a:pt x="14273" y="15891"/>
                  </a:cubicBezTo>
                  <a:cubicBezTo>
                    <a:pt x="14125" y="15916"/>
                    <a:pt x="13851" y="16002"/>
                    <a:pt x="13745" y="16065"/>
                  </a:cubicBezTo>
                  <a:cubicBezTo>
                    <a:pt x="13663" y="16115"/>
                    <a:pt x="13591" y="16250"/>
                    <a:pt x="13522" y="16307"/>
                  </a:cubicBezTo>
                  <a:cubicBezTo>
                    <a:pt x="13423" y="16391"/>
                    <a:pt x="13190" y="16551"/>
                    <a:pt x="13046" y="16612"/>
                  </a:cubicBezTo>
                  <a:cubicBezTo>
                    <a:pt x="12974" y="16643"/>
                    <a:pt x="12789" y="16669"/>
                    <a:pt x="12714" y="16700"/>
                  </a:cubicBezTo>
                  <a:cubicBezTo>
                    <a:pt x="12676" y="16716"/>
                    <a:pt x="12604" y="16753"/>
                    <a:pt x="12587" y="16778"/>
                  </a:cubicBezTo>
                  <a:cubicBezTo>
                    <a:pt x="12573" y="16798"/>
                    <a:pt x="12567" y="16843"/>
                    <a:pt x="12587" y="16860"/>
                  </a:cubicBezTo>
                  <a:cubicBezTo>
                    <a:pt x="12639" y="16903"/>
                    <a:pt x="12837" y="16923"/>
                    <a:pt x="12919" y="16942"/>
                  </a:cubicBezTo>
                  <a:cubicBezTo>
                    <a:pt x="13015" y="16966"/>
                    <a:pt x="13211" y="17003"/>
                    <a:pt x="13303" y="17030"/>
                  </a:cubicBezTo>
                  <a:cubicBezTo>
                    <a:pt x="13444" y="17071"/>
                    <a:pt x="13701" y="17177"/>
                    <a:pt x="13831" y="17228"/>
                  </a:cubicBezTo>
                  <a:cubicBezTo>
                    <a:pt x="14023" y="17306"/>
                    <a:pt x="14420" y="17451"/>
                    <a:pt x="14578" y="17548"/>
                  </a:cubicBezTo>
                  <a:cubicBezTo>
                    <a:pt x="14752" y="17654"/>
                    <a:pt x="14982" y="17918"/>
                    <a:pt x="15122" y="18037"/>
                  </a:cubicBezTo>
                  <a:cubicBezTo>
                    <a:pt x="15249" y="18145"/>
                    <a:pt x="15592" y="18331"/>
                    <a:pt x="15650" y="18456"/>
                  </a:cubicBezTo>
                  <a:cubicBezTo>
                    <a:pt x="15698" y="18553"/>
                    <a:pt x="15616" y="18759"/>
                    <a:pt x="15581" y="18856"/>
                  </a:cubicBezTo>
                  <a:cubicBezTo>
                    <a:pt x="15554" y="18939"/>
                    <a:pt x="15417" y="19091"/>
                    <a:pt x="15420" y="19173"/>
                  </a:cubicBezTo>
                  <a:cubicBezTo>
                    <a:pt x="15424" y="19240"/>
                    <a:pt x="15492" y="19382"/>
                    <a:pt x="15581" y="19425"/>
                  </a:cubicBezTo>
                  <a:cubicBezTo>
                    <a:pt x="15674" y="19466"/>
                    <a:pt x="15931" y="19445"/>
                    <a:pt x="16040" y="19463"/>
                  </a:cubicBezTo>
                  <a:cubicBezTo>
                    <a:pt x="16160" y="19484"/>
                    <a:pt x="16400" y="19533"/>
                    <a:pt x="16482" y="19584"/>
                  </a:cubicBezTo>
                  <a:cubicBezTo>
                    <a:pt x="16633" y="19676"/>
                    <a:pt x="16698" y="19938"/>
                    <a:pt x="16808" y="20045"/>
                  </a:cubicBezTo>
                  <a:cubicBezTo>
                    <a:pt x="16876" y="20116"/>
                    <a:pt x="17065" y="20241"/>
                    <a:pt x="17157" y="20301"/>
                  </a:cubicBezTo>
                  <a:cubicBezTo>
                    <a:pt x="17263" y="20376"/>
                    <a:pt x="17534" y="20497"/>
                    <a:pt x="17606" y="20583"/>
                  </a:cubicBezTo>
                  <a:cubicBezTo>
                    <a:pt x="17681" y="20671"/>
                    <a:pt x="17750" y="20874"/>
                    <a:pt x="17719" y="20972"/>
                  </a:cubicBezTo>
                  <a:cubicBezTo>
                    <a:pt x="17695" y="21042"/>
                    <a:pt x="17548" y="21165"/>
                    <a:pt x="17466" y="21220"/>
                  </a:cubicBezTo>
                  <a:cubicBezTo>
                    <a:pt x="17387" y="21271"/>
                    <a:pt x="17161" y="21334"/>
                    <a:pt x="17092" y="21388"/>
                  </a:cubicBezTo>
                  <a:cubicBezTo>
                    <a:pt x="17037" y="21427"/>
                    <a:pt x="16972" y="21513"/>
                    <a:pt x="16945" y="21576"/>
                  </a:cubicBezTo>
                  <a:cubicBezTo>
                    <a:pt x="16726" y="21519"/>
                    <a:pt x="16451" y="21453"/>
                    <a:pt x="16314" y="21437"/>
                  </a:cubicBezTo>
                  <a:cubicBezTo>
                    <a:pt x="16037" y="21406"/>
                    <a:pt x="15451" y="21496"/>
                    <a:pt x="15191" y="21437"/>
                  </a:cubicBezTo>
                  <a:cubicBezTo>
                    <a:pt x="15002" y="21394"/>
                    <a:pt x="14776" y="21169"/>
                    <a:pt x="14595" y="21117"/>
                  </a:cubicBezTo>
                  <a:cubicBezTo>
                    <a:pt x="14444" y="21072"/>
                    <a:pt x="14101" y="21029"/>
                    <a:pt x="13933" y="21038"/>
                  </a:cubicBezTo>
                  <a:cubicBezTo>
                    <a:pt x="13834" y="21044"/>
                    <a:pt x="13670" y="21120"/>
                    <a:pt x="13574" y="21126"/>
                  </a:cubicBezTo>
                  <a:cubicBezTo>
                    <a:pt x="13355" y="21140"/>
                    <a:pt x="12892" y="21109"/>
                    <a:pt x="12707" y="21038"/>
                  </a:cubicBezTo>
                  <a:cubicBezTo>
                    <a:pt x="12495" y="20960"/>
                    <a:pt x="12320" y="20659"/>
                    <a:pt x="12145" y="20553"/>
                  </a:cubicBezTo>
                  <a:cubicBezTo>
                    <a:pt x="12001" y="20466"/>
                    <a:pt x="11607" y="20354"/>
                    <a:pt x="11463" y="20264"/>
                  </a:cubicBezTo>
                  <a:cubicBezTo>
                    <a:pt x="11333" y="20180"/>
                    <a:pt x="11213" y="19945"/>
                    <a:pt x="11056" y="19875"/>
                  </a:cubicBezTo>
                  <a:cubicBezTo>
                    <a:pt x="10908" y="19811"/>
                    <a:pt x="10490" y="19812"/>
                    <a:pt x="10343" y="19750"/>
                  </a:cubicBezTo>
                  <a:cubicBezTo>
                    <a:pt x="10220" y="19697"/>
                    <a:pt x="10117" y="19517"/>
                    <a:pt x="10001" y="19459"/>
                  </a:cubicBezTo>
                  <a:cubicBezTo>
                    <a:pt x="9908" y="19412"/>
                    <a:pt x="9679" y="19349"/>
                    <a:pt x="9559" y="19332"/>
                  </a:cubicBezTo>
                  <a:cubicBezTo>
                    <a:pt x="9394" y="19310"/>
                    <a:pt x="9041" y="19361"/>
                    <a:pt x="8880" y="19332"/>
                  </a:cubicBezTo>
                  <a:cubicBezTo>
                    <a:pt x="8736" y="19308"/>
                    <a:pt x="8490" y="19206"/>
                    <a:pt x="8387" y="19148"/>
                  </a:cubicBezTo>
                  <a:cubicBezTo>
                    <a:pt x="8271" y="19085"/>
                    <a:pt x="8168" y="18890"/>
                    <a:pt x="8027" y="18849"/>
                  </a:cubicBezTo>
                  <a:cubicBezTo>
                    <a:pt x="7935" y="18819"/>
                    <a:pt x="7702" y="18827"/>
                    <a:pt x="7603" y="18849"/>
                  </a:cubicBezTo>
                  <a:cubicBezTo>
                    <a:pt x="7455" y="18878"/>
                    <a:pt x="7260" y="19046"/>
                    <a:pt x="7109" y="19072"/>
                  </a:cubicBezTo>
                  <a:cubicBezTo>
                    <a:pt x="6979" y="19093"/>
                    <a:pt x="6688" y="19077"/>
                    <a:pt x="6564" y="19042"/>
                  </a:cubicBezTo>
                  <a:cubicBezTo>
                    <a:pt x="6414" y="18997"/>
                    <a:pt x="6215" y="18831"/>
                    <a:pt x="6123" y="18751"/>
                  </a:cubicBezTo>
                  <a:cubicBezTo>
                    <a:pt x="6033" y="18675"/>
                    <a:pt x="5931" y="18495"/>
                    <a:pt x="5835" y="18420"/>
                  </a:cubicBezTo>
                  <a:cubicBezTo>
                    <a:pt x="5646" y="18276"/>
                    <a:pt x="5156" y="18041"/>
                    <a:pt x="4913" y="17926"/>
                  </a:cubicBezTo>
                  <a:cubicBezTo>
                    <a:pt x="4660" y="17807"/>
                    <a:pt x="4118" y="17591"/>
                    <a:pt x="3851" y="17480"/>
                  </a:cubicBezTo>
                  <a:cubicBezTo>
                    <a:pt x="3680" y="17410"/>
                    <a:pt x="3320" y="17275"/>
                    <a:pt x="3163" y="17195"/>
                  </a:cubicBezTo>
                  <a:cubicBezTo>
                    <a:pt x="3022" y="17124"/>
                    <a:pt x="2751" y="16972"/>
                    <a:pt x="2659" y="16880"/>
                  </a:cubicBezTo>
                  <a:cubicBezTo>
                    <a:pt x="2563" y="16780"/>
                    <a:pt x="2453" y="16557"/>
                    <a:pt x="2447" y="16444"/>
                  </a:cubicBezTo>
                  <a:cubicBezTo>
                    <a:pt x="2443" y="16336"/>
                    <a:pt x="2614" y="16133"/>
                    <a:pt x="2618" y="16025"/>
                  </a:cubicBezTo>
                  <a:cubicBezTo>
                    <a:pt x="2625" y="15887"/>
                    <a:pt x="2536" y="15607"/>
                    <a:pt x="2447" y="15478"/>
                  </a:cubicBezTo>
                  <a:cubicBezTo>
                    <a:pt x="2378" y="15378"/>
                    <a:pt x="2101" y="15216"/>
                    <a:pt x="2039" y="15114"/>
                  </a:cubicBezTo>
                  <a:cubicBezTo>
                    <a:pt x="1967" y="14991"/>
                    <a:pt x="1957" y="14723"/>
                    <a:pt x="1964" y="14590"/>
                  </a:cubicBezTo>
                  <a:cubicBezTo>
                    <a:pt x="1967" y="14493"/>
                    <a:pt x="2114" y="14297"/>
                    <a:pt x="2066" y="14203"/>
                  </a:cubicBezTo>
                  <a:cubicBezTo>
                    <a:pt x="2008" y="14094"/>
                    <a:pt x="1652" y="13953"/>
                    <a:pt x="1539" y="13859"/>
                  </a:cubicBezTo>
                  <a:cubicBezTo>
                    <a:pt x="1433" y="13771"/>
                    <a:pt x="1234" y="13589"/>
                    <a:pt x="1189" y="13486"/>
                  </a:cubicBezTo>
                  <a:cubicBezTo>
                    <a:pt x="1134" y="13363"/>
                    <a:pt x="1162" y="13106"/>
                    <a:pt x="1189" y="12981"/>
                  </a:cubicBezTo>
                  <a:cubicBezTo>
                    <a:pt x="1206" y="12911"/>
                    <a:pt x="1241" y="12762"/>
                    <a:pt x="1316" y="12706"/>
                  </a:cubicBezTo>
                  <a:cubicBezTo>
                    <a:pt x="1388" y="12651"/>
                    <a:pt x="1621" y="12600"/>
                    <a:pt x="1720" y="12565"/>
                  </a:cubicBezTo>
                  <a:cubicBezTo>
                    <a:pt x="1844" y="12520"/>
                    <a:pt x="2128" y="12453"/>
                    <a:pt x="2200" y="12383"/>
                  </a:cubicBezTo>
                  <a:cubicBezTo>
                    <a:pt x="2268" y="12313"/>
                    <a:pt x="2268" y="12139"/>
                    <a:pt x="2231" y="12061"/>
                  </a:cubicBezTo>
                  <a:cubicBezTo>
                    <a:pt x="2173" y="11930"/>
                    <a:pt x="1898" y="11699"/>
                    <a:pt x="1734" y="11601"/>
                  </a:cubicBezTo>
                  <a:cubicBezTo>
                    <a:pt x="1594" y="11519"/>
                    <a:pt x="1237" y="11406"/>
                    <a:pt x="1063" y="11349"/>
                  </a:cubicBezTo>
                  <a:cubicBezTo>
                    <a:pt x="926" y="11304"/>
                    <a:pt x="631" y="11228"/>
                    <a:pt x="487" y="11189"/>
                  </a:cubicBezTo>
                  <a:cubicBezTo>
                    <a:pt x="374" y="11157"/>
                    <a:pt x="110" y="11130"/>
                    <a:pt x="42" y="11071"/>
                  </a:cubicBezTo>
                  <a:cubicBezTo>
                    <a:pt x="-44" y="10995"/>
                    <a:pt x="25" y="10799"/>
                    <a:pt x="42" y="10710"/>
                  </a:cubicBezTo>
                  <a:cubicBezTo>
                    <a:pt x="72" y="10573"/>
                    <a:pt x="192" y="10301"/>
                    <a:pt x="281" y="10174"/>
                  </a:cubicBezTo>
                  <a:cubicBezTo>
                    <a:pt x="340" y="10092"/>
                    <a:pt x="453" y="9980"/>
                    <a:pt x="569" y="9869"/>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32" name="Shape 1019"/>
            <p:cNvSpPr>
              <a:spLocks/>
            </p:cNvSpPr>
            <p:nvPr/>
          </p:nvSpPr>
          <p:spPr bwMode="auto">
            <a:xfrm>
              <a:off x="2689593" y="2684646"/>
              <a:ext cx="1307535" cy="930825"/>
            </a:xfrm>
            <a:custGeom>
              <a:avLst/>
              <a:gdLst>
                <a:gd name="T0" fmla="*/ 2147483646 w 21594"/>
                <a:gd name="T1" fmla="*/ 2147483646 h 21600"/>
                <a:gd name="T2" fmla="*/ 2147483646 w 21594"/>
                <a:gd name="T3" fmla="*/ 2147483646 h 21600"/>
                <a:gd name="T4" fmla="*/ 2147483646 w 21594"/>
                <a:gd name="T5" fmla="*/ 2147483646 h 21600"/>
                <a:gd name="T6" fmla="*/ 2147483646 w 2159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4" h="21600" extrusionOk="0">
                  <a:moveTo>
                    <a:pt x="3930" y="14441"/>
                  </a:moveTo>
                  <a:cubicBezTo>
                    <a:pt x="3932" y="14433"/>
                    <a:pt x="3932" y="14426"/>
                    <a:pt x="3933" y="14420"/>
                  </a:cubicBezTo>
                  <a:cubicBezTo>
                    <a:pt x="3946" y="14349"/>
                    <a:pt x="3988" y="14212"/>
                    <a:pt x="4026" y="14165"/>
                  </a:cubicBezTo>
                  <a:cubicBezTo>
                    <a:pt x="4083" y="14093"/>
                    <a:pt x="4254" y="14079"/>
                    <a:pt x="4317" y="14017"/>
                  </a:cubicBezTo>
                  <a:cubicBezTo>
                    <a:pt x="4370" y="13965"/>
                    <a:pt x="4467" y="13826"/>
                    <a:pt x="4485" y="13740"/>
                  </a:cubicBezTo>
                  <a:cubicBezTo>
                    <a:pt x="4496" y="13681"/>
                    <a:pt x="4480" y="13554"/>
                    <a:pt x="4459" y="13501"/>
                  </a:cubicBezTo>
                  <a:cubicBezTo>
                    <a:pt x="4427" y="13423"/>
                    <a:pt x="4319" y="13308"/>
                    <a:pt x="4262" y="13263"/>
                  </a:cubicBezTo>
                  <a:cubicBezTo>
                    <a:pt x="4227" y="13236"/>
                    <a:pt x="4150" y="13207"/>
                    <a:pt x="4111" y="13196"/>
                  </a:cubicBezTo>
                  <a:cubicBezTo>
                    <a:pt x="4039" y="13175"/>
                    <a:pt x="3891" y="13137"/>
                    <a:pt x="3819" y="13156"/>
                  </a:cubicBezTo>
                  <a:cubicBezTo>
                    <a:pt x="3777" y="13167"/>
                    <a:pt x="3709" y="13249"/>
                    <a:pt x="3668" y="13268"/>
                  </a:cubicBezTo>
                  <a:cubicBezTo>
                    <a:pt x="3613" y="13292"/>
                    <a:pt x="3499" y="13316"/>
                    <a:pt x="3442" y="13311"/>
                  </a:cubicBezTo>
                  <a:cubicBezTo>
                    <a:pt x="3385" y="13306"/>
                    <a:pt x="3276" y="13241"/>
                    <a:pt x="3219" y="13231"/>
                  </a:cubicBezTo>
                  <a:cubicBezTo>
                    <a:pt x="3177" y="13225"/>
                    <a:pt x="3085" y="13209"/>
                    <a:pt x="3049" y="13239"/>
                  </a:cubicBezTo>
                  <a:cubicBezTo>
                    <a:pt x="3013" y="13271"/>
                    <a:pt x="3001" y="13417"/>
                    <a:pt x="2964" y="13445"/>
                  </a:cubicBezTo>
                  <a:cubicBezTo>
                    <a:pt x="2920" y="13481"/>
                    <a:pt x="2810" y="13460"/>
                    <a:pt x="2759" y="13445"/>
                  </a:cubicBezTo>
                  <a:cubicBezTo>
                    <a:pt x="2702" y="13429"/>
                    <a:pt x="2604" y="13332"/>
                    <a:pt x="2547" y="13314"/>
                  </a:cubicBezTo>
                  <a:cubicBezTo>
                    <a:pt x="2466" y="13287"/>
                    <a:pt x="2295" y="13293"/>
                    <a:pt x="2211" y="13298"/>
                  </a:cubicBezTo>
                  <a:cubicBezTo>
                    <a:pt x="2156" y="13300"/>
                    <a:pt x="2049" y="13338"/>
                    <a:pt x="1994" y="13329"/>
                  </a:cubicBezTo>
                  <a:cubicBezTo>
                    <a:pt x="1954" y="13324"/>
                    <a:pt x="1874" y="13279"/>
                    <a:pt x="1837" y="13255"/>
                  </a:cubicBezTo>
                  <a:cubicBezTo>
                    <a:pt x="1773" y="13217"/>
                    <a:pt x="1661" y="13093"/>
                    <a:pt x="1593" y="13065"/>
                  </a:cubicBezTo>
                  <a:cubicBezTo>
                    <a:pt x="1532" y="13039"/>
                    <a:pt x="1404" y="13057"/>
                    <a:pt x="1342" y="13039"/>
                  </a:cubicBezTo>
                  <a:cubicBezTo>
                    <a:pt x="1302" y="13026"/>
                    <a:pt x="1216" y="13001"/>
                    <a:pt x="1184" y="12964"/>
                  </a:cubicBezTo>
                  <a:cubicBezTo>
                    <a:pt x="1142" y="12917"/>
                    <a:pt x="1095" y="12775"/>
                    <a:pt x="1075" y="12705"/>
                  </a:cubicBezTo>
                  <a:cubicBezTo>
                    <a:pt x="1051" y="12615"/>
                    <a:pt x="1051" y="12417"/>
                    <a:pt x="1022" y="12330"/>
                  </a:cubicBezTo>
                  <a:cubicBezTo>
                    <a:pt x="991" y="12237"/>
                    <a:pt x="877" y="12097"/>
                    <a:pt x="838" y="12010"/>
                  </a:cubicBezTo>
                  <a:cubicBezTo>
                    <a:pt x="802" y="11932"/>
                    <a:pt x="765" y="11748"/>
                    <a:pt x="722" y="11676"/>
                  </a:cubicBezTo>
                  <a:cubicBezTo>
                    <a:pt x="686" y="11614"/>
                    <a:pt x="568" y="11546"/>
                    <a:pt x="538" y="11478"/>
                  </a:cubicBezTo>
                  <a:cubicBezTo>
                    <a:pt x="515" y="11430"/>
                    <a:pt x="524" y="11305"/>
                    <a:pt x="503" y="11255"/>
                  </a:cubicBezTo>
                  <a:cubicBezTo>
                    <a:pt x="480" y="11206"/>
                    <a:pt x="417" y="11105"/>
                    <a:pt x="375" y="11105"/>
                  </a:cubicBezTo>
                  <a:cubicBezTo>
                    <a:pt x="336" y="11106"/>
                    <a:pt x="296" y="11231"/>
                    <a:pt x="259" y="11247"/>
                  </a:cubicBezTo>
                  <a:cubicBezTo>
                    <a:pt x="225" y="11263"/>
                    <a:pt x="147" y="11255"/>
                    <a:pt x="114" y="11233"/>
                  </a:cubicBezTo>
                  <a:cubicBezTo>
                    <a:pt x="76" y="11206"/>
                    <a:pt x="18" y="11105"/>
                    <a:pt x="4" y="11050"/>
                  </a:cubicBezTo>
                  <a:cubicBezTo>
                    <a:pt x="-6" y="11010"/>
                    <a:pt x="4" y="10882"/>
                    <a:pt x="4" y="10882"/>
                  </a:cubicBezTo>
                  <a:lnTo>
                    <a:pt x="2463" y="8907"/>
                  </a:lnTo>
                  <a:cubicBezTo>
                    <a:pt x="2495" y="8910"/>
                    <a:pt x="2524" y="8910"/>
                    <a:pt x="2544" y="8897"/>
                  </a:cubicBezTo>
                  <a:cubicBezTo>
                    <a:pt x="2581" y="8871"/>
                    <a:pt x="2624" y="8763"/>
                    <a:pt x="2644" y="8711"/>
                  </a:cubicBezTo>
                  <a:cubicBezTo>
                    <a:pt x="2664" y="8660"/>
                    <a:pt x="2673" y="8534"/>
                    <a:pt x="2701" y="8489"/>
                  </a:cubicBezTo>
                  <a:cubicBezTo>
                    <a:pt x="2734" y="8439"/>
                    <a:pt x="2832" y="8398"/>
                    <a:pt x="2875" y="8367"/>
                  </a:cubicBezTo>
                  <a:cubicBezTo>
                    <a:pt x="2918" y="8339"/>
                    <a:pt x="3020" y="8307"/>
                    <a:pt x="3045" y="8252"/>
                  </a:cubicBezTo>
                  <a:cubicBezTo>
                    <a:pt x="3062" y="8214"/>
                    <a:pt x="3052" y="8119"/>
                    <a:pt x="3045" y="8076"/>
                  </a:cubicBezTo>
                  <a:cubicBezTo>
                    <a:pt x="3037" y="8022"/>
                    <a:pt x="2987" y="7926"/>
                    <a:pt x="2980" y="7871"/>
                  </a:cubicBezTo>
                  <a:cubicBezTo>
                    <a:pt x="2969" y="7799"/>
                    <a:pt x="2979" y="7652"/>
                    <a:pt x="2987" y="7580"/>
                  </a:cubicBezTo>
                  <a:cubicBezTo>
                    <a:pt x="2995" y="7508"/>
                    <a:pt x="3063" y="7367"/>
                    <a:pt x="3045" y="7299"/>
                  </a:cubicBezTo>
                  <a:cubicBezTo>
                    <a:pt x="3031" y="7247"/>
                    <a:pt x="2930" y="7223"/>
                    <a:pt x="2913" y="7172"/>
                  </a:cubicBezTo>
                  <a:cubicBezTo>
                    <a:pt x="2897" y="7119"/>
                    <a:pt x="2920" y="6995"/>
                    <a:pt x="2941" y="6945"/>
                  </a:cubicBezTo>
                  <a:cubicBezTo>
                    <a:pt x="2969" y="6873"/>
                    <a:pt x="3078" y="6788"/>
                    <a:pt x="3119" y="6728"/>
                  </a:cubicBezTo>
                  <a:cubicBezTo>
                    <a:pt x="3154" y="6676"/>
                    <a:pt x="3200" y="6542"/>
                    <a:pt x="3242" y="6500"/>
                  </a:cubicBezTo>
                  <a:cubicBezTo>
                    <a:pt x="3291" y="6452"/>
                    <a:pt x="3414" y="6417"/>
                    <a:pt x="3473" y="6400"/>
                  </a:cubicBezTo>
                  <a:cubicBezTo>
                    <a:pt x="3518" y="6388"/>
                    <a:pt x="3610" y="6393"/>
                    <a:pt x="3652" y="6374"/>
                  </a:cubicBezTo>
                  <a:cubicBezTo>
                    <a:pt x="3700" y="6350"/>
                    <a:pt x="3789" y="6275"/>
                    <a:pt x="3826" y="6225"/>
                  </a:cubicBezTo>
                  <a:cubicBezTo>
                    <a:pt x="3850" y="6192"/>
                    <a:pt x="3906" y="6108"/>
                    <a:pt x="3899" y="6062"/>
                  </a:cubicBezTo>
                  <a:cubicBezTo>
                    <a:pt x="3893" y="6027"/>
                    <a:pt x="3831" y="6008"/>
                    <a:pt x="3814" y="5982"/>
                  </a:cubicBezTo>
                  <a:cubicBezTo>
                    <a:pt x="3792" y="5953"/>
                    <a:pt x="3747" y="5886"/>
                    <a:pt x="3744" y="5844"/>
                  </a:cubicBezTo>
                  <a:cubicBezTo>
                    <a:pt x="3742" y="5811"/>
                    <a:pt x="3767" y="5745"/>
                    <a:pt x="3782" y="5718"/>
                  </a:cubicBezTo>
                  <a:cubicBezTo>
                    <a:pt x="3805" y="5681"/>
                    <a:pt x="3877" y="5648"/>
                    <a:pt x="3894" y="5606"/>
                  </a:cubicBezTo>
                  <a:cubicBezTo>
                    <a:pt x="3913" y="5566"/>
                    <a:pt x="3935" y="5459"/>
                    <a:pt x="3918" y="5416"/>
                  </a:cubicBezTo>
                  <a:cubicBezTo>
                    <a:pt x="3900" y="5374"/>
                    <a:pt x="3819" y="5364"/>
                    <a:pt x="3787" y="5342"/>
                  </a:cubicBezTo>
                  <a:cubicBezTo>
                    <a:pt x="3751" y="5318"/>
                    <a:pt x="3670" y="5278"/>
                    <a:pt x="3652" y="5232"/>
                  </a:cubicBezTo>
                  <a:cubicBezTo>
                    <a:pt x="3632" y="5184"/>
                    <a:pt x="3632" y="5062"/>
                    <a:pt x="3652" y="5014"/>
                  </a:cubicBezTo>
                  <a:cubicBezTo>
                    <a:pt x="3674" y="4960"/>
                    <a:pt x="3766" y="4907"/>
                    <a:pt x="3809" y="4888"/>
                  </a:cubicBezTo>
                  <a:cubicBezTo>
                    <a:pt x="3858" y="4865"/>
                    <a:pt x="3963" y="4859"/>
                    <a:pt x="4014" y="4856"/>
                  </a:cubicBezTo>
                  <a:cubicBezTo>
                    <a:pt x="4072" y="4852"/>
                    <a:pt x="4186" y="4852"/>
                    <a:pt x="4242" y="4860"/>
                  </a:cubicBezTo>
                  <a:cubicBezTo>
                    <a:pt x="4321" y="4873"/>
                    <a:pt x="4475" y="4953"/>
                    <a:pt x="4555" y="4950"/>
                  </a:cubicBezTo>
                  <a:cubicBezTo>
                    <a:pt x="4607" y="4948"/>
                    <a:pt x="4712" y="4915"/>
                    <a:pt x="4756" y="4876"/>
                  </a:cubicBezTo>
                  <a:cubicBezTo>
                    <a:pt x="4788" y="4849"/>
                    <a:pt x="4820" y="4745"/>
                    <a:pt x="4852" y="4718"/>
                  </a:cubicBezTo>
                  <a:cubicBezTo>
                    <a:pt x="4882" y="4692"/>
                    <a:pt x="4956" y="4691"/>
                    <a:pt x="4987" y="4670"/>
                  </a:cubicBezTo>
                  <a:cubicBezTo>
                    <a:pt x="5043" y="4635"/>
                    <a:pt x="5152" y="4547"/>
                    <a:pt x="5188" y="4480"/>
                  </a:cubicBezTo>
                  <a:cubicBezTo>
                    <a:pt x="5210" y="4441"/>
                    <a:pt x="5237" y="4344"/>
                    <a:pt x="5234" y="4294"/>
                  </a:cubicBezTo>
                  <a:cubicBezTo>
                    <a:pt x="5232" y="4246"/>
                    <a:pt x="5181" y="4163"/>
                    <a:pt x="5173" y="4115"/>
                  </a:cubicBezTo>
                  <a:cubicBezTo>
                    <a:pt x="5166" y="4072"/>
                    <a:pt x="5158" y="3979"/>
                    <a:pt x="5173" y="3941"/>
                  </a:cubicBezTo>
                  <a:cubicBezTo>
                    <a:pt x="5197" y="3883"/>
                    <a:pt x="5294" y="3833"/>
                    <a:pt x="5339" y="3808"/>
                  </a:cubicBezTo>
                  <a:cubicBezTo>
                    <a:pt x="5376" y="3787"/>
                    <a:pt x="5454" y="3749"/>
                    <a:pt x="5493" y="3755"/>
                  </a:cubicBezTo>
                  <a:cubicBezTo>
                    <a:pt x="5528" y="3761"/>
                    <a:pt x="5582" y="3846"/>
                    <a:pt x="5617" y="3845"/>
                  </a:cubicBezTo>
                  <a:cubicBezTo>
                    <a:pt x="5640" y="3845"/>
                    <a:pt x="5684" y="3803"/>
                    <a:pt x="5698" y="3777"/>
                  </a:cubicBezTo>
                  <a:cubicBezTo>
                    <a:pt x="5714" y="3749"/>
                    <a:pt x="5713" y="3670"/>
                    <a:pt x="5729" y="3645"/>
                  </a:cubicBezTo>
                  <a:cubicBezTo>
                    <a:pt x="5749" y="3614"/>
                    <a:pt x="5807" y="3582"/>
                    <a:pt x="5838" y="3576"/>
                  </a:cubicBezTo>
                  <a:cubicBezTo>
                    <a:pt x="5902" y="3561"/>
                    <a:pt x="6031" y="3627"/>
                    <a:pt x="6095" y="3617"/>
                  </a:cubicBezTo>
                  <a:cubicBezTo>
                    <a:pt x="6142" y="3611"/>
                    <a:pt x="6226" y="3553"/>
                    <a:pt x="6269" y="3533"/>
                  </a:cubicBezTo>
                  <a:cubicBezTo>
                    <a:pt x="6311" y="3513"/>
                    <a:pt x="6393" y="3464"/>
                    <a:pt x="6436" y="3459"/>
                  </a:cubicBezTo>
                  <a:cubicBezTo>
                    <a:pt x="6486" y="3453"/>
                    <a:pt x="6589" y="3520"/>
                    <a:pt x="6636" y="3496"/>
                  </a:cubicBezTo>
                  <a:cubicBezTo>
                    <a:pt x="6683" y="3473"/>
                    <a:pt x="6750" y="3357"/>
                    <a:pt x="6772" y="3296"/>
                  </a:cubicBezTo>
                  <a:cubicBezTo>
                    <a:pt x="6788" y="3251"/>
                    <a:pt x="6804" y="3149"/>
                    <a:pt x="6799" y="3099"/>
                  </a:cubicBezTo>
                  <a:cubicBezTo>
                    <a:pt x="6793" y="3046"/>
                    <a:pt x="6725" y="2963"/>
                    <a:pt x="6725" y="2909"/>
                  </a:cubicBezTo>
                  <a:cubicBezTo>
                    <a:pt x="6725" y="2849"/>
                    <a:pt x="6771" y="2731"/>
                    <a:pt x="6807" y="2697"/>
                  </a:cubicBezTo>
                  <a:cubicBezTo>
                    <a:pt x="6843" y="2664"/>
                    <a:pt x="6940" y="2673"/>
                    <a:pt x="6984" y="2677"/>
                  </a:cubicBezTo>
                  <a:cubicBezTo>
                    <a:pt x="7056" y="2681"/>
                    <a:pt x="7199" y="2763"/>
                    <a:pt x="7270" y="2745"/>
                  </a:cubicBezTo>
                  <a:cubicBezTo>
                    <a:pt x="7307" y="2736"/>
                    <a:pt x="7368" y="2664"/>
                    <a:pt x="7402" y="2640"/>
                  </a:cubicBezTo>
                  <a:cubicBezTo>
                    <a:pt x="7441" y="2611"/>
                    <a:pt x="7528" y="2571"/>
                    <a:pt x="7564" y="2533"/>
                  </a:cubicBezTo>
                  <a:cubicBezTo>
                    <a:pt x="7580" y="2515"/>
                    <a:pt x="7596" y="2438"/>
                    <a:pt x="7617" y="2443"/>
                  </a:cubicBezTo>
                  <a:cubicBezTo>
                    <a:pt x="7655" y="2453"/>
                    <a:pt x="7650" y="2597"/>
                    <a:pt x="7671" y="2640"/>
                  </a:cubicBezTo>
                  <a:cubicBezTo>
                    <a:pt x="7692" y="2680"/>
                    <a:pt x="7746" y="2753"/>
                    <a:pt x="7780" y="2771"/>
                  </a:cubicBezTo>
                  <a:cubicBezTo>
                    <a:pt x="7818" y="2792"/>
                    <a:pt x="7905" y="2784"/>
                    <a:pt x="7945" y="2771"/>
                  </a:cubicBezTo>
                  <a:cubicBezTo>
                    <a:pt x="7973" y="2763"/>
                    <a:pt x="8022" y="2712"/>
                    <a:pt x="8050" y="2702"/>
                  </a:cubicBezTo>
                  <a:cubicBezTo>
                    <a:pt x="8100" y="2688"/>
                    <a:pt x="8215" y="2669"/>
                    <a:pt x="8259" y="2709"/>
                  </a:cubicBezTo>
                  <a:cubicBezTo>
                    <a:pt x="8275" y="2723"/>
                    <a:pt x="8281" y="2785"/>
                    <a:pt x="8293" y="2808"/>
                  </a:cubicBezTo>
                  <a:cubicBezTo>
                    <a:pt x="8308" y="2838"/>
                    <a:pt x="8342" y="2899"/>
                    <a:pt x="8366" y="2909"/>
                  </a:cubicBezTo>
                  <a:cubicBezTo>
                    <a:pt x="8392" y="2920"/>
                    <a:pt x="8451" y="2902"/>
                    <a:pt x="8471" y="2877"/>
                  </a:cubicBezTo>
                  <a:cubicBezTo>
                    <a:pt x="8497" y="2845"/>
                    <a:pt x="8513" y="2741"/>
                    <a:pt x="8513" y="2693"/>
                  </a:cubicBezTo>
                  <a:cubicBezTo>
                    <a:pt x="8513" y="2646"/>
                    <a:pt x="8467" y="2563"/>
                    <a:pt x="8471" y="2518"/>
                  </a:cubicBezTo>
                  <a:cubicBezTo>
                    <a:pt x="8474" y="2485"/>
                    <a:pt x="8502" y="2417"/>
                    <a:pt x="8525" y="2406"/>
                  </a:cubicBezTo>
                  <a:cubicBezTo>
                    <a:pt x="8552" y="2393"/>
                    <a:pt x="8610" y="2430"/>
                    <a:pt x="8633" y="2454"/>
                  </a:cubicBezTo>
                  <a:cubicBezTo>
                    <a:pt x="8662" y="2486"/>
                    <a:pt x="8685" y="2597"/>
                    <a:pt x="8714" y="2629"/>
                  </a:cubicBezTo>
                  <a:cubicBezTo>
                    <a:pt x="8746" y="2664"/>
                    <a:pt x="8833" y="2675"/>
                    <a:pt x="8869" y="2702"/>
                  </a:cubicBezTo>
                  <a:cubicBezTo>
                    <a:pt x="8918" y="2742"/>
                    <a:pt x="8987" y="2888"/>
                    <a:pt x="9043" y="2909"/>
                  </a:cubicBezTo>
                  <a:cubicBezTo>
                    <a:pt x="9073" y="2921"/>
                    <a:pt x="9138" y="2891"/>
                    <a:pt x="9170" y="2877"/>
                  </a:cubicBezTo>
                  <a:cubicBezTo>
                    <a:pt x="9212" y="2859"/>
                    <a:pt x="9286" y="2765"/>
                    <a:pt x="9330" y="2774"/>
                  </a:cubicBezTo>
                  <a:cubicBezTo>
                    <a:pt x="9366" y="2782"/>
                    <a:pt x="9401" y="2891"/>
                    <a:pt x="9435" y="2909"/>
                  </a:cubicBezTo>
                  <a:cubicBezTo>
                    <a:pt x="9502" y="2947"/>
                    <a:pt x="9659" y="2937"/>
                    <a:pt x="9730" y="2909"/>
                  </a:cubicBezTo>
                  <a:cubicBezTo>
                    <a:pt x="9817" y="2873"/>
                    <a:pt x="9951" y="2683"/>
                    <a:pt x="10036" y="2640"/>
                  </a:cubicBezTo>
                  <a:cubicBezTo>
                    <a:pt x="10099" y="2606"/>
                    <a:pt x="10236" y="2590"/>
                    <a:pt x="10304" y="2584"/>
                  </a:cubicBezTo>
                  <a:cubicBezTo>
                    <a:pt x="10379" y="2576"/>
                    <a:pt x="10534" y="2605"/>
                    <a:pt x="10610" y="2584"/>
                  </a:cubicBezTo>
                  <a:cubicBezTo>
                    <a:pt x="10711" y="2555"/>
                    <a:pt x="10898" y="2432"/>
                    <a:pt x="10987" y="2361"/>
                  </a:cubicBezTo>
                  <a:cubicBezTo>
                    <a:pt x="11052" y="2309"/>
                    <a:pt x="11157" y="2141"/>
                    <a:pt x="11230" y="2107"/>
                  </a:cubicBezTo>
                  <a:cubicBezTo>
                    <a:pt x="11284" y="2081"/>
                    <a:pt x="11405" y="2117"/>
                    <a:pt x="11462" y="2107"/>
                  </a:cubicBezTo>
                  <a:cubicBezTo>
                    <a:pt x="11533" y="2097"/>
                    <a:pt x="11669" y="2038"/>
                    <a:pt x="11739" y="2021"/>
                  </a:cubicBezTo>
                  <a:cubicBezTo>
                    <a:pt x="11805" y="2005"/>
                    <a:pt x="11935" y="1979"/>
                    <a:pt x="12001" y="1973"/>
                  </a:cubicBezTo>
                  <a:cubicBezTo>
                    <a:pt x="12079" y="1966"/>
                    <a:pt x="12235" y="1985"/>
                    <a:pt x="12313" y="1973"/>
                  </a:cubicBezTo>
                  <a:cubicBezTo>
                    <a:pt x="12373" y="1963"/>
                    <a:pt x="12502" y="1950"/>
                    <a:pt x="12545" y="1893"/>
                  </a:cubicBezTo>
                  <a:cubicBezTo>
                    <a:pt x="12583" y="1843"/>
                    <a:pt x="12567" y="1669"/>
                    <a:pt x="12602" y="1616"/>
                  </a:cubicBezTo>
                  <a:cubicBezTo>
                    <a:pt x="12632" y="1574"/>
                    <a:pt x="12723" y="1563"/>
                    <a:pt x="12759" y="1536"/>
                  </a:cubicBezTo>
                  <a:cubicBezTo>
                    <a:pt x="12809" y="1501"/>
                    <a:pt x="12899" y="1406"/>
                    <a:pt x="12944" y="1361"/>
                  </a:cubicBezTo>
                  <a:cubicBezTo>
                    <a:pt x="12969" y="1338"/>
                    <a:pt x="13029" y="1304"/>
                    <a:pt x="13043" y="1267"/>
                  </a:cubicBezTo>
                  <a:cubicBezTo>
                    <a:pt x="13066" y="1206"/>
                    <a:pt x="13013" y="1046"/>
                    <a:pt x="13043" y="994"/>
                  </a:cubicBezTo>
                  <a:cubicBezTo>
                    <a:pt x="13076" y="934"/>
                    <a:pt x="13198" y="933"/>
                    <a:pt x="13251" y="917"/>
                  </a:cubicBezTo>
                  <a:cubicBezTo>
                    <a:pt x="13289" y="906"/>
                    <a:pt x="13370" y="906"/>
                    <a:pt x="13405" y="882"/>
                  </a:cubicBezTo>
                  <a:cubicBezTo>
                    <a:pt x="13431" y="864"/>
                    <a:pt x="13470" y="806"/>
                    <a:pt x="13487" y="774"/>
                  </a:cubicBezTo>
                  <a:cubicBezTo>
                    <a:pt x="13509" y="728"/>
                    <a:pt x="13516" y="603"/>
                    <a:pt x="13547" y="568"/>
                  </a:cubicBezTo>
                  <a:cubicBezTo>
                    <a:pt x="13575" y="538"/>
                    <a:pt x="13653" y="536"/>
                    <a:pt x="13688" y="533"/>
                  </a:cubicBezTo>
                  <a:cubicBezTo>
                    <a:pt x="13740" y="528"/>
                    <a:pt x="13841" y="550"/>
                    <a:pt x="13891" y="549"/>
                  </a:cubicBezTo>
                  <a:cubicBezTo>
                    <a:pt x="13945" y="547"/>
                    <a:pt x="14059" y="558"/>
                    <a:pt x="14102" y="517"/>
                  </a:cubicBezTo>
                  <a:cubicBezTo>
                    <a:pt x="14128" y="493"/>
                    <a:pt x="14136" y="398"/>
                    <a:pt x="14158" y="370"/>
                  </a:cubicBezTo>
                  <a:cubicBezTo>
                    <a:pt x="14174" y="350"/>
                    <a:pt x="14216" y="326"/>
                    <a:pt x="14237" y="326"/>
                  </a:cubicBezTo>
                  <a:cubicBezTo>
                    <a:pt x="14273" y="325"/>
                    <a:pt x="14339" y="384"/>
                    <a:pt x="14375" y="394"/>
                  </a:cubicBezTo>
                  <a:cubicBezTo>
                    <a:pt x="14413" y="405"/>
                    <a:pt x="14493" y="387"/>
                    <a:pt x="14528" y="410"/>
                  </a:cubicBezTo>
                  <a:cubicBezTo>
                    <a:pt x="14568" y="434"/>
                    <a:pt x="14620" y="538"/>
                    <a:pt x="14653" y="576"/>
                  </a:cubicBezTo>
                  <a:cubicBezTo>
                    <a:pt x="14681" y="608"/>
                    <a:pt x="14733" y="688"/>
                    <a:pt x="14770" y="696"/>
                  </a:cubicBezTo>
                  <a:cubicBezTo>
                    <a:pt x="14799" y="702"/>
                    <a:pt x="14858" y="664"/>
                    <a:pt x="14885" y="643"/>
                  </a:cubicBezTo>
                  <a:cubicBezTo>
                    <a:pt x="14919" y="619"/>
                    <a:pt x="14977" y="550"/>
                    <a:pt x="15004" y="514"/>
                  </a:cubicBezTo>
                  <a:cubicBezTo>
                    <a:pt x="15030" y="475"/>
                    <a:pt x="15061" y="371"/>
                    <a:pt x="15094" y="342"/>
                  </a:cubicBezTo>
                  <a:cubicBezTo>
                    <a:pt x="15118" y="320"/>
                    <a:pt x="15182" y="286"/>
                    <a:pt x="15209" y="302"/>
                  </a:cubicBezTo>
                  <a:cubicBezTo>
                    <a:pt x="15238" y="320"/>
                    <a:pt x="15243" y="427"/>
                    <a:pt x="15268" y="456"/>
                  </a:cubicBezTo>
                  <a:cubicBezTo>
                    <a:pt x="15303" y="496"/>
                    <a:pt x="15399" y="510"/>
                    <a:pt x="15444" y="528"/>
                  </a:cubicBezTo>
                  <a:cubicBezTo>
                    <a:pt x="15501" y="552"/>
                    <a:pt x="15619" y="582"/>
                    <a:pt x="15670" y="624"/>
                  </a:cubicBezTo>
                  <a:cubicBezTo>
                    <a:pt x="15695" y="643"/>
                    <a:pt x="15740" y="696"/>
                    <a:pt x="15750" y="731"/>
                  </a:cubicBezTo>
                  <a:cubicBezTo>
                    <a:pt x="15764" y="776"/>
                    <a:pt x="15728" y="891"/>
                    <a:pt x="15750" y="930"/>
                  </a:cubicBezTo>
                  <a:cubicBezTo>
                    <a:pt x="15788" y="992"/>
                    <a:pt x="15924" y="1005"/>
                    <a:pt x="15983" y="994"/>
                  </a:cubicBezTo>
                  <a:cubicBezTo>
                    <a:pt x="16033" y="982"/>
                    <a:pt x="16123" y="904"/>
                    <a:pt x="16162" y="858"/>
                  </a:cubicBezTo>
                  <a:cubicBezTo>
                    <a:pt x="16215" y="797"/>
                    <a:pt x="16281" y="627"/>
                    <a:pt x="16333" y="565"/>
                  </a:cubicBezTo>
                  <a:cubicBezTo>
                    <a:pt x="16406" y="477"/>
                    <a:pt x="16587" y="363"/>
                    <a:pt x="16666" y="286"/>
                  </a:cubicBezTo>
                  <a:cubicBezTo>
                    <a:pt x="16723" y="232"/>
                    <a:pt x="16848" y="91"/>
                    <a:pt x="16927" y="0"/>
                  </a:cubicBezTo>
                  <a:cubicBezTo>
                    <a:pt x="16957" y="125"/>
                    <a:pt x="16987" y="262"/>
                    <a:pt x="17006" y="349"/>
                  </a:cubicBezTo>
                  <a:cubicBezTo>
                    <a:pt x="17031" y="475"/>
                    <a:pt x="17066" y="733"/>
                    <a:pt x="17098" y="856"/>
                  </a:cubicBezTo>
                  <a:cubicBezTo>
                    <a:pt x="17135" y="1002"/>
                    <a:pt x="17247" y="1272"/>
                    <a:pt x="17283" y="1417"/>
                  </a:cubicBezTo>
                  <a:cubicBezTo>
                    <a:pt x="17311" y="1533"/>
                    <a:pt x="17319" y="1785"/>
                    <a:pt x="17360" y="1893"/>
                  </a:cubicBezTo>
                  <a:cubicBezTo>
                    <a:pt x="17401" y="2000"/>
                    <a:pt x="17514" y="2221"/>
                    <a:pt x="17599" y="2243"/>
                  </a:cubicBezTo>
                  <a:cubicBezTo>
                    <a:pt x="17667" y="2261"/>
                    <a:pt x="17781" y="2107"/>
                    <a:pt x="17846" y="2083"/>
                  </a:cubicBezTo>
                  <a:cubicBezTo>
                    <a:pt x="17901" y="2064"/>
                    <a:pt x="18023" y="2024"/>
                    <a:pt x="18070" y="2062"/>
                  </a:cubicBezTo>
                  <a:cubicBezTo>
                    <a:pt x="18181" y="2150"/>
                    <a:pt x="18249" y="2525"/>
                    <a:pt x="18294" y="2686"/>
                  </a:cubicBezTo>
                  <a:cubicBezTo>
                    <a:pt x="18347" y="2872"/>
                    <a:pt x="18406" y="3262"/>
                    <a:pt x="18456" y="3448"/>
                  </a:cubicBezTo>
                  <a:cubicBezTo>
                    <a:pt x="18486" y="3555"/>
                    <a:pt x="18578" y="3750"/>
                    <a:pt x="18596" y="3861"/>
                  </a:cubicBezTo>
                  <a:cubicBezTo>
                    <a:pt x="18609" y="3944"/>
                    <a:pt x="18559" y="4131"/>
                    <a:pt x="18596" y="4200"/>
                  </a:cubicBezTo>
                  <a:cubicBezTo>
                    <a:pt x="18622" y="4249"/>
                    <a:pt x="18726" y="4248"/>
                    <a:pt x="18766" y="4273"/>
                  </a:cubicBezTo>
                  <a:cubicBezTo>
                    <a:pt x="18851" y="4326"/>
                    <a:pt x="19037" y="4427"/>
                    <a:pt x="19083" y="4539"/>
                  </a:cubicBezTo>
                  <a:cubicBezTo>
                    <a:pt x="19132" y="4657"/>
                    <a:pt x="19113" y="4958"/>
                    <a:pt x="19083" y="5088"/>
                  </a:cubicBezTo>
                  <a:cubicBezTo>
                    <a:pt x="19058" y="5192"/>
                    <a:pt x="18950" y="5358"/>
                    <a:pt x="18897" y="5438"/>
                  </a:cubicBezTo>
                  <a:cubicBezTo>
                    <a:pt x="18868" y="5481"/>
                    <a:pt x="18790" y="5547"/>
                    <a:pt x="18766" y="5596"/>
                  </a:cubicBezTo>
                  <a:cubicBezTo>
                    <a:pt x="18728" y="5673"/>
                    <a:pt x="18722" y="5881"/>
                    <a:pt x="18673" y="5945"/>
                  </a:cubicBezTo>
                  <a:cubicBezTo>
                    <a:pt x="18634" y="5996"/>
                    <a:pt x="18465" y="6030"/>
                    <a:pt x="18465" y="6030"/>
                  </a:cubicBezTo>
                  <a:lnTo>
                    <a:pt x="16170" y="9023"/>
                  </a:lnTo>
                  <a:lnTo>
                    <a:pt x="16166" y="9307"/>
                  </a:lnTo>
                  <a:cubicBezTo>
                    <a:pt x="16202" y="9286"/>
                    <a:pt x="16252" y="9257"/>
                    <a:pt x="16272" y="9236"/>
                  </a:cubicBezTo>
                  <a:cubicBezTo>
                    <a:pt x="16307" y="9196"/>
                    <a:pt x="16343" y="9068"/>
                    <a:pt x="16383" y="9039"/>
                  </a:cubicBezTo>
                  <a:cubicBezTo>
                    <a:pt x="16454" y="8988"/>
                    <a:pt x="16624" y="9007"/>
                    <a:pt x="16703" y="9014"/>
                  </a:cubicBezTo>
                  <a:cubicBezTo>
                    <a:pt x="16751" y="9017"/>
                    <a:pt x="16846" y="9031"/>
                    <a:pt x="16889" y="9055"/>
                  </a:cubicBezTo>
                  <a:cubicBezTo>
                    <a:pt x="16940" y="9084"/>
                    <a:pt x="17017" y="9212"/>
                    <a:pt x="17071" y="9230"/>
                  </a:cubicBezTo>
                  <a:cubicBezTo>
                    <a:pt x="17138" y="9252"/>
                    <a:pt x="17276" y="9163"/>
                    <a:pt x="17345" y="9172"/>
                  </a:cubicBezTo>
                  <a:cubicBezTo>
                    <a:pt x="17406" y="9180"/>
                    <a:pt x="17527" y="9228"/>
                    <a:pt x="17572" y="9283"/>
                  </a:cubicBezTo>
                  <a:cubicBezTo>
                    <a:pt x="17653" y="9380"/>
                    <a:pt x="17734" y="9666"/>
                    <a:pt x="17766" y="9807"/>
                  </a:cubicBezTo>
                  <a:cubicBezTo>
                    <a:pt x="17787" y="9906"/>
                    <a:pt x="17744" y="10150"/>
                    <a:pt x="17801" y="10218"/>
                  </a:cubicBezTo>
                  <a:cubicBezTo>
                    <a:pt x="17858" y="10289"/>
                    <a:pt x="18038" y="10180"/>
                    <a:pt x="18109" y="10218"/>
                  </a:cubicBezTo>
                  <a:cubicBezTo>
                    <a:pt x="18186" y="10262"/>
                    <a:pt x="18289" y="10450"/>
                    <a:pt x="18344" y="10530"/>
                  </a:cubicBezTo>
                  <a:cubicBezTo>
                    <a:pt x="18441" y="10670"/>
                    <a:pt x="18619" y="10969"/>
                    <a:pt x="18715" y="11108"/>
                  </a:cubicBezTo>
                  <a:cubicBezTo>
                    <a:pt x="18794" y="11218"/>
                    <a:pt x="18978" y="11404"/>
                    <a:pt x="19040" y="11530"/>
                  </a:cubicBezTo>
                  <a:cubicBezTo>
                    <a:pt x="19075" y="11602"/>
                    <a:pt x="19091" y="11780"/>
                    <a:pt x="19128" y="11849"/>
                  </a:cubicBezTo>
                  <a:cubicBezTo>
                    <a:pt x="19183" y="11945"/>
                    <a:pt x="19348" y="12060"/>
                    <a:pt x="19415" y="12140"/>
                  </a:cubicBezTo>
                  <a:cubicBezTo>
                    <a:pt x="19499" y="12241"/>
                    <a:pt x="19694" y="12433"/>
                    <a:pt x="19731" y="12578"/>
                  </a:cubicBezTo>
                  <a:cubicBezTo>
                    <a:pt x="19749" y="12644"/>
                    <a:pt x="19735" y="12796"/>
                    <a:pt x="19711" y="12858"/>
                  </a:cubicBezTo>
                  <a:cubicBezTo>
                    <a:pt x="19693" y="12911"/>
                    <a:pt x="19600" y="12962"/>
                    <a:pt x="19584" y="13017"/>
                  </a:cubicBezTo>
                  <a:cubicBezTo>
                    <a:pt x="19553" y="13133"/>
                    <a:pt x="19607" y="13389"/>
                    <a:pt x="19631" y="13509"/>
                  </a:cubicBezTo>
                  <a:cubicBezTo>
                    <a:pt x="19659" y="13650"/>
                    <a:pt x="19756" y="13913"/>
                    <a:pt x="19801" y="14044"/>
                  </a:cubicBezTo>
                  <a:cubicBezTo>
                    <a:pt x="19823" y="14109"/>
                    <a:pt x="19853" y="14265"/>
                    <a:pt x="19897" y="14303"/>
                  </a:cubicBezTo>
                  <a:cubicBezTo>
                    <a:pt x="19946" y="14343"/>
                    <a:pt x="20079" y="14258"/>
                    <a:pt x="20126" y="14303"/>
                  </a:cubicBezTo>
                  <a:cubicBezTo>
                    <a:pt x="20178" y="14354"/>
                    <a:pt x="20199" y="14549"/>
                    <a:pt x="20211" y="14636"/>
                  </a:cubicBezTo>
                  <a:cubicBezTo>
                    <a:pt x="20224" y="14745"/>
                    <a:pt x="20213" y="14965"/>
                    <a:pt x="20211" y="15076"/>
                  </a:cubicBezTo>
                  <a:cubicBezTo>
                    <a:pt x="20207" y="15180"/>
                    <a:pt x="20164" y="15392"/>
                    <a:pt x="20187" y="15493"/>
                  </a:cubicBezTo>
                  <a:cubicBezTo>
                    <a:pt x="20222" y="15650"/>
                    <a:pt x="20433" y="15860"/>
                    <a:pt x="20488" y="16005"/>
                  </a:cubicBezTo>
                  <a:cubicBezTo>
                    <a:pt x="20536" y="16135"/>
                    <a:pt x="20586" y="16418"/>
                    <a:pt x="20600" y="16562"/>
                  </a:cubicBezTo>
                  <a:cubicBezTo>
                    <a:pt x="20611" y="16664"/>
                    <a:pt x="20584" y="16877"/>
                    <a:pt x="20600" y="16980"/>
                  </a:cubicBezTo>
                  <a:cubicBezTo>
                    <a:pt x="20633" y="17184"/>
                    <a:pt x="20800" y="17547"/>
                    <a:pt x="20859" y="17741"/>
                  </a:cubicBezTo>
                  <a:cubicBezTo>
                    <a:pt x="20904" y="17883"/>
                    <a:pt x="20978" y="18179"/>
                    <a:pt x="21021" y="18323"/>
                  </a:cubicBezTo>
                  <a:cubicBezTo>
                    <a:pt x="21066" y="18471"/>
                    <a:pt x="21186" y="18749"/>
                    <a:pt x="21210" y="18904"/>
                  </a:cubicBezTo>
                  <a:cubicBezTo>
                    <a:pt x="21224" y="18992"/>
                    <a:pt x="21204" y="19175"/>
                    <a:pt x="21210" y="19264"/>
                  </a:cubicBezTo>
                  <a:cubicBezTo>
                    <a:pt x="21216" y="19360"/>
                    <a:pt x="21228" y="19555"/>
                    <a:pt x="21260" y="19640"/>
                  </a:cubicBezTo>
                  <a:cubicBezTo>
                    <a:pt x="21300" y="19739"/>
                    <a:pt x="21459" y="19855"/>
                    <a:pt x="21500" y="19952"/>
                  </a:cubicBezTo>
                  <a:cubicBezTo>
                    <a:pt x="21528" y="20018"/>
                    <a:pt x="21561" y="20173"/>
                    <a:pt x="21554" y="20248"/>
                  </a:cubicBezTo>
                  <a:cubicBezTo>
                    <a:pt x="21547" y="20314"/>
                    <a:pt x="21469" y="20411"/>
                    <a:pt x="21458" y="20475"/>
                  </a:cubicBezTo>
                  <a:cubicBezTo>
                    <a:pt x="21440" y="20568"/>
                    <a:pt x="21434" y="20770"/>
                    <a:pt x="21461" y="20856"/>
                  </a:cubicBezTo>
                  <a:cubicBezTo>
                    <a:pt x="21474" y="20896"/>
                    <a:pt x="21536" y="20942"/>
                    <a:pt x="21554" y="20978"/>
                  </a:cubicBezTo>
                  <a:cubicBezTo>
                    <a:pt x="21565" y="21000"/>
                    <a:pt x="21581" y="21050"/>
                    <a:pt x="21594" y="21094"/>
                  </a:cubicBezTo>
                  <a:lnTo>
                    <a:pt x="20500" y="21600"/>
                  </a:lnTo>
                  <a:cubicBezTo>
                    <a:pt x="20437" y="21445"/>
                    <a:pt x="20325" y="21157"/>
                    <a:pt x="20303" y="21026"/>
                  </a:cubicBezTo>
                  <a:cubicBezTo>
                    <a:pt x="20273" y="20842"/>
                    <a:pt x="20291" y="20458"/>
                    <a:pt x="20303" y="20269"/>
                  </a:cubicBezTo>
                  <a:cubicBezTo>
                    <a:pt x="20311" y="20141"/>
                    <a:pt x="20365" y="19890"/>
                    <a:pt x="20368" y="19762"/>
                  </a:cubicBezTo>
                  <a:cubicBezTo>
                    <a:pt x="20374" y="19597"/>
                    <a:pt x="20359" y="19264"/>
                    <a:pt x="20326" y="19106"/>
                  </a:cubicBezTo>
                  <a:cubicBezTo>
                    <a:pt x="20291" y="18936"/>
                    <a:pt x="20144" y="18640"/>
                    <a:pt x="20099" y="18475"/>
                  </a:cubicBezTo>
                  <a:cubicBezTo>
                    <a:pt x="20056" y="18322"/>
                    <a:pt x="20002" y="18000"/>
                    <a:pt x="19970" y="17842"/>
                  </a:cubicBezTo>
                  <a:cubicBezTo>
                    <a:pt x="19944" y="17703"/>
                    <a:pt x="19912" y="17412"/>
                    <a:pt x="19861" y="17287"/>
                  </a:cubicBezTo>
                  <a:cubicBezTo>
                    <a:pt x="19823" y="17197"/>
                    <a:pt x="19711" y="17056"/>
                    <a:pt x="19652" y="16992"/>
                  </a:cubicBezTo>
                  <a:cubicBezTo>
                    <a:pt x="19584" y="16920"/>
                    <a:pt x="19419" y="16836"/>
                    <a:pt x="19357" y="16754"/>
                  </a:cubicBezTo>
                  <a:cubicBezTo>
                    <a:pt x="19243" y="16602"/>
                    <a:pt x="19070" y="16221"/>
                    <a:pt x="19015" y="16016"/>
                  </a:cubicBezTo>
                  <a:cubicBezTo>
                    <a:pt x="18965" y="15832"/>
                    <a:pt x="18929" y="15436"/>
                    <a:pt x="18934" y="15239"/>
                  </a:cubicBezTo>
                  <a:cubicBezTo>
                    <a:pt x="18937" y="15124"/>
                    <a:pt x="19003" y="14903"/>
                    <a:pt x="19003" y="14786"/>
                  </a:cubicBezTo>
                  <a:cubicBezTo>
                    <a:pt x="19003" y="14673"/>
                    <a:pt x="18976" y="14441"/>
                    <a:pt x="18934" y="14343"/>
                  </a:cubicBezTo>
                  <a:cubicBezTo>
                    <a:pt x="18895" y="14250"/>
                    <a:pt x="18774" y="14101"/>
                    <a:pt x="18703" y="14061"/>
                  </a:cubicBezTo>
                  <a:cubicBezTo>
                    <a:pt x="18615" y="14010"/>
                    <a:pt x="18413" y="13975"/>
                    <a:pt x="18326" y="14025"/>
                  </a:cubicBezTo>
                  <a:cubicBezTo>
                    <a:pt x="18247" y="14071"/>
                    <a:pt x="18159" y="14295"/>
                    <a:pt x="18100" y="14381"/>
                  </a:cubicBezTo>
                  <a:cubicBezTo>
                    <a:pt x="18028" y="14487"/>
                    <a:pt x="17884" y="14697"/>
                    <a:pt x="17801" y="14786"/>
                  </a:cubicBezTo>
                  <a:cubicBezTo>
                    <a:pt x="17751" y="14842"/>
                    <a:pt x="17633" y="14919"/>
                    <a:pt x="17584" y="14976"/>
                  </a:cubicBezTo>
                  <a:cubicBezTo>
                    <a:pt x="17511" y="15066"/>
                    <a:pt x="17409" y="15309"/>
                    <a:pt x="17330" y="15389"/>
                  </a:cubicBezTo>
                  <a:cubicBezTo>
                    <a:pt x="17236" y="15484"/>
                    <a:pt x="17016" y="15589"/>
                    <a:pt x="16906" y="15636"/>
                  </a:cubicBezTo>
                  <a:cubicBezTo>
                    <a:pt x="16826" y="15671"/>
                    <a:pt x="16654" y="15688"/>
                    <a:pt x="16576" y="15730"/>
                  </a:cubicBezTo>
                  <a:cubicBezTo>
                    <a:pt x="16467" y="15791"/>
                    <a:pt x="16254" y="15949"/>
                    <a:pt x="16170" y="16064"/>
                  </a:cubicBezTo>
                  <a:cubicBezTo>
                    <a:pt x="16121" y="16132"/>
                    <a:pt x="16036" y="16295"/>
                    <a:pt x="16026" y="16389"/>
                  </a:cubicBezTo>
                  <a:cubicBezTo>
                    <a:pt x="16020" y="16448"/>
                    <a:pt x="16061" y="16562"/>
                    <a:pt x="16072" y="16620"/>
                  </a:cubicBezTo>
                  <a:cubicBezTo>
                    <a:pt x="16084" y="16679"/>
                    <a:pt x="16124" y="16796"/>
                    <a:pt x="16120" y="16858"/>
                  </a:cubicBezTo>
                  <a:cubicBezTo>
                    <a:pt x="16118" y="16916"/>
                    <a:pt x="16090" y="17039"/>
                    <a:pt x="16055" y="17072"/>
                  </a:cubicBezTo>
                  <a:cubicBezTo>
                    <a:pt x="16006" y="17117"/>
                    <a:pt x="15875" y="17090"/>
                    <a:pt x="15817" y="17072"/>
                  </a:cubicBezTo>
                  <a:cubicBezTo>
                    <a:pt x="15719" y="17042"/>
                    <a:pt x="15535" y="16916"/>
                    <a:pt x="15453" y="16834"/>
                  </a:cubicBezTo>
                  <a:cubicBezTo>
                    <a:pt x="15335" y="16717"/>
                    <a:pt x="15139" y="16415"/>
                    <a:pt x="15053" y="16255"/>
                  </a:cubicBezTo>
                  <a:cubicBezTo>
                    <a:pt x="15005" y="16167"/>
                    <a:pt x="14943" y="15962"/>
                    <a:pt x="14897" y="15874"/>
                  </a:cubicBezTo>
                  <a:cubicBezTo>
                    <a:pt x="14866" y="15815"/>
                    <a:pt x="14806" y="15688"/>
                    <a:pt x="14758" y="15660"/>
                  </a:cubicBezTo>
                  <a:cubicBezTo>
                    <a:pt x="14725" y="15640"/>
                    <a:pt x="14652" y="15671"/>
                    <a:pt x="14618" y="15660"/>
                  </a:cubicBezTo>
                  <a:cubicBezTo>
                    <a:pt x="14567" y="15642"/>
                    <a:pt x="14470" y="15570"/>
                    <a:pt x="14428" y="15525"/>
                  </a:cubicBezTo>
                  <a:cubicBezTo>
                    <a:pt x="14400" y="15495"/>
                    <a:pt x="14367" y="15399"/>
                    <a:pt x="14335" y="15381"/>
                  </a:cubicBezTo>
                  <a:cubicBezTo>
                    <a:pt x="14302" y="15364"/>
                    <a:pt x="14227" y="15378"/>
                    <a:pt x="14196" y="15397"/>
                  </a:cubicBezTo>
                  <a:cubicBezTo>
                    <a:pt x="14170" y="15413"/>
                    <a:pt x="14129" y="15469"/>
                    <a:pt x="14114" y="15501"/>
                  </a:cubicBezTo>
                  <a:cubicBezTo>
                    <a:pt x="14079" y="15575"/>
                    <a:pt x="14038" y="15748"/>
                    <a:pt x="14028" y="15834"/>
                  </a:cubicBezTo>
                  <a:cubicBezTo>
                    <a:pt x="14020" y="15896"/>
                    <a:pt x="14044" y="16029"/>
                    <a:pt x="14028" y="16088"/>
                  </a:cubicBezTo>
                  <a:cubicBezTo>
                    <a:pt x="14013" y="16140"/>
                    <a:pt x="13943" y="16210"/>
                    <a:pt x="13918" y="16255"/>
                  </a:cubicBezTo>
                  <a:cubicBezTo>
                    <a:pt x="13897" y="16290"/>
                    <a:pt x="13852" y="16362"/>
                    <a:pt x="13842" y="16405"/>
                  </a:cubicBezTo>
                  <a:cubicBezTo>
                    <a:pt x="13838" y="16431"/>
                    <a:pt x="13834" y="16487"/>
                    <a:pt x="13845" y="16509"/>
                  </a:cubicBezTo>
                  <a:cubicBezTo>
                    <a:pt x="13859" y="16535"/>
                    <a:pt x="13909" y="16554"/>
                    <a:pt x="13932" y="16560"/>
                  </a:cubicBezTo>
                  <a:cubicBezTo>
                    <a:pt x="13957" y="16565"/>
                    <a:pt x="14010" y="16533"/>
                    <a:pt x="14030" y="16552"/>
                  </a:cubicBezTo>
                  <a:cubicBezTo>
                    <a:pt x="14049" y="16568"/>
                    <a:pt x="14065" y="16634"/>
                    <a:pt x="14059" y="16663"/>
                  </a:cubicBezTo>
                  <a:cubicBezTo>
                    <a:pt x="14052" y="16701"/>
                    <a:pt x="13980" y="16725"/>
                    <a:pt x="13969" y="16762"/>
                  </a:cubicBezTo>
                  <a:cubicBezTo>
                    <a:pt x="13959" y="16800"/>
                    <a:pt x="13969" y="16895"/>
                    <a:pt x="13990" y="16925"/>
                  </a:cubicBezTo>
                  <a:cubicBezTo>
                    <a:pt x="14016" y="16962"/>
                    <a:pt x="14104" y="16992"/>
                    <a:pt x="14137" y="16968"/>
                  </a:cubicBezTo>
                  <a:cubicBezTo>
                    <a:pt x="14155" y="16957"/>
                    <a:pt x="14153" y="16885"/>
                    <a:pt x="14170" y="16874"/>
                  </a:cubicBezTo>
                  <a:cubicBezTo>
                    <a:pt x="14203" y="16848"/>
                    <a:pt x="14291" y="16864"/>
                    <a:pt x="14317" y="16901"/>
                  </a:cubicBezTo>
                  <a:cubicBezTo>
                    <a:pt x="14340" y="16935"/>
                    <a:pt x="14311" y="17047"/>
                    <a:pt x="14329" y="17088"/>
                  </a:cubicBezTo>
                  <a:cubicBezTo>
                    <a:pt x="14344" y="17122"/>
                    <a:pt x="14407" y="17143"/>
                    <a:pt x="14424" y="17175"/>
                  </a:cubicBezTo>
                  <a:cubicBezTo>
                    <a:pt x="14442" y="17208"/>
                    <a:pt x="14459" y="17296"/>
                    <a:pt x="14471" y="17360"/>
                  </a:cubicBezTo>
                  <a:lnTo>
                    <a:pt x="8157" y="17300"/>
                  </a:lnTo>
                  <a:cubicBezTo>
                    <a:pt x="8157" y="17300"/>
                    <a:pt x="7844" y="17292"/>
                    <a:pt x="7757" y="17218"/>
                  </a:cubicBezTo>
                  <a:cubicBezTo>
                    <a:pt x="7738" y="17202"/>
                    <a:pt x="7724" y="17133"/>
                    <a:pt x="7705" y="17116"/>
                  </a:cubicBezTo>
                  <a:cubicBezTo>
                    <a:pt x="7641" y="17052"/>
                    <a:pt x="7476" y="17015"/>
                    <a:pt x="7398" y="16989"/>
                  </a:cubicBezTo>
                  <a:cubicBezTo>
                    <a:pt x="7327" y="16964"/>
                    <a:pt x="7177" y="16949"/>
                    <a:pt x="7109" y="16909"/>
                  </a:cubicBezTo>
                  <a:cubicBezTo>
                    <a:pt x="7086" y="16895"/>
                    <a:pt x="7049" y="16834"/>
                    <a:pt x="7025" y="16829"/>
                  </a:cubicBezTo>
                  <a:cubicBezTo>
                    <a:pt x="6976" y="16820"/>
                    <a:pt x="6884" y="16885"/>
                    <a:pt x="6839" y="16912"/>
                  </a:cubicBezTo>
                  <a:cubicBezTo>
                    <a:pt x="6779" y="16951"/>
                    <a:pt x="6666" y="17050"/>
                    <a:pt x="6607" y="17095"/>
                  </a:cubicBezTo>
                  <a:cubicBezTo>
                    <a:pt x="6573" y="17122"/>
                    <a:pt x="6507" y="17186"/>
                    <a:pt x="6469" y="17199"/>
                  </a:cubicBezTo>
                  <a:cubicBezTo>
                    <a:pt x="6420" y="17216"/>
                    <a:pt x="6316" y="17205"/>
                    <a:pt x="6266" y="17199"/>
                  </a:cubicBezTo>
                  <a:cubicBezTo>
                    <a:pt x="6203" y="17191"/>
                    <a:pt x="6080" y="17125"/>
                    <a:pt x="6017" y="17135"/>
                  </a:cubicBezTo>
                  <a:cubicBezTo>
                    <a:pt x="5960" y="17144"/>
                    <a:pt x="5860" y="17229"/>
                    <a:pt x="5808" y="17263"/>
                  </a:cubicBezTo>
                  <a:cubicBezTo>
                    <a:pt x="5770" y="17287"/>
                    <a:pt x="5699" y="17348"/>
                    <a:pt x="5658" y="17360"/>
                  </a:cubicBezTo>
                  <a:cubicBezTo>
                    <a:pt x="5605" y="17376"/>
                    <a:pt x="5498" y="17381"/>
                    <a:pt x="5443" y="17362"/>
                  </a:cubicBezTo>
                  <a:cubicBezTo>
                    <a:pt x="5441" y="17362"/>
                    <a:pt x="5440" y="17360"/>
                    <a:pt x="5437" y="17360"/>
                  </a:cubicBezTo>
                  <a:cubicBezTo>
                    <a:pt x="5344" y="17320"/>
                    <a:pt x="5204" y="17108"/>
                    <a:pt x="5113" y="17056"/>
                  </a:cubicBezTo>
                  <a:cubicBezTo>
                    <a:pt x="5044" y="17016"/>
                    <a:pt x="4895" y="16989"/>
                    <a:pt x="4820" y="16976"/>
                  </a:cubicBezTo>
                  <a:cubicBezTo>
                    <a:pt x="4750" y="16965"/>
                    <a:pt x="4608" y="16978"/>
                    <a:pt x="4539" y="16959"/>
                  </a:cubicBezTo>
                  <a:cubicBezTo>
                    <a:pt x="4453" y="16932"/>
                    <a:pt x="4286" y="16842"/>
                    <a:pt x="4212" y="16778"/>
                  </a:cubicBezTo>
                  <a:cubicBezTo>
                    <a:pt x="4129" y="16708"/>
                    <a:pt x="3991" y="16517"/>
                    <a:pt x="3922" y="16424"/>
                  </a:cubicBezTo>
                  <a:cubicBezTo>
                    <a:pt x="3875" y="16360"/>
                    <a:pt x="3788" y="16223"/>
                    <a:pt x="3740" y="16159"/>
                  </a:cubicBezTo>
                  <a:cubicBezTo>
                    <a:pt x="3723" y="16136"/>
                    <a:pt x="3669" y="16072"/>
                    <a:pt x="3669" y="16072"/>
                  </a:cubicBezTo>
                  <a:lnTo>
                    <a:pt x="3523" y="16072"/>
                  </a:lnTo>
                  <a:lnTo>
                    <a:pt x="3523" y="15466"/>
                  </a:lnTo>
                  <a:cubicBezTo>
                    <a:pt x="3523" y="15466"/>
                    <a:pt x="3656" y="15415"/>
                    <a:pt x="3694" y="15381"/>
                  </a:cubicBezTo>
                  <a:cubicBezTo>
                    <a:pt x="3749" y="15333"/>
                    <a:pt x="3841" y="15204"/>
                    <a:pt x="3876" y="15128"/>
                  </a:cubicBezTo>
                  <a:cubicBezTo>
                    <a:pt x="3898" y="15079"/>
                    <a:pt x="3926" y="14968"/>
                    <a:pt x="3933" y="14911"/>
                  </a:cubicBezTo>
                  <a:cubicBezTo>
                    <a:pt x="3948" y="14797"/>
                    <a:pt x="3917" y="14567"/>
                    <a:pt x="3930" y="1444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33" name="Shape 1020"/>
            <p:cNvSpPr>
              <a:spLocks/>
            </p:cNvSpPr>
            <p:nvPr/>
          </p:nvSpPr>
          <p:spPr bwMode="auto">
            <a:xfrm>
              <a:off x="2689593" y="2684646"/>
              <a:ext cx="1307535" cy="930825"/>
            </a:xfrm>
            <a:custGeom>
              <a:avLst/>
              <a:gdLst>
                <a:gd name="T0" fmla="*/ 2147483646 w 21594"/>
                <a:gd name="T1" fmla="*/ 2147483646 h 21600"/>
                <a:gd name="T2" fmla="*/ 2147483646 w 21594"/>
                <a:gd name="T3" fmla="*/ 2147483646 h 21600"/>
                <a:gd name="T4" fmla="*/ 2147483646 w 21594"/>
                <a:gd name="T5" fmla="*/ 2147483646 h 21600"/>
                <a:gd name="T6" fmla="*/ 2147483646 w 21594"/>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4" h="21600" extrusionOk="0">
                  <a:moveTo>
                    <a:pt x="3930" y="14441"/>
                  </a:moveTo>
                  <a:cubicBezTo>
                    <a:pt x="3932" y="14433"/>
                    <a:pt x="3932" y="14426"/>
                    <a:pt x="3933" y="14420"/>
                  </a:cubicBezTo>
                  <a:cubicBezTo>
                    <a:pt x="3946" y="14349"/>
                    <a:pt x="3988" y="14212"/>
                    <a:pt x="4026" y="14165"/>
                  </a:cubicBezTo>
                  <a:cubicBezTo>
                    <a:pt x="4083" y="14093"/>
                    <a:pt x="4254" y="14079"/>
                    <a:pt x="4317" y="14017"/>
                  </a:cubicBezTo>
                  <a:cubicBezTo>
                    <a:pt x="4370" y="13965"/>
                    <a:pt x="4467" y="13826"/>
                    <a:pt x="4485" y="13740"/>
                  </a:cubicBezTo>
                  <a:cubicBezTo>
                    <a:pt x="4496" y="13681"/>
                    <a:pt x="4480" y="13554"/>
                    <a:pt x="4459" y="13501"/>
                  </a:cubicBezTo>
                  <a:cubicBezTo>
                    <a:pt x="4427" y="13423"/>
                    <a:pt x="4319" y="13308"/>
                    <a:pt x="4262" y="13263"/>
                  </a:cubicBezTo>
                  <a:cubicBezTo>
                    <a:pt x="4227" y="13236"/>
                    <a:pt x="4150" y="13207"/>
                    <a:pt x="4111" y="13196"/>
                  </a:cubicBezTo>
                  <a:cubicBezTo>
                    <a:pt x="4039" y="13175"/>
                    <a:pt x="3891" y="13137"/>
                    <a:pt x="3819" y="13156"/>
                  </a:cubicBezTo>
                  <a:cubicBezTo>
                    <a:pt x="3777" y="13167"/>
                    <a:pt x="3709" y="13249"/>
                    <a:pt x="3668" y="13268"/>
                  </a:cubicBezTo>
                  <a:cubicBezTo>
                    <a:pt x="3613" y="13292"/>
                    <a:pt x="3499" y="13316"/>
                    <a:pt x="3442" y="13311"/>
                  </a:cubicBezTo>
                  <a:cubicBezTo>
                    <a:pt x="3385" y="13306"/>
                    <a:pt x="3276" y="13241"/>
                    <a:pt x="3219" y="13231"/>
                  </a:cubicBezTo>
                  <a:cubicBezTo>
                    <a:pt x="3177" y="13225"/>
                    <a:pt x="3085" y="13209"/>
                    <a:pt x="3049" y="13239"/>
                  </a:cubicBezTo>
                  <a:cubicBezTo>
                    <a:pt x="3013" y="13271"/>
                    <a:pt x="3001" y="13417"/>
                    <a:pt x="2964" y="13445"/>
                  </a:cubicBezTo>
                  <a:cubicBezTo>
                    <a:pt x="2920" y="13481"/>
                    <a:pt x="2810" y="13460"/>
                    <a:pt x="2759" y="13445"/>
                  </a:cubicBezTo>
                  <a:cubicBezTo>
                    <a:pt x="2702" y="13429"/>
                    <a:pt x="2604" y="13332"/>
                    <a:pt x="2547" y="13314"/>
                  </a:cubicBezTo>
                  <a:cubicBezTo>
                    <a:pt x="2466" y="13287"/>
                    <a:pt x="2295" y="13293"/>
                    <a:pt x="2211" y="13298"/>
                  </a:cubicBezTo>
                  <a:cubicBezTo>
                    <a:pt x="2156" y="13300"/>
                    <a:pt x="2049" y="13338"/>
                    <a:pt x="1994" y="13329"/>
                  </a:cubicBezTo>
                  <a:cubicBezTo>
                    <a:pt x="1954" y="13324"/>
                    <a:pt x="1874" y="13279"/>
                    <a:pt x="1837" y="13255"/>
                  </a:cubicBezTo>
                  <a:cubicBezTo>
                    <a:pt x="1773" y="13217"/>
                    <a:pt x="1661" y="13093"/>
                    <a:pt x="1593" y="13065"/>
                  </a:cubicBezTo>
                  <a:cubicBezTo>
                    <a:pt x="1532" y="13039"/>
                    <a:pt x="1404" y="13057"/>
                    <a:pt x="1342" y="13039"/>
                  </a:cubicBezTo>
                  <a:cubicBezTo>
                    <a:pt x="1302" y="13026"/>
                    <a:pt x="1216" y="13001"/>
                    <a:pt x="1184" y="12964"/>
                  </a:cubicBezTo>
                  <a:cubicBezTo>
                    <a:pt x="1142" y="12917"/>
                    <a:pt x="1095" y="12775"/>
                    <a:pt x="1075" y="12705"/>
                  </a:cubicBezTo>
                  <a:cubicBezTo>
                    <a:pt x="1051" y="12615"/>
                    <a:pt x="1051" y="12417"/>
                    <a:pt x="1022" y="12330"/>
                  </a:cubicBezTo>
                  <a:cubicBezTo>
                    <a:pt x="991" y="12237"/>
                    <a:pt x="877" y="12097"/>
                    <a:pt x="838" y="12010"/>
                  </a:cubicBezTo>
                  <a:cubicBezTo>
                    <a:pt x="802" y="11932"/>
                    <a:pt x="765" y="11748"/>
                    <a:pt x="722" y="11676"/>
                  </a:cubicBezTo>
                  <a:cubicBezTo>
                    <a:pt x="686" y="11614"/>
                    <a:pt x="568" y="11546"/>
                    <a:pt x="538" y="11478"/>
                  </a:cubicBezTo>
                  <a:cubicBezTo>
                    <a:pt x="515" y="11430"/>
                    <a:pt x="524" y="11305"/>
                    <a:pt x="503" y="11255"/>
                  </a:cubicBezTo>
                  <a:cubicBezTo>
                    <a:pt x="480" y="11206"/>
                    <a:pt x="417" y="11105"/>
                    <a:pt x="375" y="11105"/>
                  </a:cubicBezTo>
                  <a:cubicBezTo>
                    <a:pt x="336" y="11106"/>
                    <a:pt x="296" y="11231"/>
                    <a:pt x="259" y="11247"/>
                  </a:cubicBezTo>
                  <a:cubicBezTo>
                    <a:pt x="225" y="11263"/>
                    <a:pt x="147" y="11255"/>
                    <a:pt x="114" y="11233"/>
                  </a:cubicBezTo>
                  <a:cubicBezTo>
                    <a:pt x="76" y="11206"/>
                    <a:pt x="18" y="11105"/>
                    <a:pt x="4" y="11050"/>
                  </a:cubicBezTo>
                  <a:cubicBezTo>
                    <a:pt x="-6" y="11010"/>
                    <a:pt x="4" y="10882"/>
                    <a:pt x="4" y="10882"/>
                  </a:cubicBezTo>
                  <a:lnTo>
                    <a:pt x="2463" y="8907"/>
                  </a:lnTo>
                  <a:cubicBezTo>
                    <a:pt x="2495" y="8910"/>
                    <a:pt x="2524" y="8910"/>
                    <a:pt x="2544" y="8897"/>
                  </a:cubicBezTo>
                  <a:cubicBezTo>
                    <a:pt x="2581" y="8871"/>
                    <a:pt x="2624" y="8763"/>
                    <a:pt x="2644" y="8711"/>
                  </a:cubicBezTo>
                  <a:cubicBezTo>
                    <a:pt x="2664" y="8660"/>
                    <a:pt x="2673" y="8534"/>
                    <a:pt x="2701" y="8489"/>
                  </a:cubicBezTo>
                  <a:cubicBezTo>
                    <a:pt x="2734" y="8439"/>
                    <a:pt x="2832" y="8398"/>
                    <a:pt x="2875" y="8367"/>
                  </a:cubicBezTo>
                  <a:cubicBezTo>
                    <a:pt x="2918" y="8339"/>
                    <a:pt x="3020" y="8307"/>
                    <a:pt x="3045" y="8252"/>
                  </a:cubicBezTo>
                  <a:cubicBezTo>
                    <a:pt x="3062" y="8214"/>
                    <a:pt x="3052" y="8119"/>
                    <a:pt x="3045" y="8076"/>
                  </a:cubicBezTo>
                  <a:cubicBezTo>
                    <a:pt x="3037" y="8022"/>
                    <a:pt x="2987" y="7926"/>
                    <a:pt x="2980" y="7871"/>
                  </a:cubicBezTo>
                  <a:cubicBezTo>
                    <a:pt x="2969" y="7799"/>
                    <a:pt x="2979" y="7652"/>
                    <a:pt x="2987" y="7580"/>
                  </a:cubicBezTo>
                  <a:cubicBezTo>
                    <a:pt x="2995" y="7508"/>
                    <a:pt x="3063" y="7367"/>
                    <a:pt x="3045" y="7299"/>
                  </a:cubicBezTo>
                  <a:cubicBezTo>
                    <a:pt x="3031" y="7247"/>
                    <a:pt x="2930" y="7223"/>
                    <a:pt x="2913" y="7172"/>
                  </a:cubicBezTo>
                  <a:cubicBezTo>
                    <a:pt x="2897" y="7119"/>
                    <a:pt x="2920" y="6995"/>
                    <a:pt x="2941" y="6945"/>
                  </a:cubicBezTo>
                  <a:cubicBezTo>
                    <a:pt x="2969" y="6873"/>
                    <a:pt x="3078" y="6788"/>
                    <a:pt x="3119" y="6728"/>
                  </a:cubicBezTo>
                  <a:cubicBezTo>
                    <a:pt x="3154" y="6676"/>
                    <a:pt x="3200" y="6542"/>
                    <a:pt x="3242" y="6500"/>
                  </a:cubicBezTo>
                  <a:cubicBezTo>
                    <a:pt x="3291" y="6452"/>
                    <a:pt x="3414" y="6417"/>
                    <a:pt x="3473" y="6400"/>
                  </a:cubicBezTo>
                  <a:cubicBezTo>
                    <a:pt x="3518" y="6388"/>
                    <a:pt x="3610" y="6393"/>
                    <a:pt x="3652" y="6374"/>
                  </a:cubicBezTo>
                  <a:cubicBezTo>
                    <a:pt x="3700" y="6350"/>
                    <a:pt x="3789" y="6275"/>
                    <a:pt x="3826" y="6225"/>
                  </a:cubicBezTo>
                  <a:cubicBezTo>
                    <a:pt x="3850" y="6192"/>
                    <a:pt x="3906" y="6108"/>
                    <a:pt x="3899" y="6062"/>
                  </a:cubicBezTo>
                  <a:cubicBezTo>
                    <a:pt x="3893" y="6027"/>
                    <a:pt x="3831" y="6008"/>
                    <a:pt x="3814" y="5982"/>
                  </a:cubicBezTo>
                  <a:cubicBezTo>
                    <a:pt x="3792" y="5953"/>
                    <a:pt x="3747" y="5886"/>
                    <a:pt x="3744" y="5844"/>
                  </a:cubicBezTo>
                  <a:cubicBezTo>
                    <a:pt x="3742" y="5811"/>
                    <a:pt x="3767" y="5745"/>
                    <a:pt x="3782" y="5718"/>
                  </a:cubicBezTo>
                  <a:cubicBezTo>
                    <a:pt x="3805" y="5681"/>
                    <a:pt x="3877" y="5648"/>
                    <a:pt x="3894" y="5606"/>
                  </a:cubicBezTo>
                  <a:cubicBezTo>
                    <a:pt x="3913" y="5566"/>
                    <a:pt x="3935" y="5459"/>
                    <a:pt x="3918" y="5416"/>
                  </a:cubicBezTo>
                  <a:cubicBezTo>
                    <a:pt x="3900" y="5374"/>
                    <a:pt x="3819" y="5364"/>
                    <a:pt x="3787" y="5342"/>
                  </a:cubicBezTo>
                  <a:cubicBezTo>
                    <a:pt x="3751" y="5318"/>
                    <a:pt x="3670" y="5278"/>
                    <a:pt x="3652" y="5232"/>
                  </a:cubicBezTo>
                  <a:cubicBezTo>
                    <a:pt x="3632" y="5184"/>
                    <a:pt x="3632" y="5062"/>
                    <a:pt x="3652" y="5014"/>
                  </a:cubicBezTo>
                  <a:cubicBezTo>
                    <a:pt x="3674" y="4960"/>
                    <a:pt x="3766" y="4907"/>
                    <a:pt x="3809" y="4888"/>
                  </a:cubicBezTo>
                  <a:cubicBezTo>
                    <a:pt x="3858" y="4865"/>
                    <a:pt x="3963" y="4859"/>
                    <a:pt x="4014" y="4856"/>
                  </a:cubicBezTo>
                  <a:cubicBezTo>
                    <a:pt x="4072" y="4852"/>
                    <a:pt x="4186" y="4852"/>
                    <a:pt x="4242" y="4860"/>
                  </a:cubicBezTo>
                  <a:cubicBezTo>
                    <a:pt x="4321" y="4873"/>
                    <a:pt x="4475" y="4953"/>
                    <a:pt x="4555" y="4950"/>
                  </a:cubicBezTo>
                  <a:cubicBezTo>
                    <a:pt x="4607" y="4948"/>
                    <a:pt x="4712" y="4915"/>
                    <a:pt x="4756" y="4876"/>
                  </a:cubicBezTo>
                  <a:cubicBezTo>
                    <a:pt x="4788" y="4849"/>
                    <a:pt x="4820" y="4745"/>
                    <a:pt x="4852" y="4718"/>
                  </a:cubicBezTo>
                  <a:cubicBezTo>
                    <a:pt x="4882" y="4692"/>
                    <a:pt x="4956" y="4691"/>
                    <a:pt x="4987" y="4670"/>
                  </a:cubicBezTo>
                  <a:cubicBezTo>
                    <a:pt x="5043" y="4635"/>
                    <a:pt x="5152" y="4547"/>
                    <a:pt x="5188" y="4480"/>
                  </a:cubicBezTo>
                  <a:cubicBezTo>
                    <a:pt x="5210" y="4441"/>
                    <a:pt x="5237" y="4344"/>
                    <a:pt x="5234" y="4294"/>
                  </a:cubicBezTo>
                  <a:cubicBezTo>
                    <a:pt x="5232" y="4246"/>
                    <a:pt x="5181" y="4163"/>
                    <a:pt x="5173" y="4115"/>
                  </a:cubicBezTo>
                  <a:cubicBezTo>
                    <a:pt x="5166" y="4072"/>
                    <a:pt x="5158" y="3979"/>
                    <a:pt x="5173" y="3941"/>
                  </a:cubicBezTo>
                  <a:cubicBezTo>
                    <a:pt x="5197" y="3883"/>
                    <a:pt x="5294" y="3833"/>
                    <a:pt x="5339" y="3808"/>
                  </a:cubicBezTo>
                  <a:cubicBezTo>
                    <a:pt x="5376" y="3787"/>
                    <a:pt x="5454" y="3749"/>
                    <a:pt x="5493" y="3755"/>
                  </a:cubicBezTo>
                  <a:cubicBezTo>
                    <a:pt x="5528" y="3761"/>
                    <a:pt x="5582" y="3846"/>
                    <a:pt x="5617" y="3845"/>
                  </a:cubicBezTo>
                  <a:cubicBezTo>
                    <a:pt x="5640" y="3845"/>
                    <a:pt x="5684" y="3803"/>
                    <a:pt x="5698" y="3777"/>
                  </a:cubicBezTo>
                  <a:cubicBezTo>
                    <a:pt x="5714" y="3749"/>
                    <a:pt x="5713" y="3670"/>
                    <a:pt x="5729" y="3645"/>
                  </a:cubicBezTo>
                  <a:cubicBezTo>
                    <a:pt x="5749" y="3614"/>
                    <a:pt x="5807" y="3582"/>
                    <a:pt x="5838" y="3576"/>
                  </a:cubicBezTo>
                  <a:cubicBezTo>
                    <a:pt x="5902" y="3561"/>
                    <a:pt x="6031" y="3627"/>
                    <a:pt x="6095" y="3617"/>
                  </a:cubicBezTo>
                  <a:cubicBezTo>
                    <a:pt x="6142" y="3611"/>
                    <a:pt x="6226" y="3553"/>
                    <a:pt x="6269" y="3533"/>
                  </a:cubicBezTo>
                  <a:cubicBezTo>
                    <a:pt x="6311" y="3513"/>
                    <a:pt x="6393" y="3464"/>
                    <a:pt x="6436" y="3459"/>
                  </a:cubicBezTo>
                  <a:cubicBezTo>
                    <a:pt x="6486" y="3453"/>
                    <a:pt x="6589" y="3520"/>
                    <a:pt x="6636" y="3496"/>
                  </a:cubicBezTo>
                  <a:cubicBezTo>
                    <a:pt x="6683" y="3473"/>
                    <a:pt x="6750" y="3357"/>
                    <a:pt x="6772" y="3296"/>
                  </a:cubicBezTo>
                  <a:cubicBezTo>
                    <a:pt x="6788" y="3251"/>
                    <a:pt x="6804" y="3149"/>
                    <a:pt x="6799" y="3099"/>
                  </a:cubicBezTo>
                  <a:cubicBezTo>
                    <a:pt x="6793" y="3046"/>
                    <a:pt x="6725" y="2963"/>
                    <a:pt x="6725" y="2909"/>
                  </a:cubicBezTo>
                  <a:cubicBezTo>
                    <a:pt x="6725" y="2849"/>
                    <a:pt x="6771" y="2731"/>
                    <a:pt x="6807" y="2697"/>
                  </a:cubicBezTo>
                  <a:cubicBezTo>
                    <a:pt x="6843" y="2664"/>
                    <a:pt x="6940" y="2673"/>
                    <a:pt x="6984" y="2677"/>
                  </a:cubicBezTo>
                  <a:cubicBezTo>
                    <a:pt x="7056" y="2681"/>
                    <a:pt x="7199" y="2763"/>
                    <a:pt x="7270" y="2745"/>
                  </a:cubicBezTo>
                  <a:cubicBezTo>
                    <a:pt x="7307" y="2736"/>
                    <a:pt x="7368" y="2664"/>
                    <a:pt x="7402" y="2640"/>
                  </a:cubicBezTo>
                  <a:cubicBezTo>
                    <a:pt x="7441" y="2611"/>
                    <a:pt x="7528" y="2571"/>
                    <a:pt x="7564" y="2533"/>
                  </a:cubicBezTo>
                  <a:cubicBezTo>
                    <a:pt x="7580" y="2515"/>
                    <a:pt x="7596" y="2438"/>
                    <a:pt x="7617" y="2443"/>
                  </a:cubicBezTo>
                  <a:cubicBezTo>
                    <a:pt x="7655" y="2453"/>
                    <a:pt x="7650" y="2597"/>
                    <a:pt x="7671" y="2640"/>
                  </a:cubicBezTo>
                  <a:cubicBezTo>
                    <a:pt x="7692" y="2680"/>
                    <a:pt x="7746" y="2753"/>
                    <a:pt x="7780" y="2771"/>
                  </a:cubicBezTo>
                  <a:cubicBezTo>
                    <a:pt x="7818" y="2792"/>
                    <a:pt x="7905" y="2784"/>
                    <a:pt x="7945" y="2771"/>
                  </a:cubicBezTo>
                  <a:cubicBezTo>
                    <a:pt x="7973" y="2763"/>
                    <a:pt x="8022" y="2712"/>
                    <a:pt x="8050" y="2702"/>
                  </a:cubicBezTo>
                  <a:cubicBezTo>
                    <a:pt x="8100" y="2688"/>
                    <a:pt x="8215" y="2669"/>
                    <a:pt x="8259" y="2709"/>
                  </a:cubicBezTo>
                  <a:cubicBezTo>
                    <a:pt x="8275" y="2723"/>
                    <a:pt x="8281" y="2785"/>
                    <a:pt x="8293" y="2808"/>
                  </a:cubicBezTo>
                  <a:cubicBezTo>
                    <a:pt x="8308" y="2838"/>
                    <a:pt x="8342" y="2899"/>
                    <a:pt x="8366" y="2909"/>
                  </a:cubicBezTo>
                  <a:cubicBezTo>
                    <a:pt x="8392" y="2920"/>
                    <a:pt x="8451" y="2902"/>
                    <a:pt x="8471" y="2877"/>
                  </a:cubicBezTo>
                  <a:cubicBezTo>
                    <a:pt x="8497" y="2845"/>
                    <a:pt x="8513" y="2741"/>
                    <a:pt x="8513" y="2693"/>
                  </a:cubicBezTo>
                  <a:cubicBezTo>
                    <a:pt x="8513" y="2646"/>
                    <a:pt x="8467" y="2563"/>
                    <a:pt x="8471" y="2518"/>
                  </a:cubicBezTo>
                  <a:cubicBezTo>
                    <a:pt x="8474" y="2485"/>
                    <a:pt x="8502" y="2417"/>
                    <a:pt x="8525" y="2406"/>
                  </a:cubicBezTo>
                  <a:cubicBezTo>
                    <a:pt x="8552" y="2393"/>
                    <a:pt x="8610" y="2430"/>
                    <a:pt x="8633" y="2454"/>
                  </a:cubicBezTo>
                  <a:cubicBezTo>
                    <a:pt x="8662" y="2486"/>
                    <a:pt x="8685" y="2597"/>
                    <a:pt x="8714" y="2629"/>
                  </a:cubicBezTo>
                  <a:cubicBezTo>
                    <a:pt x="8746" y="2664"/>
                    <a:pt x="8833" y="2675"/>
                    <a:pt x="8869" y="2702"/>
                  </a:cubicBezTo>
                  <a:cubicBezTo>
                    <a:pt x="8918" y="2742"/>
                    <a:pt x="8987" y="2888"/>
                    <a:pt x="9043" y="2909"/>
                  </a:cubicBezTo>
                  <a:cubicBezTo>
                    <a:pt x="9073" y="2921"/>
                    <a:pt x="9138" y="2891"/>
                    <a:pt x="9170" y="2877"/>
                  </a:cubicBezTo>
                  <a:cubicBezTo>
                    <a:pt x="9212" y="2859"/>
                    <a:pt x="9286" y="2765"/>
                    <a:pt x="9330" y="2774"/>
                  </a:cubicBezTo>
                  <a:cubicBezTo>
                    <a:pt x="9366" y="2782"/>
                    <a:pt x="9401" y="2891"/>
                    <a:pt x="9435" y="2909"/>
                  </a:cubicBezTo>
                  <a:cubicBezTo>
                    <a:pt x="9502" y="2947"/>
                    <a:pt x="9659" y="2937"/>
                    <a:pt x="9730" y="2909"/>
                  </a:cubicBezTo>
                  <a:cubicBezTo>
                    <a:pt x="9817" y="2873"/>
                    <a:pt x="9951" y="2683"/>
                    <a:pt x="10036" y="2640"/>
                  </a:cubicBezTo>
                  <a:cubicBezTo>
                    <a:pt x="10099" y="2606"/>
                    <a:pt x="10236" y="2590"/>
                    <a:pt x="10304" y="2584"/>
                  </a:cubicBezTo>
                  <a:cubicBezTo>
                    <a:pt x="10379" y="2576"/>
                    <a:pt x="10534" y="2605"/>
                    <a:pt x="10610" y="2584"/>
                  </a:cubicBezTo>
                  <a:cubicBezTo>
                    <a:pt x="10711" y="2555"/>
                    <a:pt x="10898" y="2432"/>
                    <a:pt x="10987" y="2361"/>
                  </a:cubicBezTo>
                  <a:cubicBezTo>
                    <a:pt x="11052" y="2309"/>
                    <a:pt x="11157" y="2141"/>
                    <a:pt x="11230" y="2107"/>
                  </a:cubicBezTo>
                  <a:cubicBezTo>
                    <a:pt x="11284" y="2081"/>
                    <a:pt x="11405" y="2117"/>
                    <a:pt x="11462" y="2107"/>
                  </a:cubicBezTo>
                  <a:cubicBezTo>
                    <a:pt x="11533" y="2097"/>
                    <a:pt x="11669" y="2038"/>
                    <a:pt x="11739" y="2021"/>
                  </a:cubicBezTo>
                  <a:cubicBezTo>
                    <a:pt x="11805" y="2005"/>
                    <a:pt x="11935" y="1979"/>
                    <a:pt x="12001" y="1973"/>
                  </a:cubicBezTo>
                  <a:cubicBezTo>
                    <a:pt x="12079" y="1966"/>
                    <a:pt x="12235" y="1985"/>
                    <a:pt x="12313" y="1973"/>
                  </a:cubicBezTo>
                  <a:cubicBezTo>
                    <a:pt x="12373" y="1963"/>
                    <a:pt x="12502" y="1950"/>
                    <a:pt x="12545" y="1893"/>
                  </a:cubicBezTo>
                  <a:cubicBezTo>
                    <a:pt x="12583" y="1843"/>
                    <a:pt x="12567" y="1669"/>
                    <a:pt x="12602" y="1616"/>
                  </a:cubicBezTo>
                  <a:cubicBezTo>
                    <a:pt x="12632" y="1574"/>
                    <a:pt x="12723" y="1563"/>
                    <a:pt x="12759" y="1536"/>
                  </a:cubicBezTo>
                  <a:cubicBezTo>
                    <a:pt x="12809" y="1501"/>
                    <a:pt x="12899" y="1406"/>
                    <a:pt x="12944" y="1361"/>
                  </a:cubicBezTo>
                  <a:cubicBezTo>
                    <a:pt x="12969" y="1338"/>
                    <a:pt x="13029" y="1304"/>
                    <a:pt x="13043" y="1267"/>
                  </a:cubicBezTo>
                  <a:cubicBezTo>
                    <a:pt x="13066" y="1206"/>
                    <a:pt x="13013" y="1046"/>
                    <a:pt x="13043" y="994"/>
                  </a:cubicBezTo>
                  <a:cubicBezTo>
                    <a:pt x="13076" y="934"/>
                    <a:pt x="13198" y="933"/>
                    <a:pt x="13251" y="917"/>
                  </a:cubicBezTo>
                  <a:cubicBezTo>
                    <a:pt x="13289" y="906"/>
                    <a:pt x="13370" y="906"/>
                    <a:pt x="13405" y="882"/>
                  </a:cubicBezTo>
                  <a:cubicBezTo>
                    <a:pt x="13431" y="864"/>
                    <a:pt x="13470" y="806"/>
                    <a:pt x="13487" y="774"/>
                  </a:cubicBezTo>
                  <a:cubicBezTo>
                    <a:pt x="13509" y="728"/>
                    <a:pt x="13516" y="603"/>
                    <a:pt x="13547" y="568"/>
                  </a:cubicBezTo>
                  <a:cubicBezTo>
                    <a:pt x="13575" y="538"/>
                    <a:pt x="13653" y="536"/>
                    <a:pt x="13688" y="533"/>
                  </a:cubicBezTo>
                  <a:cubicBezTo>
                    <a:pt x="13740" y="528"/>
                    <a:pt x="13841" y="550"/>
                    <a:pt x="13891" y="549"/>
                  </a:cubicBezTo>
                  <a:cubicBezTo>
                    <a:pt x="13945" y="547"/>
                    <a:pt x="14059" y="558"/>
                    <a:pt x="14102" y="517"/>
                  </a:cubicBezTo>
                  <a:cubicBezTo>
                    <a:pt x="14128" y="493"/>
                    <a:pt x="14136" y="398"/>
                    <a:pt x="14158" y="370"/>
                  </a:cubicBezTo>
                  <a:cubicBezTo>
                    <a:pt x="14174" y="350"/>
                    <a:pt x="14216" y="326"/>
                    <a:pt x="14237" y="326"/>
                  </a:cubicBezTo>
                  <a:cubicBezTo>
                    <a:pt x="14273" y="325"/>
                    <a:pt x="14339" y="384"/>
                    <a:pt x="14375" y="394"/>
                  </a:cubicBezTo>
                  <a:cubicBezTo>
                    <a:pt x="14413" y="405"/>
                    <a:pt x="14493" y="387"/>
                    <a:pt x="14528" y="410"/>
                  </a:cubicBezTo>
                  <a:cubicBezTo>
                    <a:pt x="14568" y="434"/>
                    <a:pt x="14620" y="538"/>
                    <a:pt x="14653" y="576"/>
                  </a:cubicBezTo>
                  <a:cubicBezTo>
                    <a:pt x="14681" y="608"/>
                    <a:pt x="14733" y="688"/>
                    <a:pt x="14770" y="696"/>
                  </a:cubicBezTo>
                  <a:cubicBezTo>
                    <a:pt x="14799" y="702"/>
                    <a:pt x="14858" y="664"/>
                    <a:pt x="14885" y="643"/>
                  </a:cubicBezTo>
                  <a:cubicBezTo>
                    <a:pt x="14919" y="619"/>
                    <a:pt x="14977" y="550"/>
                    <a:pt x="15004" y="514"/>
                  </a:cubicBezTo>
                  <a:cubicBezTo>
                    <a:pt x="15030" y="475"/>
                    <a:pt x="15061" y="371"/>
                    <a:pt x="15094" y="342"/>
                  </a:cubicBezTo>
                  <a:cubicBezTo>
                    <a:pt x="15118" y="320"/>
                    <a:pt x="15182" y="286"/>
                    <a:pt x="15209" y="302"/>
                  </a:cubicBezTo>
                  <a:cubicBezTo>
                    <a:pt x="15238" y="320"/>
                    <a:pt x="15243" y="427"/>
                    <a:pt x="15268" y="456"/>
                  </a:cubicBezTo>
                  <a:cubicBezTo>
                    <a:pt x="15303" y="496"/>
                    <a:pt x="15399" y="510"/>
                    <a:pt x="15444" y="528"/>
                  </a:cubicBezTo>
                  <a:cubicBezTo>
                    <a:pt x="15501" y="552"/>
                    <a:pt x="15619" y="582"/>
                    <a:pt x="15670" y="624"/>
                  </a:cubicBezTo>
                  <a:cubicBezTo>
                    <a:pt x="15695" y="643"/>
                    <a:pt x="15740" y="696"/>
                    <a:pt x="15750" y="731"/>
                  </a:cubicBezTo>
                  <a:cubicBezTo>
                    <a:pt x="15764" y="776"/>
                    <a:pt x="15728" y="891"/>
                    <a:pt x="15750" y="930"/>
                  </a:cubicBezTo>
                  <a:cubicBezTo>
                    <a:pt x="15788" y="992"/>
                    <a:pt x="15924" y="1005"/>
                    <a:pt x="15983" y="994"/>
                  </a:cubicBezTo>
                  <a:cubicBezTo>
                    <a:pt x="16033" y="982"/>
                    <a:pt x="16123" y="904"/>
                    <a:pt x="16162" y="858"/>
                  </a:cubicBezTo>
                  <a:cubicBezTo>
                    <a:pt x="16215" y="797"/>
                    <a:pt x="16281" y="627"/>
                    <a:pt x="16333" y="565"/>
                  </a:cubicBezTo>
                  <a:cubicBezTo>
                    <a:pt x="16406" y="477"/>
                    <a:pt x="16587" y="363"/>
                    <a:pt x="16666" y="286"/>
                  </a:cubicBezTo>
                  <a:cubicBezTo>
                    <a:pt x="16723" y="232"/>
                    <a:pt x="16848" y="91"/>
                    <a:pt x="16927" y="0"/>
                  </a:cubicBezTo>
                  <a:cubicBezTo>
                    <a:pt x="16957" y="125"/>
                    <a:pt x="16987" y="262"/>
                    <a:pt x="17006" y="349"/>
                  </a:cubicBezTo>
                  <a:cubicBezTo>
                    <a:pt x="17031" y="475"/>
                    <a:pt x="17066" y="733"/>
                    <a:pt x="17098" y="856"/>
                  </a:cubicBezTo>
                  <a:cubicBezTo>
                    <a:pt x="17135" y="1002"/>
                    <a:pt x="17247" y="1272"/>
                    <a:pt x="17283" y="1417"/>
                  </a:cubicBezTo>
                  <a:cubicBezTo>
                    <a:pt x="17311" y="1533"/>
                    <a:pt x="17319" y="1785"/>
                    <a:pt x="17360" y="1893"/>
                  </a:cubicBezTo>
                  <a:cubicBezTo>
                    <a:pt x="17401" y="2000"/>
                    <a:pt x="17514" y="2221"/>
                    <a:pt x="17599" y="2243"/>
                  </a:cubicBezTo>
                  <a:cubicBezTo>
                    <a:pt x="17667" y="2261"/>
                    <a:pt x="17781" y="2107"/>
                    <a:pt x="17846" y="2083"/>
                  </a:cubicBezTo>
                  <a:cubicBezTo>
                    <a:pt x="17901" y="2064"/>
                    <a:pt x="18023" y="2024"/>
                    <a:pt x="18070" y="2062"/>
                  </a:cubicBezTo>
                  <a:cubicBezTo>
                    <a:pt x="18181" y="2150"/>
                    <a:pt x="18249" y="2525"/>
                    <a:pt x="18294" y="2686"/>
                  </a:cubicBezTo>
                  <a:cubicBezTo>
                    <a:pt x="18347" y="2872"/>
                    <a:pt x="18406" y="3262"/>
                    <a:pt x="18456" y="3448"/>
                  </a:cubicBezTo>
                  <a:cubicBezTo>
                    <a:pt x="18486" y="3555"/>
                    <a:pt x="18578" y="3750"/>
                    <a:pt x="18596" y="3861"/>
                  </a:cubicBezTo>
                  <a:cubicBezTo>
                    <a:pt x="18609" y="3944"/>
                    <a:pt x="18559" y="4131"/>
                    <a:pt x="18596" y="4200"/>
                  </a:cubicBezTo>
                  <a:cubicBezTo>
                    <a:pt x="18622" y="4249"/>
                    <a:pt x="18726" y="4248"/>
                    <a:pt x="18766" y="4273"/>
                  </a:cubicBezTo>
                  <a:cubicBezTo>
                    <a:pt x="18851" y="4326"/>
                    <a:pt x="19037" y="4427"/>
                    <a:pt x="19083" y="4539"/>
                  </a:cubicBezTo>
                  <a:cubicBezTo>
                    <a:pt x="19132" y="4657"/>
                    <a:pt x="19113" y="4958"/>
                    <a:pt x="19083" y="5088"/>
                  </a:cubicBezTo>
                  <a:cubicBezTo>
                    <a:pt x="19058" y="5192"/>
                    <a:pt x="18950" y="5358"/>
                    <a:pt x="18897" y="5438"/>
                  </a:cubicBezTo>
                  <a:cubicBezTo>
                    <a:pt x="18868" y="5481"/>
                    <a:pt x="18790" y="5547"/>
                    <a:pt x="18766" y="5596"/>
                  </a:cubicBezTo>
                  <a:cubicBezTo>
                    <a:pt x="18728" y="5673"/>
                    <a:pt x="18722" y="5881"/>
                    <a:pt x="18673" y="5945"/>
                  </a:cubicBezTo>
                  <a:cubicBezTo>
                    <a:pt x="18634" y="5996"/>
                    <a:pt x="18465" y="6030"/>
                    <a:pt x="18465" y="6030"/>
                  </a:cubicBezTo>
                  <a:lnTo>
                    <a:pt x="16170" y="9023"/>
                  </a:lnTo>
                  <a:lnTo>
                    <a:pt x="16166" y="9307"/>
                  </a:lnTo>
                  <a:cubicBezTo>
                    <a:pt x="16202" y="9286"/>
                    <a:pt x="16252" y="9257"/>
                    <a:pt x="16272" y="9236"/>
                  </a:cubicBezTo>
                  <a:cubicBezTo>
                    <a:pt x="16307" y="9196"/>
                    <a:pt x="16343" y="9068"/>
                    <a:pt x="16383" y="9039"/>
                  </a:cubicBezTo>
                  <a:cubicBezTo>
                    <a:pt x="16454" y="8988"/>
                    <a:pt x="16624" y="9007"/>
                    <a:pt x="16703" y="9014"/>
                  </a:cubicBezTo>
                  <a:cubicBezTo>
                    <a:pt x="16751" y="9017"/>
                    <a:pt x="16846" y="9031"/>
                    <a:pt x="16889" y="9055"/>
                  </a:cubicBezTo>
                  <a:cubicBezTo>
                    <a:pt x="16940" y="9084"/>
                    <a:pt x="17017" y="9212"/>
                    <a:pt x="17071" y="9230"/>
                  </a:cubicBezTo>
                  <a:cubicBezTo>
                    <a:pt x="17138" y="9252"/>
                    <a:pt x="17276" y="9163"/>
                    <a:pt x="17345" y="9172"/>
                  </a:cubicBezTo>
                  <a:cubicBezTo>
                    <a:pt x="17406" y="9180"/>
                    <a:pt x="17527" y="9228"/>
                    <a:pt x="17572" y="9283"/>
                  </a:cubicBezTo>
                  <a:cubicBezTo>
                    <a:pt x="17653" y="9380"/>
                    <a:pt x="17734" y="9666"/>
                    <a:pt x="17766" y="9807"/>
                  </a:cubicBezTo>
                  <a:cubicBezTo>
                    <a:pt x="17787" y="9906"/>
                    <a:pt x="17744" y="10150"/>
                    <a:pt x="17801" y="10218"/>
                  </a:cubicBezTo>
                  <a:cubicBezTo>
                    <a:pt x="17858" y="10289"/>
                    <a:pt x="18038" y="10180"/>
                    <a:pt x="18109" y="10218"/>
                  </a:cubicBezTo>
                  <a:cubicBezTo>
                    <a:pt x="18186" y="10262"/>
                    <a:pt x="18289" y="10450"/>
                    <a:pt x="18344" y="10530"/>
                  </a:cubicBezTo>
                  <a:cubicBezTo>
                    <a:pt x="18441" y="10670"/>
                    <a:pt x="18619" y="10969"/>
                    <a:pt x="18715" y="11108"/>
                  </a:cubicBezTo>
                  <a:cubicBezTo>
                    <a:pt x="18794" y="11218"/>
                    <a:pt x="18978" y="11404"/>
                    <a:pt x="19040" y="11530"/>
                  </a:cubicBezTo>
                  <a:cubicBezTo>
                    <a:pt x="19075" y="11602"/>
                    <a:pt x="19091" y="11780"/>
                    <a:pt x="19128" y="11849"/>
                  </a:cubicBezTo>
                  <a:cubicBezTo>
                    <a:pt x="19183" y="11945"/>
                    <a:pt x="19348" y="12060"/>
                    <a:pt x="19415" y="12140"/>
                  </a:cubicBezTo>
                  <a:cubicBezTo>
                    <a:pt x="19499" y="12241"/>
                    <a:pt x="19694" y="12433"/>
                    <a:pt x="19731" y="12578"/>
                  </a:cubicBezTo>
                  <a:cubicBezTo>
                    <a:pt x="19749" y="12644"/>
                    <a:pt x="19735" y="12796"/>
                    <a:pt x="19711" y="12858"/>
                  </a:cubicBezTo>
                  <a:cubicBezTo>
                    <a:pt x="19693" y="12911"/>
                    <a:pt x="19600" y="12962"/>
                    <a:pt x="19584" y="13017"/>
                  </a:cubicBezTo>
                  <a:cubicBezTo>
                    <a:pt x="19553" y="13133"/>
                    <a:pt x="19607" y="13389"/>
                    <a:pt x="19631" y="13509"/>
                  </a:cubicBezTo>
                  <a:cubicBezTo>
                    <a:pt x="19659" y="13650"/>
                    <a:pt x="19756" y="13913"/>
                    <a:pt x="19801" y="14044"/>
                  </a:cubicBezTo>
                  <a:cubicBezTo>
                    <a:pt x="19823" y="14109"/>
                    <a:pt x="19853" y="14265"/>
                    <a:pt x="19897" y="14303"/>
                  </a:cubicBezTo>
                  <a:cubicBezTo>
                    <a:pt x="19946" y="14343"/>
                    <a:pt x="20079" y="14258"/>
                    <a:pt x="20126" y="14303"/>
                  </a:cubicBezTo>
                  <a:cubicBezTo>
                    <a:pt x="20178" y="14354"/>
                    <a:pt x="20199" y="14549"/>
                    <a:pt x="20211" y="14636"/>
                  </a:cubicBezTo>
                  <a:cubicBezTo>
                    <a:pt x="20224" y="14745"/>
                    <a:pt x="20213" y="14965"/>
                    <a:pt x="20211" y="15076"/>
                  </a:cubicBezTo>
                  <a:cubicBezTo>
                    <a:pt x="20207" y="15180"/>
                    <a:pt x="20164" y="15392"/>
                    <a:pt x="20187" y="15493"/>
                  </a:cubicBezTo>
                  <a:cubicBezTo>
                    <a:pt x="20222" y="15650"/>
                    <a:pt x="20433" y="15860"/>
                    <a:pt x="20488" y="16005"/>
                  </a:cubicBezTo>
                  <a:cubicBezTo>
                    <a:pt x="20536" y="16135"/>
                    <a:pt x="20586" y="16418"/>
                    <a:pt x="20600" y="16562"/>
                  </a:cubicBezTo>
                  <a:cubicBezTo>
                    <a:pt x="20611" y="16664"/>
                    <a:pt x="20584" y="16877"/>
                    <a:pt x="20600" y="16980"/>
                  </a:cubicBezTo>
                  <a:cubicBezTo>
                    <a:pt x="20633" y="17184"/>
                    <a:pt x="20800" y="17547"/>
                    <a:pt x="20859" y="17741"/>
                  </a:cubicBezTo>
                  <a:cubicBezTo>
                    <a:pt x="20904" y="17883"/>
                    <a:pt x="20978" y="18179"/>
                    <a:pt x="21021" y="18323"/>
                  </a:cubicBezTo>
                  <a:cubicBezTo>
                    <a:pt x="21066" y="18471"/>
                    <a:pt x="21186" y="18749"/>
                    <a:pt x="21210" y="18904"/>
                  </a:cubicBezTo>
                  <a:cubicBezTo>
                    <a:pt x="21224" y="18992"/>
                    <a:pt x="21204" y="19175"/>
                    <a:pt x="21210" y="19264"/>
                  </a:cubicBezTo>
                  <a:cubicBezTo>
                    <a:pt x="21216" y="19360"/>
                    <a:pt x="21228" y="19555"/>
                    <a:pt x="21260" y="19640"/>
                  </a:cubicBezTo>
                  <a:cubicBezTo>
                    <a:pt x="21300" y="19739"/>
                    <a:pt x="21459" y="19855"/>
                    <a:pt x="21500" y="19952"/>
                  </a:cubicBezTo>
                  <a:cubicBezTo>
                    <a:pt x="21528" y="20018"/>
                    <a:pt x="21561" y="20173"/>
                    <a:pt x="21554" y="20248"/>
                  </a:cubicBezTo>
                  <a:cubicBezTo>
                    <a:pt x="21547" y="20314"/>
                    <a:pt x="21469" y="20411"/>
                    <a:pt x="21458" y="20475"/>
                  </a:cubicBezTo>
                  <a:cubicBezTo>
                    <a:pt x="21440" y="20568"/>
                    <a:pt x="21434" y="20770"/>
                    <a:pt x="21461" y="20856"/>
                  </a:cubicBezTo>
                  <a:cubicBezTo>
                    <a:pt x="21474" y="20896"/>
                    <a:pt x="21536" y="20942"/>
                    <a:pt x="21554" y="20978"/>
                  </a:cubicBezTo>
                  <a:cubicBezTo>
                    <a:pt x="21565" y="21000"/>
                    <a:pt x="21581" y="21050"/>
                    <a:pt x="21594" y="21094"/>
                  </a:cubicBezTo>
                  <a:lnTo>
                    <a:pt x="20500" y="21600"/>
                  </a:lnTo>
                  <a:cubicBezTo>
                    <a:pt x="20437" y="21445"/>
                    <a:pt x="20325" y="21157"/>
                    <a:pt x="20303" y="21026"/>
                  </a:cubicBezTo>
                  <a:cubicBezTo>
                    <a:pt x="20273" y="20842"/>
                    <a:pt x="20291" y="20458"/>
                    <a:pt x="20303" y="20269"/>
                  </a:cubicBezTo>
                  <a:cubicBezTo>
                    <a:pt x="20311" y="20141"/>
                    <a:pt x="20365" y="19890"/>
                    <a:pt x="20368" y="19762"/>
                  </a:cubicBezTo>
                  <a:cubicBezTo>
                    <a:pt x="20374" y="19597"/>
                    <a:pt x="20359" y="19264"/>
                    <a:pt x="20326" y="19106"/>
                  </a:cubicBezTo>
                  <a:cubicBezTo>
                    <a:pt x="20291" y="18936"/>
                    <a:pt x="20144" y="18640"/>
                    <a:pt x="20099" y="18475"/>
                  </a:cubicBezTo>
                  <a:cubicBezTo>
                    <a:pt x="20056" y="18322"/>
                    <a:pt x="20002" y="18000"/>
                    <a:pt x="19970" y="17842"/>
                  </a:cubicBezTo>
                  <a:cubicBezTo>
                    <a:pt x="19944" y="17703"/>
                    <a:pt x="19912" y="17412"/>
                    <a:pt x="19861" y="17287"/>
                  </a:cubicBezTo>
                  <a:cubicBezTo>
                    <a:pt x="19823" y="17197"/>
                    <a:pt x="19711" y="17056"/>
                    <a:pt x="19652" y="16992"/>
                  </a:cubicBezTo>
                  <a:cubicBezTo>
                    <a:pt x="19584" y="16920"/>
                    <a:pt x="19419" y="16836"/>
                    <a:pt x="19357" y="16754"/>
                  </a:cubicBezTo>
                  <a:cubicBezTo>
                    <a:pt x="19243" y="16602"/>
                    <a:pt x="19070" y="16221"/>
                    <a:pt x="19015" y="16016"/>
                  </a:cubicBezTo>
                  <a:cubicBezTo>
                    <a:pt x="18965" y="15832"/>
                    <a:pt x="18929" y="15436"/>
                    <a:pt x="18934" y="15239"/>
                  </a:cubicBezTo>
                  <a:cubicBezTo>
                    <a:pt x="18937" y="15124"/>
                    <a:pt x="19003" y="14903"/>
                    <a:pt x="19003" y="14786"/>
                  </a:cubicBezTo>
                  <a:cubicBezTo>
                    <a:pt x="19003" y="14673"/>
                    <a:pt x="18976" y="14441"/>
                    <a:pt x="18934" y="14343"/>
                  </a:cubicBezTo>
                  <a:cubicBezTo>
                    <a:pt x="18895" y="14250"/>
                    <a:pt x="18774" y="14101"/>
                    <a:pt x="18703" y="14061"/>
                  </a:cubicBezTo>
                  <a:cubicBezTo>
                    <a:pt x="18615" y="14010"/>
                    <a:pt x="18413" y="13975"/>
                    <a:pt x="18326" y="14025"/>
                  </a:cubicBezTo>
                  <a:cubicBezTo>
                    <a:pt x="18247" y="14071"/>
                    <a:pt x="18159" y="14295"/>
                    <a:pt x="18100" y="14381"/>
                  </a:cubicBezTo>
                  <a:cubicBezTo>
                    <a:pt x="18028" y="14487"/>
                    <a:pt x="17884" y="14697"/>
                    <a:pt x="17801" y="14786"/>
                  </a:cubicBezTo>
                  <a:cubicBezTo>
                    <a:pt x="17751" y="14842"/>
                    <a:pt x="17633" y="14919"/>
                    <a:pt x="17584" y="14976"/>
                  </a:cubicBezTo>
                  <a:cubicBezTo>
                    <a:pt x="17511" y="15066"/>
                    <a:pt x="17409" y="15309"/>
                    <a:pt x="17330" y="15389"/>
                  </a:cubicBezTo>
                  <a:cubicBezTo>
                    <a:pt x="17236" y="15484"/>
                    <a:pt x="17016" y="15589"/>
                    <a:pt x="16906" y="15636"/>
                  </a:cubicBezTo>
                  <a:cubicBezTo>
                    <a:pt x="16826" y="15671"/>
                    <a:pt x="16654" y="15688"/>
                    <a:pt x="16576" y="15730"/>
                  </a:cubicBezTo>
                  <a:cubicBezTo>
                    <a:pt x="16467" y="15791"/>
                    <a:pt x="16254" y="15949"/>
                    <a:pt x="16170" y="16064"/>
                  </a:cubicBezTo>
                  <a:cubicBezTo>
                    <a:pt x="16121" y="16132"/>
                    <a:pt x="16036" y="16295"/>
                    <a:pt x="16026" y="16389"/>
                  </a:cubicBezTo>
                  <a:cubicBezTo>
                    <a:pt x="16020" y="16448"/>
                    <a:pt x="16061" y="16562"/>
                    <a:pt x="16072" y="16620"/>
                  </a:cubicBezTo>
                  <a:cubicBezTo>
                    <a:pt x="16084" y="16679"/>
                    <a:pt x="16124" y="16796"/>
                    <a:pt x="16120" y="16858"/>
                  </a:cubicBezTo>
                  <a:cubicBezTo>
                    <a:pt x="16118" y="16916"/>
                    <a:pt x="16090" y="17039"/>
                    <a:pt x="16055" y="17072"/>
                  </a:cubicBezTo>
                  <a:cubicBezTo>
                    <a:pt x="16006" y="17117"/>
                    <a:pt x="15875" y="17090"/>
                    <a:pt x="15817" y="17072"/>
                  </a:cubicBezTo>
                  <a:cubicBezTo>
                    <a:pt x="15719" y="17042"/>
                    <a:pt x="15535" y="16916"/>
                    <a:pt x="15453" y="16834"/>
                  </a:cubicBezTo>
                  <a:cubicBezTo>
                    <a:pt x="15335" y="16717"/>
                    <a:pt x="15139" y="16415"/>
                    <a:pt x="15053" y="16255"/>
                  </a:cubicBezTo>
                  <a:cubicBezTo>
                    <a:pt x="15005" y="16167"/>
                    <a:pt x="14943" y="15962"/>
                    <a:pt x="14897" y="15874"/>
                  </a:cubicBezTo>
                  <a:cubicBezTo>
                    <a:pt x="14866" y="15815"/>
                    <a:pt x="14806" y="15688"/>
                    <a:pt x="14758" y="15660"/>
                  </a:cubicBezTo>
                  <a:cubicBezTo>
                    <a:pt x="14725" y="15640"/>
                    <a:pt x="14652" y="15671"/>
                    <a:pt x="14618" y="15660"/>
                  </a:cubicBezTo>
                  <a:cubicBezTo>
                    <a:pt x="14567" y="15642"/>
                    <a:pt x="14470" y="15570"/>
                    <a:pt x="14428" y="15525"/>
                  </a:cubicBezTo>
                  <a:cubicBezTo>
                    <a:pt x="14400" y="15495"/>
                    <a:pt x="14367" y="15399"/>
                    <a:pt x="14335" y="15381"/>
                  </a:cubicBezTo>
                  <a:cubicBezTo>
                    <a:pt x="14302" y="15364"/>
                    <a:pt x="14227" y="15378"/>
                    <a:pt x="14196" y="15397"/>
                  </a:cubicBezTo>
                  <a:cubicBezTo>
                    <a:pt x="14170" y="15413"/>
                    <a:pt x="14129" y="15469"/>
                    <a:pt x="14114" y="15501"/>
                  </a:cubicBezTo>
                  <a:cubicBezTo>
                    <a:pt x="14079" y="15575"/>
                    <a:pt x="14038" y="15748"/>
                    <a:pt x="14028" y="15834"/>
                  </a:cubicBezTo>
                  <a:cubicBezTo>
                    <a:pt x="14020" y="15896"/>
                    <a:pt x="14044" y="16029"/>
                    <a:pt x="14028" y="16088"/>
                  </a:cubicBezTo>
                  <a:cubicBezTo>
                    <a:pt x="14013" y="16140"/>
                    <a:pt x="13943" y="16210"/>
                    <a:pt x="13918" y="16255"/>
                  </a:cubicBezTo>
                  <a:cubicBezTo>
                    <a:pt x="13897" y="16290"/>
                    <a:pt x="13852" y="16362"/>
                    <a:pt x="13842" y="16405"/>
                  </a:cubicBezTo>
                  <a:cubicBezTo>
                    <a:pt x="13838" y="16431"/>
                    <a:pt x="13834" y="16487"/>
                    <a:pt x="13845" y="16509"/>
                  </a:cubicBezTo>
                  <a:cubicBezTo>
                    <a:pt x="13859" y="16535"/>
                    <a:pt x="13909" y="16554"/>
                    <a:pt x="13932" y="16560"/>
                  </a:cubicBezTo>
                  <a:cubicBezTo>
                    <a:pt x="13957" y="16565"/>
                    <a:pt x="14010" y="16533"/>
                    <a:pt x="14030" y="16552"/>
                  </a:cubicBezTo>
                  <a:cubicBezTo>
                    <a:pt x="14049" y="16568"/>
                    <a:pt x="14065" y="16634"/>
                    <a:pt x="14059" y="16663"/>
                  </a:cubicBezTo>
                  <a:cubicBezTo>
                    <a:pt x="14052" y="16701"/>
                    <a:pt x="13980" y="16725"/>
                    <a:pt x="13969" y="16762"/>
                  </a:cubicBezTo>
                  <a:cubicBezTo>
                    <a:pt x="13959" y="16800"/>
                    <a:pt x="13969" y="16895"/>
                    <a:pt x="13990" y="16925"/>
                  </a:cubicBezTo>
                  <a:cubicBezTo>
                    <a:pt x="14016" y="16962"/>
                    <a:pt x="14104" y="16992"/>
                    <a:pt x="14137" y="16968"/>
                  </a:cubicBezTo>
                  <a:cubicBezTo>
                    <a:pt x="14155" y="16957"/>
                    <a:pt x="14153" y="16885"/>
                    <a:pt x="14170" y="16874"/>
                  </a:cubicBezTo>
                  <a:cubicBezTo>
                    <a:pt x="14203" y="16848"/>
                    <a:pt x="14291" y="16864"/>
                    <a:pt x="14317" y="16901"/>
                  </a:cubicBezTo>
                  <a:cubicBezTo>
                    <a:pt x="14340" y="16935"/>
                    <a:pt x="14311" y="17047"/>
                    <a:pt x="14329" y="17088"/>
                  </a:cubicBezTo>
                  <a:cubicBezTo>
                    <a:pt x="14344" y="17122"/>
                    <a:pt x="14407" y="17143"/>
                    <a:pt x="14424" y="17175"/>
                  </a:cubicBezTo>
                  <a:cubicBezTo>
                    <a:pt x="14442" y="17208"/>
                    <a:pt x="14459" y="17296"/>
                    <a:pt x="14471" y="17360"/>
                  </a:cubicBezTo>
                  <a:lnTo>
                    <a:pt x="8157" y="17300"/>
                  </a:lnTo>
                  <a:cubicBezTo>
                    <a:pt x="8157" y="17300"/>
                    <a:pt x="7844" y="17292"/>
                    <a:pt x="7757" y="17218"/>
                  </a:cubicBezTo>
                  <a:cubicBezTo>
                    <a:pt x="7738" y="17202"/>
                    <a:pt x="7724" y="17133"/>
                    <a:pt x="7705" y="17116"/>
                  </a:cubicBezTo>
                  <a:cubicBezTo>
                    <a:pt x="7641" y="17052"/>
                    <a:pt x="7476" y="17015"/>
                    <a:pt x="7398" y="16989"/>
                  </a:cubicBezTo>
                  <a:cubicBezTo>
                    <a:pt x="7327" y="16964"/>
                    <a:pt x="7177" y="16949"/>
                    <a:pt x="7109" y="16909"/>
                  </a:cubicBezTo>
                  <a:cubicBezTo>
                    <a:pt x="7086" y="16895"/>
                    <a:pt x="7049" y="16834"/>
                    <a:pt x="7025" y="16829"/>
                  </a:cubicBezTo>
                  <a:cubicBezTo>
                    <a:pt x="6976" y="16820"/>
                    <a:pt x="6884" y="16885"/>
                    <a:pt x="6839" y="16912"/>
                  </a:cubicBezTo>
                  <a:cubicBezTo>
                    <a:pt x="6779" y="16951"/>
                    <a:pt x="6666" y="17050"/>
                    <a:pt x="6607" y="17095"/>
                  </a:cubicBezTo>
                  <a:cubicBezTo>
                    <a:pt x="6573" y="17122"/>
                    <a:pt x="6507" y="17186"/>
                    <a:pt x="6469" y="17199"/>
                  </a:cubicBezTo>
                  <a:cubicBezTo>
                    <a:pt x="6420" y="17216"/>
                    <a:pt x="6316" y="17205"/>
                    <a:pt x="6266" y="17199"/>
                  </a:cubicBezTo>
                  <a:cubicBezTo>
                    <a:pt x="6203" y="17191"/>
                    <a:pt x="6080" y="17125"/>
                    <a:pt x="6017" y="17135"/>
                  </a:cubicBezTo>
                  <a:cubicBezTo>
                    <a:pt x="5960" y="17144"/>
                    <a:pt x="5860" y="17229"/>
                    <a:pt x="5808" y="17263"/>
                  </a:cubicBezTo>
                  <a:cubicBezTo>
                    <a:pt x="5770" y="17287"/>
                    <a:pt x="5699" y="17348"/>
                    <a:pt x="5658" y="17360"/>
                  </a:cubicBezTo>
                  <a:cubicBezTo>
                    <a:pt x="5605" y="17376"/>
                    <a:pt x="5498" y="17381"/>
                    <a:pt x="5443" y="17362"/>
                  </a:cubicBezTo>
                  <a:cubicBezTo>
                    <a:pt x="5441" y="17362"/>
                    <a:pt x="5440" y="17360"/>
                    <a:pt x="5437" y="17360"/>
                  </a:cubicBezTo>
                  <a:cubicBezTo>
                    <a:pt x="5344" y="17320"/>
                    <a:pt x="5204" y="17108"/>
                    <a:pt x="5113" y="17056"/>
                  </a:cubicBezTo>
                  <a:cubicBezTo>
                    <a:pt x="5044" y="17016"/>
                    <a:pt x="4895" y="16989"/>
                    <a:pt x="4820" y="16976"/>
                  </a:cubicBezTo>
                  <a:cubicBezTo>
                    <a:pt x="4750" y="16965"/>
                    <a:pt x="4608" y="16978"/>
                    <a:pt x="4539" y="16959"/>
                  </a:cubicBezTo>
                  <a:cubicBezTo>
                    <a:pt x="4453" y="16932"/>
                    <a:pt x="4286" y="16842"/>
                    <a:pt x="4212" y="16778"/>
                  </a:cubicBezTo>
                  <a:cubicBezTo>
                    <a:pt x="4129" y="16708"/>
                    <a:pt x="3991" y="16517"/>
                    <a:pt x="3922" y="16424"/>
                  </a:cubicBezTo>
                  <a:cubicBezTo>
                    <a:pt x="3875" y="16360"/>
                    <a:pt x="3788" y="16223"/>
                    <a:pt x="3740" y="16159"/>
                  </a:cubicBezTo>
                  <a:cubicBezTo>
                    <a:pt x="3723" y="16136"/>
                    <a:pt x="3669" y="16072"/>
                    <a:pt x="3669" y="16072"/>
                  </a:cubicBezTo>
                  <a:lnTo>
                    <a:pt x="3523" y="16072"/>
                  </a:lnTo>
                  <a:lnTo>
                    <a:pt x="3523" y="15466"/>
                  </a:lnTo>
                  <a:cubicBezTo>
                    <a:pt x="3523" y="15466"/>
                    <a:pt x="3656" y="15415"/>
                    <a:pt x="3694" y="15381"/>
                  </a:cubicBezTo>
                  <a:cubicBezTo>
                    <a:pt x="3749" y="15333"/>
                    <a:pt x="3841" y="15204"/>
                    <a:pt x="3876" y="15128"/>
                  </a:cubicBezTo>
                  <a:cubicBezTo>
                    <a:pt x="3898" y="15079"/>
                    <a:pt x="3926" y="14968"/>
                    <a:pt x="3933" y="14911"/>
                  </a:cubicBezTo>
                  <a:cubicBezTo>
                    <a:pt x="3948" y="14797"/>
                    <a:pt x="3917" y="14567"/>
                    <a:pt x="3930" y="14441"/>
                  </a:cubicBez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34" name="Shape 1021"/>
            <p:cNvSpPr>
              <a:spLocks/>
            </p:cNvSpPr>
            <p:nvPr/>
          </p:nvSpPr>
          <p:spPr bwMode="auto">
            <a:xfrm>
              <a:off x="2609122" y="1952415"/>
              <a:ext cx="1194663" cy="1147651"/>
            </a:xfrm>
            <a:custGeom>
              <a:avLst/>
              <a:gdLst>
                <a:gd name="T0" fmla="*/ 2147483646 w 21592"/>
                <a:gd name="T1" fmla="*/ 2147483646 h 21592"/>
                <a:gd name="T2" fmla="*/ 2147483646 w 21592"/>
                <a:gd name="T3" fmla="*/ 2147483646 h 21592"/>
                <a:gd name="T4" fmla="*/ 2147483646 w 21592"/>
                <a:gd name="T5" fmla="*/ 2147483646 h 21592"/>
                <a:gd name="T6" fmla="*/ 2147483646 w 21592"/>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2" h="21592" extrusionOk="0">
                  <a:moveTo>
                    <a:pt x="4144" y="21005"/>
                  </a:moveTo>
                  <a:cubicBezTo>
                    <a:pt x="4094" y="21001"/>
                    <a:pt x="4038" y="20991"/>
                    <a:pt x="4005" y="20997"/>
                  </a:cubicBezTo>
                  <a:cubicBezTo>
                    <a:pt x="3950" y="21007"/>
                    <a:pt x="3843" y="21046"/>
                    <a:pt x="3796" y="21076"/>
                  </a:cubicBezTo>
                  <a:cubicBezTo>
                    <a:pt x="3751" y="21105"/>
                    <a:pt x="3691" y="21203"/>
                    <a:pt x="3644" y="21228"/>
                  </a:cubicBezTo>
                  <a:cubicBezTo>
                    <a:pt x="3594" y="21253"/>
                    <a:pt x="3480" y="21271"/>
                    <a:pt x="3424" y="21266"/>
                  </a:cubicBezTo>
                  <a:cubicBezTo>
                    <a:pt x="3370" y="21262"/>
                    <a:pt x="3275" y="21206"/>
                    <a:pt x="3221" y="21198"/>
                  </a:cubicBezTo>
                  <a:cubicBezTo>
                    <a:pt x="3139" y="21187"/>
                    <a:pt x="2972" y="21192"/>
                    <a:pt x="2892" y="21209"/>
                  </a:cubicBezTo>
                  <a:cubicBezTo>
                    <a:pt x="2806" y="21227"/>
                    <a:pt x="2640" y="21294"/>
                    <a:pt x="2565" y="21340"/>
                  </a:cubicBezTo>
                  <a:cubicBezTo>
                    <a:pt x="2520" y="21367"/>
                    <a:pt x="2449" y="21448"/>
                    <a:pt x="2407" y="21479"/>
                  </a:cubicBezTo>
                  <a:cubicBezTo>
                    <a:pt x="2364" y="21510"/>
                    <a:pt x="2279" y="21589"/>
                    <a:pt x="2227" y="21592"/>
                  </a:cubicBezTo>
                  <a:cubicBezTo>
                    <a:pt x="2192" y="21593"/>
                    <a:pt x="2133" y="21548"/>
                    <a:pt x="2105" y="21527"/>
                  </a:cubicBezTo>
                  <a:cubicBezTo>
                    <a:pt x="2077" y="21506"/>
                    <a:pt x="2041" y="21435"/>
                    <a:pt x="2007" y="21424"/>
                  </a:cubicBezTo>
                  <a:cubicBezTo>
                    <a:pt x="1978" y="21415"/>
                    <a:pt x="1915" y="21453"/>
                    <a:pt x="1883" y="21450"/>
                  </a:cubicBezTo>
                  <a:cubicBezTo>
                    <a:pt x="1852" y="21446"/>
                    <a:pt x="1792" y="21419"/>
                    <a:pt x="1767" y="21401"/>
                  </a:cubicBezTo>
                  <a:cubicBezTo>
                    <a:pt x="1730" y="21376"/>
                    <a:pt x="1684" y="21288"/>
                    <a:pt x="1643" y="21270"/>
                  </a:cubicBezTo>
                  <a:cubicBezTo>
                    <a:pt x="1609" y="21254"/>
                    <a:pt x="1531" y="21263"/>
                    <a:pt x="1494" y="21270"/>
                  </a:cubicBezTo>
                  <a:cubicBezTo>
                    <a:pt x="1448" y="21276"/>
                    <a:pt x="1365" y="21327"/>
                    <a:pt x="1319" y="21327"/>
                  </a:cubicBezTo>
                  <a:cubicBezTo>
                    <a:pt x="1296" y="21327"/>
                    <a:pt x="1251" y="21310"/>
                    <a:pt x="1231" y="21298"/>
                  </a:cubicBezTo>
                  <a:cubicBezTo>
                    <a:pt x="1189" y="21275"/>
                    <a:pt x="1104" y="21216"/>
                    <a:pt x="1085" y="21172"/>
                  </a:cubicBezTo>
                  <a:cubicBezTo>
                    <a:pt x="1070" y="21140"/>
                    <a:pt x="1106" y="21055"/>
                    <a:pt x="1085" y="21024"/>
                  </a:cubicBezTo>
                  <a:cubicBezTo>
                    <a:pt x="1071" y="21003"/>
                    <a:pt x="1018" y="20994"/>
                    <a:pt x="993" y="20989"/>
                  </a:cubicBezTo>
                  <a:cubicBezTo>
                    <a:pt x="940" y="20979"/>
                    <a:pt x="830" y="20970"/>
                    <a:pt x="777" y="20980"/>
                  </a:cubicBezTo>
                  <a:cubicBezTo>
                    <a:pt x="730" y="20988"/>
                    <a:pt x="649" y="21044"/>
                    <a:pt x="603" y="21054"/>
                  </a:cubicBezTo>
                  <a:cubicBezTo>
                    <a:pt x="527" y="21068"/>
                    <a:pt x="372" y="21068"/>
                    <a:pt x="295" y="21054"/>
                  </a:cubicBezTo>
                  <a:cubicBezTo>
                    <a:pt x="246" y="21044"/>
                    <a:pt x="146" y="21014"/>
                    <a:pt x="109" y="20980"/>
                  </a:cubicBezTo>
                  <a:cubicBezTo>
                    <a:pt x="65" y="20941"/>
                    <a:pt x="46" y="20813"/>
                    <a:pt x="0" y="20772"/>
                  </a:cubicBezTo>
                  <a:lnTo>
                    <a:pt x="0" y="8669"/>
                  </a:lnTo>
                  <a:cubicBezTo>
                    <a:pt x="137" y="8567"/>
                    <a:pt x="281" y="8445"/>
                    <a:pt x="350" y="8351"/>
                  </a:cubicBezTo>
                  <a:cubicBezTo>
                    <a:pt x="442" y="8227"/>
                    <a:pt x="526" y="7915"/>
                    <a:pt x="590" y="7772"/>
                  </a:cubicBezTo>
                  <a:cubicBezTo>
                    <a:pt x="632" y="7681"/>
                    <a:pt x="695" y="7479"/>
                    <a:pt x="767" y="7411"/>
                  </a:cubicBezTo>
                  <a:cubicBezTo>
                    <a:pt x="844" y="7341"/>
                    <a:pt x="1063" y="7312"/>
                    <a:pt x="1154" y="7263"/>
                  </a:cubicBezTo>
                  <a:cubicBezTo>
                    <a:pt x="1254" y="7211"/>
                    <a:pt x="1436" y="7077"/>
                    <a:pt x="1522" y="7006"/>
                  </a:cubicBezTo>
                  <a:cubicBezTo>
                    <a:pt x="1612" y="6931"/>
                    <a:pt x="1771" y="6755"/>
                    <a:pt x="1859" y="6678"/>
                  </a:cubicBezTo>
                  <a:cubicBezTo>
                    <a:pt x="1942" y="6602"/>
                    <a:pt x="2129" y="6476"/>
                    <a:pt x="2207" y="6394"/>
                  </a:cubicBezTo>
                  <a:cubicBezTo>
                    <a:pt x="2252" y="6346"/>
                    <a:pt x="2331" y="6241"/>
                    <a:pt x="2359" y="6181"/>
                  </a:cubicBezTo>
                  <a:cubicBezTo>
                    <a:pt x="2405" y="6087"/>
                    <a:pt x="2415" y="5863"/>
                    <a:pt x="2473" y="5776"/>
                  </a:cubicBezTo>
                  <a:cubicBezTo>
                    <a:pt x="2616" y="5562"/>
                    <a:pt x="3060" y="5278"/>
                    <a:pt x="3278" y="5145"/>
                  </a:cubicBezTo>
                  <a:cubicBezTo>
                    <a:pt x="3465" y="5032"/>
                    <a:pt x="3863" y="4849"/>
                    <a:pt x="4071" y="4784"/>
                  </a:cubicBezTo>
                  <a:cubicBezTo>
                    <a:pt x="4278" y="4719"/>
                    <a:pt x="4720" y="4699"/>
                    <a:pt x="4927" y="4630"/>
                  </a:cubicBezTo>
                  <a:cubicBezTo>
                    <a:pt x="5066" y="4583"/>
                    <a:pt x="5330" y="4447"/>
                    <a:pt x="5453" y="4366"/>
                  </a:cubicBezTo>
                  <a:cubicBezTo>
                    <a:pt x="5603" y="4268"/>
                    <a:pt x="5884" y="4042"/>
                    <a:pt x="6004" y="3909"/>
                  </a:cubicBezTo>
                  <a:cubicBezTo>
                    <a:pt x="6094" y="3809"/>
                    <a:pt x="6234" y="3579"/>
                    <a:pt x="6303" y="3464"/>
                  </a:cubicBezTo>
                  <a:cubicBezTo>
                    <a:pt x="6400" y="3303"/>
                    <a:pt x="6549" y="2955"/>
                    <a:pt x="6658" y="2802"/>
                  </a:cubicBezTo>
                  <a:cubicBezTo>
                    <a:pt x="6741" y="2683"/>
                    <a:pt x="6964" y="2495"/>
                    <a:pt x="7045" y="2376"/>
                  </a:cubicBezTo>
                  <a:cubicBezTo>
                    <a:pt x="7110" y="2278"/>
                    <a:pt x="7169" y="2038"/>
                    <a:pt x="7248" y="1951"/>
                  </a:cubicBezTo>
                  <a:cubicBezTo>
                    <a:pt x="7281" y="1913"/>
                    <a:pt x="7374" y="1871"/>
                    <a:pt x="7419" y="1849"/>
                  </a:cubicBezTo>
                  <a:cubicBezTo>
                    <a:pt x="7465" y="1825"/>
                    <a:pt x="7540" y="1803"/>
                    <a:pt x="7601" y="1797"/>
                  </a:cubicBezTo>
                  <a:cubicBezTo>
                    <a:pt x="7614" y="1795"/>
                    <a:pt x="7627" y="1794"/>
                    <a:pt x="7640" y="1795"/>
                  </a:cubicBezTo>
                  <a:cubicBezTo>
                    <a:pt x="7697" y="1797"/>
                    <a:pt x="7825" y="1825"/>
                    <a:pt x="7881" y="1836"/>
                  </a:cubicBezTo>
                  <a:cubicBezTo>
                    <a:pt x="8098" y="1872"/>
                    <a:pt x="8375" y="1867"/>
                    <a:pt x="8543" y="1849"/>
                  </a:cubicBezTo>
                  <a:cubicBezTo>
                    <a:pt x="8778" y="1823"/>
                    <a:pt x="9032" y="1810"/>
                    <a:pt x="9340" y="1658"/>
                  </a:cubicBezTo>
                  <a:cubicBezTo>
                    <a:pt x="9515" y="1571"/>
                    <a:pt x="9624" y="1429"/>
                    <a:pt x="9673" y="1350"/>
                  </a:cubicBezTo>
                  <a:cubicBezTo>
                    <a:pt x="9733" y="1354"/>
                    <a:pt x="9806" y="1355"/>
                    <a:pt x="9839" y="1342"/>
                  </a:cubicBezTo>
                  <a:cubicBezTo>
                    <a:pt x="9880" y="1327"/>
                    <a:pt x="9933" y="1240"/>
                    <a:pt x="9973" y="1223"/>
                  </a:cubicBezTo>
                  <a:cubicBezTo>
                    <a:pt x="10004" y="1212"/>
                    <a:pt x="10069" y="1230"/>
                    <a:pt x="10101" y="1223"/>
                  </a:cubicBezTo>
                  <a:cubicBezTo>
                    <a:pt x="10123" y="1217"/>
                    <a:pt x="10161" y="1180"/>
                    <a:pt x="10184" y="1181"/>
                  </a:cubicBezTo>
                  <a:cubicBezTo>
                    <a:pt x="10230" y="1184"/>
                    <a:pt x="10307" y="1246"/>
                    <a:pt x="10341" y="1276"/>
                  </a:cubicBezTo>
                  <a:cubicBezTo>
                    <a:pt x="10398" y="1327"/>
                    <a:pt x="10467" y="1476"/>
                    <a:pt x="10534" y="1515"/>
                  </a:cubicBezTo>
                  <a:cubicBezTo>
                    <a:pt x="10564" y="1533"/>
                    <a:pt x="10640" y="1543"/>
                    <a:pt x="10674" y="1537"/>
                  </a:cubicBezTo>
                  <a:cubicBezTo>
                    <a:pt x="10739" y="1525"/>
                    <a:pt x="10859" y="1455"/>
                    <a:pt x="10905" y="1408"/>
                  </a:cubicBezTo>
                  <a:cubicBezTo>
                    <a:pt x="10956" y="1356"/>
                    <a:pt x="10988" y="1197"/>
                    <a:pt x="11046" y="1150"/>
                  </a:cubicBezTo>
                  <a:cubicBezTo>
                    <a:pt x="11096" y="1110"/>
                    <a:pt x="11246" y="1124"/>
                    <a:pt x="11291" y="1077"/>
                  </a:cubicBezTo>
                  <a:cubicBezTo>
                    <a:pt x="11338" y="1028"/>
                    <a:pt x="11318" y="863"/>
                    <a:pt x="11362" y="811"/>
                  </a:cubicBezTo>
                  <a:cubicBezTo>
                    <a:pt x="11408" y="758"/>
                    <a:pt x="11551" y="714"/>
                    <a:pt x="11620" y="699"/>
                  </a:cubicBezTo>
                  <a:cubicBezTo>
                    <a:pt x="11693" y="684"/>
                    <a:pt x="11846" y="684"/>
                    <a:pt x="11920" y="699"/>
                  </a:cubicBezTo>
                  <a:cubicBezTo>
                    <a:pt x="11946" y="705"/>
                    <a:pt x="11992" y="737"/>
                    <a:pt x="12017" y="742"/>
                  </a:cubicBezTo>
                  <a:cubicBezTo>
                    <a:pt x="12058" y="751"/>
                    <a:pt x="12145" y="736"/>
                    <a:pt x="12187" y="742"/>
                  </a:cubicBezTo>
                  <a:cubicBezTo>
                    <a:pt x="12275" y="756"/>
                    <a:pt x="12441" y="829"/>
                    <a:pt x="12529" y="850"/>
                  </a:cubicBezTo>
                  <a:cubicBezTo>
                    <a:pt x="12633" y="875"/>
                    <a:pt x="12846" y="906"/>
                    <a:pt x="12952" y="919"/>
                  </a:cubicBezTo>
                  <a:cubicBezTo>
                    <a:pt x="13032" y="928"/>
                    <a:pt x="13197" y="925"/>
                    <a:pt x="13277" y="940"/>
                  </a:cubicBezTo>
                  <a:cubicBezTo>
                    <a:pt x="13431" y="967"/>
                    <a:pt x="13723" y="1095"/>
                    <a:pt x="13877" y="1119"/>
                  </a:cubicBezTo>
                  <a:cubicBezTo>
                    <a:pt x="14004" y="1137"/>
                    <a:pt x="14267" y="1159"/>
                    <a:pt x="14388" y="1119"/>
                  </a:cubicBezTo>
                  <a:cubicBezTo>
                    <a:pt x="14442" y="1101"/>
                    <a:pt x="14517" y="1002"/>
                    <a:pt x="14571" y="982"/>
                  </a:cubicBezTo>
                  <a:cubicBezTo>
                    <a:pt x="14636" y="959"/>
                    <a:pt x="14777" y="979"/>
                    <a:pt x="14845" y="969"/>
                  </a:cubicBezTo>
                  <a:cubicBezTo>
                    <a:pt x="14913" y="962"/>
                    <a:pt x="15047" y="937"/>
                    <a:pt x="15112" y="919"/>
                  </a:cubicBezTo>
                  <a:cubicBezTo>
                    <a:pt x="15167" y="902"/>
                    <a:pt x="15270" y="843"/>
                    <a:pt x="15326" y="833"/>
                  </a:cubicBezTo>
                  <a:cubicBezTo>
                    <a:pt x="15436" y="811"/>
                    <a:pt x="15661" y="812"/>
                    <a:pt x="15771" y="828"/>
                  </a:cubicBezTo>
                  <a:cubicBezTo>
                    <a:pt x="15842" y="838"/>
                    <a:pt x="15974" y="905"/>
                    <a:pt x="16045" y="914"/>
                  </a:cubicBezTo>
                  <a:cubicBezTo>
                    <a:pt x="16147" y="927"/>
                    <a:pt x="16355" y="916"/>
                    <a:pt x="16455" y="893"/>
                  </a:cubicBezTo>
                  <a:cubicBezTo>
                    <a:pt x="16520" y="877"/>
                    <a:pt x="16654" y="838"/>
                    <a:pt x="16700" y="790"/>
                  </a:cubicBezTo>
                  <a:cubicBezTo>
                    <a:pt x="16723" y="766"/>
                    <a:pt x="16722" y="686"/>
                    <a:pt x="16747" y="666"/>
                  </a:cubicBezTo>
                  <a:cubicBezTo>
                    <a:pt x="16806" y="616"/>
                    <a:pt x="16972" y="620"/>
                    <a:pt x="17047" y="614"/>
                  </a:cubicBezTo>
                  <a:cubicBezTo>
                    <a:pt x="17093" y="610"/>
                    <a:pt x="17189" y="628"/>
                    <a:pt x="17234" y="614"/>
                  </a:cubicBezTo>
                  <a:cubicBezTo>
                    <a:pt x="17273" y="601"/>
                    <a:pt x="17332" y="528"/>
                    <a:pt x="17373" y="515"/>
                  </a:cubicBezTo>
                  <a:cubicBezTo>
                    <a:pt x="17413" y="502"/>
                    <a:pt x="17499" y="510"/>
                    <a:pt x="17541" y="515"/>
                  </a:cubicBezTo>
                  <a:cubicBezTo>
                    <a:pt x="17630" y="525"/>
                    <a:pt x="17802" y="575"/>
                    <a:pt x="17889" y="597"/>
                  </a:cubicBezTo>
                  <a:cubicBezTo>
                    <a:pt x="17963" y="615"/>
                    <a:pt x="18108" y="679"/>
                    <a:pt x="18185" y="673"/>
                  </a:cubicBezTo>
                  <a:cubicBezTo>
                    <a:pt x="18259" y="668"/>
                    <a:pt x="18401" y="601"/>
                    <a:pt x="18463" y="558"/>
                  </a:cubicBezTo>
                  <a:cubicBezTo>
                    <a:pt x="18554" y="496"/>
                    <a:pt x="18671" y="296"/>
                    <a:pt x="18763" y="236"/>
                  </a:cubicBezTo>
                  <a:cubicBezTo>
                    <a:pt x="18812" y="205"/>
                    <a:pt x="18927" y="185"/>
                    <a:pt x="18979" y="163"/>
                  </a:cubicBezTo>
                  <a:cubicBezTo>
                    <a:pt x="19053" y="131"/>
                    <a:pt x="19185" y="28"/>
                    <a:pt x="19262" y="9"/>
                  </a:cubicBezTo>
                  <a:cubicBezTo>
                    <a:pt x="19321" y="-7"/>
                    <a:pt x="19444" y="2"/>
                    <a:pt x="19504" y="9"/>
                  </a:cubicBezTo>
                  <a:cubicBezTo>
                    <a:pt x="19573" y="16"/>
                    <a:pt x="19708" y="61"/>
                    <a:pt x="19778" y="68"/>
                  </a:cubicBezTo>
                  <a:cubicBezTo>
                    <a:pt x="19862" y="77"/>
                    <a:pt x="20035" y="63"/>
                    <a:pt x="20120" y="68"/>
                  </a:cubicBezTo>
                  <a:cubicBezTo>
                    <a:pt x="20205" y="74"/>
                    <a:pt x="20376" y="93"/>
                    <a:pt x="20459" y="111"/>
                  </a:cubicBezTo>
                  <a:cubicBezTo>
                    <a:pt x="20489" y="118"/>
                    <a:pt x="20549" y="144"/>
                    <a:pt x="20581" y="150"/>
                  </a:cubicBezTo>
                  <a:cubicBezTo>
                    <a:pt x="20618" y="158"/>
                    <a:pt x="20697" y="154"/>
                    <a:pt x="20733" y="167"/>
                  </a:cubicBezTo>
                  <a:cubicBezTo>
                    <a:pt x="20831" y="203"/>
                    <a:pt x="21017" y="322"/>
                    <a:pt x="21084" y="403"/>
                  </a:cubicBezTo>
                  <a:cubicBezTo>
                    <a:pt x="21117" y="444"/>
                    <a:pt x="21152" y="546"/>
                    <a:pt x="21165" y="597"/>
                  </a:cubicBezTo>
                  <a:cubicBezTo>
                    <a:pt x="21188" y="693"/>
                    <a:pt x="21176" y="895"/>
                    <a:pt x="21198" y="992"/>
                  </a:cubicBezTo>
                  <a:cubicBezTo>
                    <a:pt x="21222" y="1095"/>
                    <a:pt x="21296" y="1299"/>
                    <a:pt x="21350" y="1390"/>
                  </a:cubicBezTo>
                  <a:cubicBezTo>
                    <a:pt x="21392" y="1462"/>
                    <a:pt x="21530" y="1568"/>
                    <a:pt x="21562" y="1645"/>
                  </a:cubicBezTo>
                  <a:cubicBezTo>
                    <a:pt x="21585" y="1698"/>
                    <a:pt x="21600" y="1819"/>
                    <a:pt x="21587" y="1876"/>
                  </a:cubicBezTo>
                  <a:cubicBezTo>
                    <a:pt x="21571" y="1943"/>
                    <a:pt x="21485" y="2058"/>
                    <a:pt x="21439" y="2108"/>
                  </a:cubicBezTo>
                  <a:cubicBezTo>
                    <a:pt x="21333" y="2222"/>
                    <a:pt x="21051" y="2372"/>
                    <a:pt x="20940" y="2481"/>
                  </a:cubicBezTo>
                  <a:cubicBezTo>
                    <a:pt x="20872" y="2547"/>
                    <a:pt x="20759" y="2700"/>
                    <a:pt x="20708" y="2782"/>
                  </a:cubicBezTo>
                  <a:cubicBezTo>
                    <a:pt x="20645" y="2883"/>
                    <a:pt x="20524" y="3094"/>
                    <a:pt x="20497" y="3211"/>
                  </a:cubicBezTo>
                  <a:cubicBezTo>
                    <a:pt x="20478" y="3294"/>
                    <a:pt x="20521" y="3469"/>
                    <a:pt x="20497" y="3550"/>
                  </a:cubicBezTo>
                  <a:cubicBezTo>
                    <a:pt x="20478" y="3613"/>
                    <a:pt x="20368" y="3705"/>
                    <a:pt x="20353" y="3769"/>
                  </a:cubicBezTo>
                  <a:cubicBezTo>
                    <a:pt x="20323" y="3887"/>
                    <a:pt x="20371" y="4135"/>
                    <a:pt x="20399" y="4255"/>
                  </a:cubicBezTo>
                  <a:cubicBezTo>
                    <a:pt x="20423" y="4356"/>
                    <a:pt x="20545" y="4540"/>
                    <a:pt x="20552" y="4645"/>
                  </a:cubicBezTo>
                  <a:cubicBezTo>
                    <a:pt x="20554" y="4696"/>
                    <a:pt x="20516" y="4793"/>
                    <a:pt x="20501" y="4843"/>
                  </a:cubicBezTo>
                  <a:cubicBezTo>
                    <a:pt x="20479" y="4910"/>
                    <a:pt x="20446" y="5052"/>
                    <a:pt x="20404" y="5109"/>
                  </a:cubicBezTo>
                  <a:cubicBezTo>
                    <a:pt x="20331" y="5205"/>
                    <a:pt x="20119" y="5331"/>
                    <a:pt x="20018" y="5396"/>
                  </a:cubicBezTo>
                  <a:cubicBezTo>
                    <a:pt x="19888" y="5482"/>
                    <a:pt x="19599" y="5608"/>
                    <a:pt x="19473" y="5701"/>
                  </a:cubicBezTo>
                  <a:cubicBezTo>
                    <a:pt x="19396" y="5758"/>
                    <a:pt x="19237" y="5880"/>
                    <a:pt x="19195" y="5967"/>
                  </a:cubicBezTo>
                  <a:cubicBezTo>
                    <a:pt x="19156" y="6044"/>
                    <a:pt x="19156" y="6224"/>
                    <a:pt x="19160" y="6310"/>
                  </a:cubicBezTo>
                  <a:cubicBezTo>
                    <a:pt x="19167" y="6441"/>
                    <a:pt x="19273" y="6694"/>
                    <a:pt x="19262" y="6826"/>
                  </a:cubicBezTo>
                  <a:cubicBezTo>
                    <a:pt x="19257" y="6889"/>
                    <a:pt x="19178" y="7002"/>
                    <a:pt x="19173" y="7066"/>
                  </a:cubicBezTo>
                  <a:cubicBezTo>
                    <a:pt x="19168" y="7145"/>
                    <a:pt x="19230" y="7297"/>
                    <a:pt x="19241" y="7375"/>
                  </a:cubicBezTo>
                  <a:cubicBezTo>
                    <a:pt x="19260" y="7514"/>
                    <a:pt x="19279" y="7794"/>
                    <a:pt x="19270" y="7933"/>
                  </a:cubicBezTo>
                  <a:cubicBezTo>
                    <a:pt x="19264" y="8060"/>
                    <a:pt x="19199" y="8308"/>
                    <a:pt x="19186" y="8436"/>
                  </a:cubicBezTo>
                  <a:cubicBezTo>
                    <a:pt x="19176" y="8543"/>
                    <a:pt x="19172" y="8760"/>
                    <a:pt x="19173" y="8869"/>
                  </a:cubicBezTo>
                  <a:cubicBezTo>
                    <a:pt x="19174" y="8994"/>
                    <a:pt x="19211" y="9243"/>
                    <a:pt x="19199" y="9367"/>
                  </a:cubicBezTo>
                  <a:cubicBezTo>
                    <a:pt x="19185" y="9507"/>
                    <a:pt x="19086" y="9772"/>
                    <a:pt x="19056" y="9908"/>
                  </a:cubicBezTo>
                  <a:cubicBezTo>
                    <a:pt x="19029" y="10020"/>
                    <a:pt x="18978" y="10244"/>
                    <a:pt x="18966" y="10359"/>
                  </a:cubicBezTo>
                  <a:cubicBezTo>
                    <a:pt x="18957" y="10442"/>
                    <a:pt x="18937" y="10614"/>
                    <a:pt x="18962" y="10694"/>
                  </a:cubicBezTo>
                  <a:cubicBezTo>
                    <a:pt x="18994" y="10794"/>
                    <a:pt x="19150" y="10947"/>
                    <a:pt x="19211" y="11033"/>
                  </a:cubicBezTo>
                  <a:cubicBezTo>
                    <a:pt x="19294" y="11151"/>
                    <a:pt x="19486" y="11374"/>
                    <a:pt x="19537" y="11509"/>
                  </a:cubicBezTo>
                  <a:cubicBezTo>
                    <a:pt x="19574" y="11608"/>
                    <a:pt x="19593" y="11825"/>
                    <a:pt x="19588" y="11930"/>
                  </a:cubicBezTo>
                  <a:cubicBezTo>
                    <a:pt x="19582" y="12038"/>
                    <a:pt x="19502" y="12244"/>
                    <a:pt x="19491" y="12351"/>
                  </a:cubicBezTo>
                  <a:cubicBezTo>
                    <a:pt x="19479" y="12447"/>
                    <a:pt x="19464" y="12644"/>
                    <a:pt x="19491" y="12737"/>
                  </a:cubicBezTo>
                  <a:cubicBezTo>
                    <a:pt x="19523" y="12850"/>
                    <a:pt x="19684" y="13031"/>
                    <a:pt x="19736" y="13136"/>
                  </a:cubicBezTo>
                  <a:cubicBezTo>
                    <a:pt x="19792" y="13250"/>
                    <a:pt x="19879" y="13489"/>
                    <a:pt x="19921" y="13609"/>
                  </a:cubicBezTo>
                  <a:cubicBezTo>
                    <a:pt x="19936" y="13652"/>
                    <a:pt x="19957" y="13711"/>
                    <a:pt x="19976" y="13776"/>
                  </a:cubicBezTo>
                  <a:cubicBezTo>
                    <a:pt x="19889" y="13850"/>
                    <a:pt x="19753" y="13965"/>
                    <a:pt x="19690" y="14009"/>
                  </a:cubicBezTo>
                  <a:cubicBezTo>
                    <a:pt x="19603" y="14071"/>
                    <a:pt x="19405" y="14163"/>
                    <a:pt x="19325" y="14235"/>
                  </a:cubicBezTo>
                  <a:cubicBezTo>
                    <a:pt x="19269" y="14285"/>
                    <a:pt x="19196" y="14423"/>
                    <a:pt x="19139" y="14472"/>
                  </a:cubicBezTo>
                  <a:cubicBezTo>
                    <a:pt x="19095" y="14510"/>
                    <a:pt x="18997" y="14573"/>
                    <a:pt x="18942" y="14583"/>
                  </a:cubicBezTo>
                  <a:cubicBezTo>
                    <a:pt x="18878" y="14592"/>
                    <a:pt x="18729" y="14581"/>
                    <a:pt x="18688" y="14531"/>
                  </a:cubicBezTo>
                  <a:cubicBezTo>
                    <a:pt x="18664" y="14499"/>
                    <a:pt x="18703" y="14406"/>
                    <a:pt x="18688" y="14370"/>
                  </a:cubicBezTo>
                  <a:cubicBezTo>
                    <a:pt x="18676" y="14341"/>
                    <a:pt x="18627" y="14298"/>
                    <a:pt x="18600" y="14283"/>
                  </a:cubicBezTo>
                  <a:cubicBezTo>
                    <a:pt x="18544" y="14249"/>
                    <a:pt x="18415" y="14224"/>
                    <a:pt x="18352" y="14205"/>
                  </a:cubicBezTo>
                  <a:cubicBezTo>
                    <a:pt x="18304" y="14190"/>
                    <a:pt x="18198" y="14179"/>
                    <a:pt x="18159" y="14146"/>
                  </a:cubicBezTo>
                  <a:cubicBezTo>
                    <a:pt x="18133" y="14123"/>
                    <a:pt x="18127" y="14036"/>
                    <a:pt x="18096" y="14022"/>
                  </a:cubicBezTo>
                  <a:cubicBezTo>
                    <a:pt x="18066" y="14009"/>
                    <a:pt x="17996" y="14036"/>
                    <a:pt x="17969" y="14054"/>
                  </a:cubicBezTo>
                  <a:cubicBezTo>
                    <a:pt x="17933" y="14077"/>
                    <a:pt x="17899" y="14162"/>
                    <a:pt x="17871" y="14193"/>
                  </a:cubicBezTo>
                  <a:cubicBezTo>
                    <a:pt x="17841" y="14223"/>
                    <a:pt x="17778" y="14279"/>
                    <a:pt x="17741" y="14298"/>
                  </a:cubicBezTo>
                  <a:cubicBezTo>
                    <a:pt x="17711" y="14315"/>
                    <a:pt x="17646" y="14346"/>
                    <a:pt x="17614" y="14341"/>
                  </a:cubicBezTo>
                  <a:cubicBezTo>
                    <a:pt x="17575" y="14335"/>
                    <a:pt x="17517" y="14270"/>
                    <a:pt x="17487" y="14244"/>
                  </a:cubicBezTo>
                  <a:cubicBezTo>
                    <a:pt x="17451" y="14213"/>
                    <a:pt x="17393" y="14128"/>
                    <a:pt x="17350" y="14109"/>
                  </a:cubicBezTo>
                  <a:cubicBezTo>
                    <a:pt x="17312" y="14090"/>
                    <a:pt x="17224" y="14105"/>
                    <a:pt x="17183" y="14096"/>
                  </a:cubicBezTo>
                  <a:cubicBezTo>
                    <a:pt x="17143" y="14088"/>
                    <a:pt x="17070" y="14040"/>
                    <a:pt x="17031" y="14041"/>
                  </a:cubicBezTo>
                  <a:cubicBezTo>
                    <a:pt x="17008" y="14041"/>
                    <a:pt x="16962" y="14061"/>
                    <a:pt x="16945" y="14076"/>
                  </a:cubicBezTo>
                  <a:cubicBezTo>
                    <a:pt x="16921" y="14100"/>
                    <a:pt x="16912" y="14176"/>
                    <a:pt x="16884" y="14196"/>
                  </a:cubicBezTo>
                  <a:cubicBezTo>
                    <a:pt x="16837" y="14229"/>
                    <a:pt x="16712" y="14220"/>
                    <a:pt x="16653" y="14222"/>
                  </a:cubicBezTo>
                  <a:cubicBezTo>
                    <a:pt x="16598" y="14223"/>
                    <a:pt x="16487" y="14205"/>
                    <a:pt x="16431" y="14209"/>
                  </a:cubicBezTo>
                  <a:cubicBezTo>
                    <a:pt x="16392" y="14211"/>
                    <a:pt x="16307" y="14213"/>
                    <a:pt x="16276" y="14237"/>
                  </a:cubicBezTo>
                  <a:cubicBezTo>
                    <a:pt x="16242" y="14266"/>
                    <a:pt x="16234" y="14367"/>
                    <a:pt x="16210" y="14405"/>
                  </a:cubicBezTo>
                  <a:cubicBezTo>
                    <a:pt x="16192" y="14431"/>
                    <a:pt x="16149" y="14477"/>
                    <a:pt x="16121" y="14492"/>
                  </a:cubicBezTo>
                  <a:cubicBezTo>
                    <a:pt x="16082" y="14511"/>
                    <a:pt x="15994" y="14511"/>
                    <a:pt x="15952" y="14520"/>
                  </a:cubicBezTo>
                  <a:cubicBezTo>
                    <a:pt x="15895" y="14533"/>
                    <a:pt x="15761" y="14535"/>
                    <a:pt x="15725" y="14583"/>
                  </a:cubicBezTo>
                  <a:cubicBezTo>
                    <a:pt x="15692" y="14625"/>
                    <a:pt x="15749" y="14755"/>
                    <a:pt x="15725" y="14805"/>
                  </a:cubicBezTo>
                  <a:cubicBezTo>
                    <a:pt x="15709" y="14834"/>
                    <a:pt x="15643" y="14862"/>
                    <a:pt x="15616" y="14881"/>
                  </a:cubicBezTo>
                  <a:cubicBezTo>
                    <a:pt x="15566" y="14918"/>
                    <a:pt x="15468" y="14994"/>
                    <a:pt x="15413" y="15023"/>
                  </a:cubicBezTo>
                  <a:cubicBezTo>
                    <a:pt x="15374" y="15045"/>
                    <a:pt x="15274" y="15054"/>
                    <a:pt x="15242" y="15088"/>
                  </a:cubicBezTo>
                  <a:cubicBezTo>
                    <a:pt x="15204" y="15131"/>
                    <a:pt x="15220" y="15272"/>
                    <a:pt x="15180" y="15312"/>
                  </a:cubicBezTo>
                  <a:cubicBezTo>
                    <a:pt x="15132" y="15359"/>
                    <a:pt x="14991" y="15369"/>
                    <a:pt x="14926" y="15377"/>
                  </a:cubicBezTo>
                  <a:cubicBezTo>
                    <a:pt x="14840" y="15388"/>
                    <a:pt x="14669" y="15372"/>
                    <a:pt x="14583" y="15377"/>
                  </a:cubicBezTo>
                  <a:cubicBezTo>
                    <a:pt x="14512" y="15382"/>
                    <a:pt x="14369" y="15403"/>
                    <a:pt x="14297" y="15416"/>
                  </a:cubicBezTo>
                  <a:cubicBezTo>
                    <a:pt x="14221" y="15430"/>
                    <a:pt x="14071" y="15479"/>
                    <a:pt x="13994" y="15486"/>
                  </a:cubicBezTo>
                  <a:cubicBezTo>
                    <a:pt x="13931" y="15494"/>
                    <a:pt x="13800" y="15466"/>
                    <a:pt x="13740" y="15486"/>
                  </a:cubicBezTo>
                  <a:cubicBezTo>
                    <a:pt x="13660" y="15514"/>
                    <a:pt x="13545" y="15650"/>
                    <a:pt x="13474" y="15693"/>
                  </a:cubicBezTo>
                  <a:cubicBezTo>
                    <a:pt x="13377" y="15750"/>
                    <a:pt x="13171" y="15850"/>
                    <a:pt x="13062" y="15873"/>
                  </a:cubicBezTo>
                  <a:cubicBezTo>
                    <a:pt x="12979" y="15890"/>
                    <a:pt x="12809" y="15867"/>
                    <a:pt x="12726" y="15873"/>
                  </a:cubicBezTo>
                  <a:cubicBezTo>
                    <a:pt x="12652" y="15878"/>
                    <a:pt x="12502" y="15891"/>
                    <a:pt x="12434" y="15919"/>
                  </a:cubicBezTo>
                  <a:cubicBezTo>
                    <a:pt x="12340" y="15954"/>
                    <a:pt x="12193" y="16108"/>
                    <a:pt x="12098" y="16137"/>
                  </a:cubicBezTo>
                  <a:cubicBezTo>
                    <a:pt x="12020" y="16160"/>
                    <a:pt x="11849" y="16168"/>
                    <a:pt x="11775" y="16137"/>
                  </a:cubicBezTo>
                  <a:cubicBezTo>
                    <a:pt x="11738" y="16123"/>
                    <a:pt x="11699" y="16034"/>
                    <a:pt x="11660" y="16028"/>
                  </a:cubicBezTo>
                  <a:cubicBezTo>
                    <a:pt x="11613" y="16020"/>
                    <a:pt x="11531" y="16097"/>
                    <a:pt x="11485" y="16111"/>
                  </a:cubicBezTo>
                  <a:cubicBezTo>
                    <a:pt x="11450" y="16123"/>
                    <a:pt x="11379" y="16147"/>
                    <a:pt x="11346" y="16137"/>
                  </a:cubicBezTo>
                  <a:cubicBezTo>
                    <a:pt x="11284" y="16120"/>
                    <a:pt x="11209" y="16002"/>
                    <a:pt x="11156" y="15969"/>
                  </a:cubicBezTo>
                  <a:cubicBezTo>
                    <a:pt x="11116" y="15947"/>
                    <a:pt x="11022" y="15938"/>
                    <a:pt x="10986" y="15910"/>
                  </a:cubicBezTo>
                  <a:cubicBezTo>
                    <a:pt x="10954" y="15884"/>
                    <a:pt x="10930" y="15794"/>
                    <a:pt x="10898" y="15768"/>
                  </a:cubicBezTo>
                  <a:cubicBezTo>
                    <a:pt x="10872" y="15749"/>
                    <a:pt x="10808" y="15719"/>
                    <a:pt x="10779" y="15729"/>
                  </a:cubicBezTo>
                  <a:cubicBezTo>
                    <a:pt x="10753" y="15738"/>
                    <a:pt x="10723" y="15793"/>
                    <a:pt x="10720" y="15820"/>
                  </a:cubicBezTo>
                  <a:cubicBezTo>
                    <a:pt x="10715" y="15856"/>
                    <a:pt x="10766" y="15924"/>
                    <a:pt x="10766" y="15962"/>
                  </a:cubicBezTo>
                  <a:cubicBezTo>
                    <a:pt x="10766" y="16001"/>
                    <a:pt x="10748" y="16085"/>
                    <a:pt x="10720" y="16111"/>
                  </a:cubicBezTo>
                  <a:cubicBezTo>
                    <a:pt x="10699" y="16132"/>
                    <a:pt x="10633" y="16146"/>
                    <a:pt x="10605" y="16137"/>
                  </a:cubicBezTo>
                  <a:cubicBezTo>
                    <a:pt x="10578" y="16129"/>
                    <a:pt x="10541" y="16080"/>
                    <a:pt x="10525" y="16055"/>
                  </a:cubicBezTo>
                  <a:cubicBezTo>
                    <a:pt x="10512" y="16037"/>
                    <a:pt x="10506" y="15986"/>
                    <a:pt x="10488" y="15975"/>
                  </a:cubicBezTo>
                  <a:cubicBezTo>
                    <a:pt x="10439" y="15942"/>
                    <a:pt x="10314" y="15958"/>
                    <a:pt x="10259" y="15969"/>
                  </a:cubicBezTo>
                  <a:cubicBezTo>
                    <a:pt x="10229" y="15977"/>
                    <a:pt x="10176" y="16019"/>
                    <a:pt x="10144" y="16025"/>
                  </a:cubicBezTo>
                  <a:cubicBezTo>
                    <a:pt x="10101" y="16036"/>
                    <a:pt x="10005" y="16042"/>
                    <a:pt x="9963" y="16025"/>
                  </a:cubicBezTo>
                  <a:cubicBezTo>
                    <a:pt x="9926" y="16011"/>
                    <a:pt x="9867" y="15951"/>
                    <a:pt x="9844" y="15919"/>
                  </a:cubicBezTo>
                  <a:cubicBezTo>
                    <a:pt x="9821" y="15884"/>
                    <a:pt x="9827" y="15767"/>
                    <a:pt x="9786" y="15759"/>
                  </a:cubicBezTo>
                  <a:cubicBezTo>
                    <a:pt x="9763" y="15755"/>
                    <a:pt x="9745" y="15817"/>
                    <a:pt x="9727" y="15832"/>
                  </a:cubicBezTo>
                  <a:cubicBezTo>
                    <a:pt x="9687" y="15863"/>
                    <a:pt x="9593" y="15895"/>
                    <a:pt x="9550" y="15919"/>
                  </a:cubicBezTo>
                  <a:cubicBezTo>
                    <a:pt x="9512" y="15938"/>
                    <a:pt x="9446" y="15997"/>
                    <a:pt x="9405" y="16004"/>
                  </a:cubicBezTo>
                  <a:cubicBezTo>
                    <a:pt x="9327" y="16019"/>
                    <a:pt x="9172" y="15952"/>
                    <a:pt x="9092" y="15949"/>
                  </a:cubicBezTo>
                  <a:cubicBezTo>
                    <a:pt x="9044" y="15946"/>
                    <a:pt x="8939" y="15938"/>
                    <a:pt x="8898" y="15965"/>
                  </a:cubicBezTo>
                  <a:cubicBezTo>
                    <a:pt x="8859" y="15993"/>
                    <a:pt x="8809" y="16089"/>
                    <a:pt x="8809" y="16137"/>
                  </a:cubicBezTo>
                  <a:cubicBezTo>
                    <a:pt x="8809" y="16181"/>
                    <a:pt x="8883" y="16249"/>
                    <a:pt x="8889" y="16291"/>
                  </a:cubicBezTo>
                  <a:cubicBezTo>
                    <a:pt x="8896" y="16332"/>
                    <a:pt x="8878" y="16415"/>
                    <a:pt x="8860" y="16451"/>
                  </a:cubicBezTo>
                  <a:cubicBezTo>
                    <a:pt x="8836" y="16500"/>
                    <a:pt x="8763" y="16595"/>
                    <a:pt x="8712" y="16613"/>
                  </a:cubicBezTo>
                  <a:cubicBezTo>
                    <a:pt x="8660" y="16633"/>
                    <a:pt x="8547" y="16578"/>
                    <a:pt x="8492" y="16584"/>
                  </a:cubicBezTo>
                  <a:cubicBezTo>
                    <a:pt x="8445" y="16587"/>
                    <a:pt x="8356" y="16628"/>
                    <a:pt x="8310" y="16643"/>
                  </a:cubicBezTo>
                  <a:cubicBezTo>
                    <a:pt x="8263" y="16660"/>
                    <a:pt x="8171" y="16707"/>
                    <a:pt x="8120" y="16712"/>
                  </a:cubicBezTo>
                  <a:cubicBezTo>
                    <a:pt x="8049" y="16720"/>
                    <a:pt x="7908" y="16667"/>
                    <a:pt x="7837" y="16678"/>
                  </a:cubicBezTo>
                  <a:cubicBezTo>
                    <a:pt x="7804" y="16683"/>
                    <a:pt x="7740" y="16709"/>
                    <a:pt x="7719" y="16734"/>
                  </a:cubicBezTo>
                  <a:cubicBezTo>
                    <a:pt x="7701" y="16755"/>
                    <a:pt x="7702" y="16819"/>
                    <a:pt x="7684" y="16842"/>
                  </a:cubicBezTo>
                  <a:cubicBezTo>
                    <a:pt x="7669" y="16863"/>
                    <a:pt x="7622" y="16896"/>
                    <a:pt x="7596" y="16896"/>
                  </a:cubicBezTo>
                  <a:cubicBezTo>
                    <a:pt x="7558" y="16898"/>
                    <a:pt x="7499" y="16829"/>
                    <a:pt x="7461" y="16824"/>
                  </a:cubicBezTo>
                  <a:cubicBezTo>
                    <a:pt x="7417" y="16819"/>
                    <a:pt x="7332" y="16850"/>
                    <a:pt x="7292" y="16867"/>
                  </a:cubicBezTo>
                  <a:cubicBezTo>
                    <a:pt x="7243" y="16887"/>
                    <a:pt x="7137" y="16928"/>
                    <a:pt x="7110" y="16974"/>
                  </a:cubicBezTo>
                  <a:cubicBezTo>
                    <a:pt x="7093" y="17006"/>
                    <a:pt x="7102" y="17081"/>
                    <a:pt x="7110" y="17116"/>
                  </a:cubicBezTo>
                  <a:cubicBezTo>
                    <a:pt x="7119" y="17155"/>
                    <a:pt x="7176" y="17221"/>
                    <a:pt x="7177" y="17261"/>
                  </a:cubicBezTo>
                  <a:cubicBezTo>
                    <a:pt x="7180" y="17302"/>
                    <a:pt x="7151" y="17381"/>
                    <a:pt x="7126" y="17412"/>
                  </a:cubicBezTo>
                  <a:cubicBezTo>
                    <a:pt x="7087" y="17466"/>
                    <a:pt x="6968" y="17538"/>
                    <a:pt x="6907" y="17566"/>
                  </a:cubicBezTo>
                  <a:cubicBezTo>
                    <a:pt x="6872" y="17583"/>
                    <a:pt x="6792" y="17585"/>
                    <a:pt x="6759" y="17605"/>
                  </a:cubicBezTo>
                  <a:cubicBezTo>
                    <a:pt x="6724" y="17627"/>
                    <a:pt x="6688" y="17712"/>
                    <a:pt x="6654" y="17734"/>
                  </a:cubicBezTo>
                  <a:cubicBezTo>
                    <a:pt x="6605" y="17765"/>
                    <a:pt x="6491" y="17792"/>
                    <a:pt x="6433" y="17794"/>
                  </a:cubicBezTo>
                  <a:cubicBezTo>
                    <a:pt x="6346" y="17796"/>
                    <a:pt x="6178" y="17731"/>
                    <a:pt x="6091" y="17721"/>
                  </a:cubicBezTo>
                  <a:cubicBezTo>
                    <a:pt x="6030" y="17714"/>
                    <a:pt x="5905" y="17714"/>
                    <a:pt x="5842" y="17717"/>
                  </a:cubicBezTo>
                  <a:cubicBezTo>
                    <a:pt x="5786" y="17720"/>
                    <a:pt x="5671" y="17725"/>
                    <a:pt x="5619" y="17743"/>
                  </a:cubicBezTo>
                  <a:cubicBezTo>
                    <a:pt x="5570" y="17759"/>
                    <a:pt x="5469" y="17801"/>
                    <a:pt x="5445" y="17846"/>
                  </a:cubicBezTo>
                  <a:cubicBezTo>
                    <a:pt x="5423" y="17883"/>
                    <a:pt x="5423" y="17983"/>
                    <a:pt x="5445" y="18022"/>
                  </a:cubicBezTo>
                  <a:cubicBezTo>
                    <a:pt x="5465" y="18060"/>
                    <a:pt x="5554" y="18092"/>
                    <a:pt x="5593" y="18112"/>
                  </a:cubicBezTo>
                  <a:cubicBezTo>
                    <a:pt x="5628" y="18130"/>
                    <a:pt x="5717" y="18138"/>
                    <a:pt x="5736" y="18172"/>
                  </a:cubicBezTo>
                  <a:cubicBezTo>
                    <a:pt x="5755" y="18207"/>
                    <a:pt x="5731" y="18294"/>
                    <a:pt x="5711" y="18326"/>
                  </a:cubicBezTo>
                  <a:cubicBezTo>
                    <a:pt x="5691" y="18360"/>
                    <a:pt x="5612" y="18387"/>
                    <a:pt x="5588" y="18417"/>
                  </a:cubicBezTo>
                  <a:cubicBezTo>
                    <a:pt x="5571" y="18439"/>
                    <a:pt x="5543" y="18492"/>
                    <a:pt x="5546" y="18520"/>
                  </a:cubicBezTo>
                  <a:cubicBezTo>
                    <a:pt x="5550" y="18553"/>
                    <a:pt x="5598" y="18608"/>
                    <a:pt x="5622" y="18631"/>
                  </a:cubicBezTo>
                  <a:cubicBezTo>
                    <a:pt x="5642" y="18652"/>
                    <a:pt x="5709" y="18668"/>
                    <a:pt x="5716" y="18696"/>
                  </a:cubicBezTo>
                  <a:cubicBezTo>
                    <a:pt x="5723" y="18734"/>
                    <a:pt x="5662" y="18801"/>
                    <a:pt x="5635" y="18829"/>
                  </a:cubicBezTo>
                  <a:cubicBezTo>
                    <a:pt x="5596" y="18869"/>
                    <a:pt x="5497" y="18930"/>
                    <a:pt x="5445" y="18949"/>
                  </a:cubicBezTo>
                  <a:cubicBezTo>
                    <a:pt x="5399" y="18965"/>
                    <a:pt x="5298" y="18961"/>
                    <a:pt x="5250" y="18970"/>
                  </a:cubicBezTo>
                  <a:cubicBezTo>
                    <a:pt x="5185" y="18984"/>
                    <a:pt x="5051" y="19013"/>
                    <a:pt x="4997" y="19052"/>
                  </a:cubicBezTo>
                  <a:cubicBezTo>
                    <a:pt x="4951" y="19086"/>
                    <a:pt x="4900" y="19195"/>
                    <a:pt x="4862" y="19236"/>
                  </a:cubicBezTo>
                  <a:cubicBezTo>
                    <a:pt x="4817" y="19286"/>
                    <a:pt x="4698" y="19354"/>
                    <a:pt x="4668" y="19413"/>
                  </a:cubicBezTo>
                  <a:cubicBezTo>
                    <a:pt x="4645" y="19453"/>
                    <a:pt x="4619" y="19554"/>
                    <a:pt x="4637" y="19597"/>
                  </a:cubicBezTo>
                  <a:cubicBezTo>
                    <a:pt x="4655" y="19639"/>
                    <a:pt x="4766" y="19658"/>
                    <a:pt x="4781" y="19700"/>
                  </a:cubicBezTo>
                  <a:cubicBezTo>
                    <a:pt x="4800" y="19756"/>
                    <a:pt x="4726" y="19870"/>
                    <a:pt x="4717" y="19928"/>
                  </a:cubicBezTo>
                  <a:cubicBezTo>
                    <a:pt x="4708" y="19987"/>
                    <a:pt x="4698" y="20106"/>
                    <a:pt x="4710" y="20165"/>
                  </a:cubicBezTo>
                  <a:cubicBezTo>
                    <a:pt x="4717" y="20209"/>
                    <a:pt x="4772" y="20287"/>
                    <a:pt x="4781" y="20331"/>
                  </a:cubicBezTo>
                  <a:cubicBezTo>
                    <a:pt x="4789" y="20366"/>
                    <a:pt x="4799" y="20443"/>
                    <a:pt x="4781" y="20474"/>
                  </a:cubicBezTo>
                  <a:cubicBezTo>
                    <a:pt x="4753" y="20518"/>
                    <a:pt x="4642" y="20544"/>
                    <a:pt x="4595" y="20567"/>
                  </a:cubicBezTo>
                  <a:cubicBezTo>
                    <a:pt x="4548" y="20592"/>
                    <a:pt x="4440" y="20626"/>
                    <a:pt x="4405" y="20666"/>
                  </a:cubicBezTo>
                  <a:cubicBezTo>
                    <a:pt x="4374" y="20702"/>
                    <a:pt x="4364" y="20805"/>
                    <a:pt x="4342" y="20846"/>
                  </a:cubicBezTo>
                  <a:cubicBezTo>
                    <a:pt x="4320" y="20888"/>
                    <a:pt x="4273" y="20976"/>
                    <a:pt x="4232" y="20997"/>
                  </a:cubicBezTo>
                  <a:cubicBezTo>
                    <a:pt x="4210" y="21007"/>
                    <a:pt x="4179" y="21007"/>
                    <a:pt x="4144" y="21005"/>
                  </a:cubicBezTo>
                  <a:close/>
                </a:path>
              </a:pathLst>
            </a:custGeom>
            <a:solidFill>
              <a:schemeClr val="accent1">
                <a:lumMod val="50000"/>
              </a:schemeClr>
            </a:solidFill>
            <a:ln w="3175" cap="flat">
              <a:solidFill>
                <a:schemeClr val="bg1"/>
              </a:solidFill>
              <a:prstDash val="solid"/>
              <a:miter lim="800000"/>
              <a:headEnd/>
              <a:tailEnd/>
            </a:ln>
          </p:spPr>
          <p:txBody>
            <a:bodyPr lIns="91436" tIns="91436" rIns="91436" bIns="91436"/>
            <a:lstStyle/>
            <a:p>
              <a:pPr>
                <a:defRPr/>
              </a:pPr>
              <a:endParaRPr lang="es-ES" sz="11401"/>
            </a:p>
          </p:txBody>
        </p:sp>
        <p:sp>
          <p:nvSpPr>
            <p:cNvPr id="35" name="Shape 1023"/>
            <p:cNvSpPr>
              <a:spLocks/>
            </p:cNvSpPr>
            <p:nvPr/>
          </p:nvSpPr>
          <p:spPr bwMode="auto">
            <a:xfrm>
              <a:off x="2293971" y="3306967"/>
              <a:ext cx="958234" cy="1053712"/>
            </a:xfrm>
            <a:custGeom>
              <a:avLst/>
              <a:gdLst>
                <a:gd name="T0" fmla="*/ 2147483646 w 21598"/>
                <a:gd name="T1" fmla="*/ 2147483646 h 21590"/>
                <a:gd name="T2" fmla="*/ 2147483646 w 21598"/>
                <a:gd name="T3" fmla="*/ 2147483646 h 21590"/>
                <a:gd name="T4" fmla="*/ 2147483646 w 21598"/>
                <a:gd name="T5" fmla="*/ 2147483646 h 21590"/>
                <a:gd name="T6" fmla="*/ 2147483646 w 21598"/>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590" extrusionOk="0">
                  <a:moveTo>
                    <a:pt x="5326" y="12858"/>
                  </a:moveTo>
                  <a:cubicBezTo>
                    <a:pt x="5277" y="12792"/>
                    <a:pt x="5227" y="12725"/>
                    <a:pt x="5183" y="12691"/>
                  </a:cubicBezTo>
                  <a:cubicBezTo>
                    <a:pt x="5122" y="12649"/>
                    <a:pt x="4981" y="12585"/>
                    <a:pt x="4906" y="12572"/>
                  </a:cubicBezTo>
                  <a:cubicBezTo>
                    <a:pt x="4847" y="12563"/>
                    <a:pt x="4723" y="12567"/>
                    <a:pt x="4669" y="12587"/>
                  </a:cubicBezTo>
                  <a:cubicBezTo>
                    <a:pt x="4629" y="12601"/>
                    <a:pt x="4582" y="12671"/>
                    <a:pt x="4542" y="12686"/>
                  </a:cubicBezTo>
                  <a:cubicBezTo>
                    <a:pt x="4483" y="12705"/>
                    <a:pt x="4348" y="12714"/>
                    <a:pt x="4290" y="12691"/>
                  </a:cubicBezTo>
                  <a:cubicBezTo>
                    <a:pt x="4255" y="12678"/>
                    <a:pt x="4222" y="12606"/>
                    <a:pt x="4187" y="12594"/>
                  </a:cubicBezTo>
                  <a:cubicBezTo>
                    <a:pt x="4146" y="12578"/>
                    <a:pt x="4042" y="12571"/>
                    <a:pt x="4006" y="12594"/>
                  </a:cubicBezTo>
                  <a:cubicBezTo>
                    <a:pt x="3971" y="12615"/>
                    <a:pt x="3983" y="12712"/>
                    <a:pt x="3950" y="12734"/>
                  </a:cubicBezTo>
                  <a:cubicBezTo>
                    <a:pt x="3902" y="12765"/>
                    <a:pt x="3753" y="12772"/>
                    <a:pt x="3713" y="12734"/>
                  </a:cubicBezTo>
                  <a:cubicBezTo>
                    <a:pt x="3689" y="12712"/>
                    <a:pt x="3724" y="12645"/>
                    <a:pt x="3721" y="12615"/>
                  </a:cubicBezTo>
                  <a:cubicBezTo>
                    <a:pt x="3716" y="12570"/>
                    <a:pt x="3699" y="12479"/>
                    <a:pt x="3673" y="12440"/>
                  </a:cubicBezTo>
                  <a:cubicBezTo>
                    <a:pt x="3652" y="12407"/>
                    <a:pt x="3595" y="12346"/>
                    <a:pt x="3555" y="12335"/>
                  </a:cubicBezTo>
                  <a:cubicBezTo>
                    <a:pt x="3493" y="12315"/>
                    <a:pt x="3360" y="12358"/>
                    <a:pt x="3295" y="12362"/>
                  </a:cubicBezTo>
                  <a:cubicBezTo>
                    <a:pt x="3239" y="12366"/>
                    <a:pt x="3120" y="12396"/>
                    <a:pt x="3073" y="12369"/>
                  </a:cubicBezTo>
                  <a:cubicBezTo>
                    <a:pt x="3029" y="12345"/>
                    <a:pt x="3035" y="12229"/>
                    <a:pt x="2994" y="12201"/>
                  </a:cubicBezTo>
                  <a:cubicBezTo>
                    <a:pt x="2937" y="12163"/>
                    <a:pt x="2778" y="12194"/>
                    <a:pt x="2709" y="12172"/>
                  </a:cubicBezTo>
                  <a:cubicBezTo>
                    <a:pt x="2626" y="12147"/>
                    <a:pt x="2459" y="12069"/>
                    <a:pt x="2410" y="12004"/>
                  </a:cubicBezTo>
                  <a:cubicBezTo>
                    <a:pt x="2358" y="11938"/>
                    <a:pt x="2397" y="11746"/>
                    <a:pt x="2338" y="11682"/>
                  </a:cubicBezTo>
                  <a:cubicBezTo>
                    <a:pt x="2305" y="11647"/>
                    <a:pt x="2189" y="11641"/>
                    <a:pt x="2149" y="11613"/>
                  </a:cubicBezTo>
                  <a:cubicBezTo>
                    <a:pt x="2098" y="11577"/>
                    <a:pt x="2052" y="11460"/>
                    <a:pt x="1998" y="11430"/>
                  </a:cubicBezTo>
                  <a:cubicBezTo>
                    <a:pt x="1925" y="11391"/>
                    <a:pt x="1737" y="11412"/>
                    <a:pt x="1659" y="11381"/>
                  </a:cubicBezTo>
                  <a:cubicBezTo>
                    <a:pt x="1592" y="11355"/>
                    <a:pt x="1464" y="11278"/>
                    <a:pt x="1430" y="11220"/>
                  </a:cubicBezTo>
                  <a:cubicBezTo>
                    <a:pt x="1392" y="11155"/>
                    <a:pt x="1441" y="10995"/>
                    <a:pt x="1414" y="10926"/>
                  </a:cubicBezTo>
                  <a:cubicBezTo>
                    <a:pt x="1394" y="10873"/>
                    <a:pt x="1325" y="10770"/>
                    <a:pt x="1271" y="10743"/>
                  </a:cubicBezTo>
                  <a:cubicBezTo>
                    <a:pt x="1227" y="10721"/>
                    <a:pt x="1115" y="10745"/>
                    <a:pt x="1066" y="10729"/>
                  </a:cubicBezTo>
                  <a:cubicBezTo>
                    <a:pt x="1001" y="10708"/>
                    <a:pt x="865" y="10639"/>
                    <a:pt x="837" y="10582"/>
                  </a:cubicBezTo>
                  <a:cubicBezTo>
                    <a:pt x="805" y="10517"/>
                    <a:pt x="869" y="10372"/>
                    <a:pt x="869" y="10301"/>
                  </a:cubicBezTo>
                  <a:cubicBezTo>
                    <a:pt x="869" y="10250"/>
                    <a:pt x="883" y="10136"/>
                    <a:pt x="845" y="10099"/>
                  </a:cubicBezTo>
                  <a:cubicBezTo>
                    <a:pt x="808" y="10062"/>
                    <a:pt x="682" y="10075"/>
                    <a:pt x="632" y="10057"/>
                  </a:cubicBezTo>
                  <a:cubicBezTo>
                    <a:pt x="570" y="10034"/>
                    <a:pt x="436" y="9982"/>
                    <a:pt x="402" y="9929"/>
                  </a:cubicBezTo>
                  <a:cubicBezTo>
                    <a:pt x="366" y="9873"/>
                    <a:pt x="418" y="9727"/>
                    <a:pt x="395" y="9664"/>
                  </a:cubicBezTo>
                  <a:cubicBezTo>
                    <a:pt x="367" y="9587"/>
                    <a:pt x="264" y="9443"/>
                    <a:pt x="189" y="9398"/>
                  </a:cubicBezTo>
                  <a:cubicBezTo>
                    <a:pt x="150" y="9374"/>
                    <a:pt x="73" y="9371"/>
                    <a:pt x="0" y="9365"/>
                  </a:cubicBezTo>
                  <a:lnTo>
                    <a:pt x="1917" y="7876"/>
                  </a:lnTo>
                  <a:cubicBezTo>
                    <a:pt x="1917" y="7876"/>
                    <a:pt x="1938" y="7705"/>
                    <a:pt x="1941" y="7647"/>
                  </a:cubicBezTo>
                  <a:cubicBezTo>
                    <a:pt x="1942" y="7601"/>
                    <a:pt x="1917" y="7504"/>
                    <a:pt x="1941" y="7463"/>
                  </a:cubicBezTo>
                  <a:cubicBezTo>
                    <a:pt x="1965" y="7422"/>
                    <a:pt x="2071" y="7387"/>
                    <a:pt x="2113" y="7357"/>
                  </a:cubicBezTo>
                  <a:cubicBezTo>
                    <a:pt x="2154" y="7326"/>
                    <a:pt x="2218" y="7241"/>
                    <a:pt x="2267" y="7220"/>
                  </a:cubicBezTo>
                  <a:cubicBezTo>
                    <a:pt x="2324" y="7194"/>
                    <a:pt x="2458" y="7175"/>
                    <a:pt x="2520" y="7189"/>
                  </a:cubicBezTo>
                  <a:cubicBezTo>
                    <a:pt x="2553" y="7197"/>
                    <a:pt x="2596" y="7254"/>
                    <a:pt x="2628" y="7264"/>
                  </a:cubicBezTo>
                  <a:cubicBezTo>
                    <a:pt x="2681" y="7281"/>
                    <a:pt x="2801" y="7288"/>
                    <a:pt x="2849" y="7264"/>
                  </a:cubicBezTo>
                  <a:cubicBezTo>
                    <a:pt x="2918" y="7230"/>
                    <a:pt x="2967" y="7084"/>
                    <a:pt x="3013" y="7028"/>
                  </a:cubicBezTo>
                  <a:cubicBezTo>
                    <a:pt x="3046" y="6987"/>
                    <a:pt x="3116" y="6903"/>
                    <a:pt x="3163" y="6872"/>
                  </a:cubicBezTo>
                  <a:cubicBezTo>
                    <a:pt x="3207" y="6841"/>
                    <a:pt x="3330" y="6824"/>
                    <a:pt x="3365" y="6784"/>
                  </a:cubicBezTo>
                  <a:cubicBezTo>
                    <a:pt x="3403" y="6746"/>
                    <a:pt x="3438" y="6639"/>
                    <a:pt x="3425" y="6589"/>
                  </a:cubicBezTo>
                  <a:cubicBezTo>
                    <a:pt x="3419" y="6560"/>
                    <a:pt x="3355" y="6523"/>
                    <a:pt x="3344" y="6495"/>
                  </a:cubicBezTo>
                  <a:cubicBezTo>
                    <a:pt x="3331" y="6462"/>
                    <a:pt x="3326" y="6386"/>
                    <a:pt x="3347" y="6358"/>
                  </a:cubicBezTo>
                  <a:cubicBezTo>
                    <a:pt x="3363" y="6335"/>
                    <a:pt x="3427" y="6310"/>
                    <a:pt x="3457" y="6311"/>
                  </a:cubicBezTo>
                  <a:cubicBezTo>
                    <a:pt x="3485" y="6311"/>
                    <a:pt x="3528" y="6351"/>
                    <a:pt x="3555" y="6355"/>
                  </a:cubicBezTo>
                  <a:cubicBezTo>
                    <a:pt x="3608" y="6365"/>
                    <a:pt x="3721" y="6327"/>
                    <a:pt x="3770" y="6343"/>
                  </a:cubicBezTo>
                  <a:cubicBezTo>
                    <a:pt x="3804" y="6355"/>
                    <a:pt x="3837" y="6423"/>
                    <a:pt x="3870" y="6433"/>
                  </a:cubicBezTo>
                  <a:cubicBezTo>
                    <a:pt x="3918" y="6447"/>
                    <a:pt x="4037" y="6442"/>
                    <a:pt x="4071" y="6408"/>
                  </a:cubicBezTo>
                  <a:cubicBezTo>
                    <a:pt x="4111" y="6369"/>
                    <a:pt x="4087" y="6249"/>
                    <a:pt x="4071" y="6198"/>
                  </a:cubicBezTo>
                  <a:cubicBezTo>
                    <a:pt x="4053" y="6143"/>
                    <a:pt x="3974" y="6047"/>
                    <a:pt x="3937" y="6000"/>
                  </a:cubicBezTo>
                  <a:cubicBezTo>
                    <a:pt x="3877" y="5925"/>
                    <a:pt x="3710" y="5804"/>
                    <a:pt x="3673" y="5717"/>
                  </a:cubicBezTo>
                  <a:cubicBezTo>
                    <a:pt x="3638" y="5637"/>
                    <a:pt x="3630" y="5453"/>
                    <a:pt x="3657" y="5370"/>
                  </a:cubicBezTo>
                  <a:cubicBezTo>
                    <a:pt x="3691" y="5269"/>
                    <a:pt x="3874" y="5119"/>
                    <a:pt x="3926" y="5026"/>
                  </a:cubicBezTo>
                  <a:cubicBezTo>
                    <a:pt x="3983" y="4926"/>
                    <a:pt x="4065" y="4710"/>
                    <a:pt x="4092" y="4599"/>
                  </a:cubicBezTo>
                  <a:cubicBezTo>
                    <a:pt x="4115" y="4506"/>
                    <a:pt x="4084" y="4300"/>
                    <a:pt x="4139" y="4218"/>
                  </a:cubicBezTo>
                  <a:cubicBezTo>
                    <a:pt x="4170" y="4172"/>
                    <a:pt x="4298" y="4143"/>
                    <a:pt x="4333" y="4102"/>
                  </a:cubicBezTo>
                  <a:cubicBezTo>
                    <a:pt x="4370" y="4057"/>
                    <a:pt x="4392" y="3942"/>
                    <a:pt x="4405" y="3888"/>
                  </a:cubicBezTo>
                  <a:cubicBezTo>
                    <a:pt x="4421" y="3811"/>
                    <a:pt x="4422" y="3652"/>
                    <a:pt x="4440" y="3576"/>
                  </a:cubicBezTo>
                  <a:cubicBezTo>
                    <a:pt x="4457" y="3498"/>
                    <a:pt x="4519" y="3348"/>
                    <a:pt x="4542" y="3271"/>
                  </a:cubicBezTo>
                  <a:cubicBezTo>
                    <a:pt x="4561" y="3207"/>
                    <a:pt x="4577" y="3073"/>
                    <a:pt x="4605" y="3012"/>
                  </a:cubicBezTo>
                  <a:cubicBezTo>
                    <a:pt x="4661" y="2896"/>
                    <a:pt x="4849" y="2701"/>
                    <a:pt x="4925" y="2595"/>
                  </a:cubicBezTo>
                  <a:cubicBezTo>
                    <a:pt x="4968" y="2537"/>
                    <a:pt x="5041" y="2414"/>
                    <a:pt x="5087" y="2359"/>
                  </a:cubicBezTo>
                  <a:cubicBezTo>
                    <a:pt x="5116" y="2325"/>
                    <a:pt x="5169" y="2239"/>
                    <a:pt x="5216" y="2233"/>
                  </a:cubicBezTo>
                  <a:cubicBezTo>
                    <a:pt x="5264" y="2228"/>
                    <a:pt x="5342" y="2297"/>
                    <a:pt x="5380" y="2322"/>
                  </a:cubicBezTo>
                  <a:cubicBezTo>
                    <a:pt x="5461" y="2376"/>
                    <a:pt x="5592" y="2519"/>
                    <a:pt x="5681" y="2561"/>
                  </a:cubicBezTo>
                  <a:cubicBezTo>
                    <a:pt x="5738" y="2588"/>
                    <a:pt x="5873" y="2633"/>
                    <a:pt x="5938" y="2622"/>
                  </a:cubicBezTo>
                  <a:cubicBezTo>
                    <a:pt x="6047" y="2602"/>
                    <a:pt x="6204" y="2448"/>
                    <a:pt x="6292" y="2387"/>
                  </a:cubicBezTo>
                  <a:cubicBezTo>
                    <a:pt x="6352" y="2346"/>
                    <a:pt x="6465" y="2254"/>
                    <a:pt x="6529" y="2215"/>
                  </a:cubicBezTo>
                  <a:cubicBezTo>
                    <a:pt x="6627" y="2153"/>
                    <a:pt x="6837" y="2045"/>
                    <a:pt x="6944" y="1996"/>
                  </a:cubicBezTo>
                  <a:cubicBezTo>
                    <a:pt x="7049" y="1946"/>
                    <a:pt x="7267" y="1861"/>
                    <a:pt x="7377" y="1818"/>
                  </a:cubicBezTo>
                  <a:cubicBezTo>
                    <a:pt x="7497" y="1768"/>
                    <a:pt x="7758" y="1696"/>
                    <a:pt x="7867" y="1625"/>
                  </a:cubicBezTo>
                  <a:cubicBezTo>
                    <a:pt x="7932" y="1582"/>
                    <a:pt x="8022" y="1453"/>
                    <a:pt x="8081" y="1402"/>
                  </a:cubicBezTo>
                  <a:cubicBezTo>
                    <a:pt x="8158" y="1336"/>
                    <a:pt x="8315" y="1204"/>
                    <a:pt x="8409" y="1159"/>
                  </a:cubicBezTo>
                  <a:cubicBezTo>
                    <a:pt x="8457" y="1135"/>
                    <a:pt x="8563" y="1098"/>
                    <a:pt x="8619" y="1098"/>
                  </a:cubicBezTo>
                  <a:cubicBezTo>
                    <a:pt x="8667" y="1098"/>
                    <a:pt x="8756" y="1142"/>
                    <a:pt x="8804" y="1149"/>
                  </a:cubicBezTo>
                  <a:cubicBezTo>
                    <a:pt x="8904" y="1163"/>
                    <a:pt x="9107" y="1156"/>
                    <a:pt x="9209" y="1153"/>
                  </a:cubicBezTo>
                  <a:cubicBezTo>
                    <a:pt x="9344" y="1151"/>
                    <a:pt x="9616" y="1110"/>
                    <a:pt x="9752" y="1121"/>
                  </a:cubicBezTo>
                  <a:cubicBezTo>
                    <a:pt x="9825" y="1128"/>
                    <a:pt x="9963" y="1177"/>
                    <a:pt x="10036" y="1187"/>
                  </a:cubicBezTo>
                  <a:cubicBezTo>
                    <a:pt x="10106" y="1196"/>
                    <a:pt x="10250" y="1199"/>
                    <a:pt x="10320" y="1192"/>
                  </a:cubicBezTo>
                  <a:cubicBezTo>
                    <a:pt x="10423" y="1180"/>
                    <a:pt x="10622" y="1124"/>
                    <a:pt x="10720" y="1098"/>
                  </a:cubicBezTo>
                  <a:cubicBezTo>
                    <a:pt x="10857" y="1061"/>
                    <a:pt x="11121" y="960"/>
                    <a:pt x="11263" y="939"/>
                  </a:cubicBezTo>
                  <a:cubicBezTo>
                    <a:pt x="11325" y="930"/>
                    <a:pt x="11457" y="958"/>
                    <a:pt x="11516" y="939"/>
                  </a:cubicBezTo>
                  <a:cubicBezTo>
                    <a:pt x="11608" y="909"/>
                    <a:pt x="11723" y="748"/>
                    <a:pt x="11810" y="710"/>
                  </a:cubicBezTo>
                  <a:cubicBezTo>
                    <a:pt x="11885" y="677"/>
                    <a:pt x="12055" y="661"/>
                    <a:pt x="12138" y="654"/>
                  </a:cubicBezTo>
                  <a:cubicBezTo>
                    <a:pt x="12254" y="645"/>
                    <a:pt x="12493" y="678"/>
                    <a:pt x="12606" y="654"/>
                  </a:cubicBezTo>
                  <a:cubicBezTo>
                    <a:pt x="12704" y="633"/>
                    <a:pt x="12868" y="519"/>
                    <a:pt x="12963" y="490"/>
                  </a:cubicBezTo>
                  <a:cubicBezTo>
                    <a:pt x="13026" y="472"/>
                    <a:pt x="13153" y="461"/>
                    <a:pt x="13216" y="452"/>
                  </a:cubicBezTo>
                  <a:cubicBezTo>
                    <a:pt x="13313" y="442"/>
                    <a:pt x="13516" y="451"/>
                    <a:pt x="13606" y="420"/>
                  </a:cubicBezTo>
                  <a:cubicBezTo>
                    <a:pt x="13673" y="399"/>
                    <a:pt x="13784" y="317"/>
                    <a:pt x="13838" y="276"/>
                  </a:cubicBezTo>
                  <a:cubicBezTo>
                    <a:pt x="13885" y="240"/>
                    <a:pt x="13958" y="153"/>
                    <a:pt x="14007" y="122"/>
                  </a:cubicBezTo>
                  <a:cubicBezTo>
                    <a:pt x="14060" y="88"/>
                    <a:pt x="14193" y="34"/>
                    <a:pt x="14282" y="0"/>
                  </a:cubicBezTo>
                  <a:cubicBezTo>
                    <a:pt x="14263" y="112"/>
                    <a:pt x="14306" y="315"/>
                    <a:pt x="14285" y="416"/>
                  </a:cubicBezTo>
                  <a:cubicBezTo>
                    <a:pt x="14276" y="466"/>
                    <a:pt x="14238" y="564"/>
                    <a:pt x="14208" y="608"/>
                  </a:cubicBezTo>
                  <a:cubicBezTo>
                    <a:pt x="14160" y="674"/>
                    <a:pt x="14034" y="789"/>
                    <a:pt x="13959" y="831"/>
                  </a:cubicBezTo>
                  <a:cubicBezTo>
                    <a:pt x="13908" y="861"/>
                    <a:pt x="13727" y="906"/>
                    <a:pt x="13727" y="906"/>
                  </a:cubicBezTo>
                  <a:lnTo>
                    <a:pt x="13727" y="1442"/>
                  </a:lnTo>
                  <a:lnTo>
                    <a:pt x="13926" y="1442"/>
                  </a:lnTo>
                  <a:cubicBezTo>
                    <a:pt x="13926" y="1442"/>
                    <a:pt x="13999" y="1498"/>
                    <a:pt x="14023" y="1518"/>
                  </a:cubicBezTo>
                  <a:cubicBezTo>
                    <a:pt x="14088" y="1575"/>
                    <a:pt x="14206" y="1696"/>
                    <a:pt x="14271" y="1753"/>
                  </a:cubicBezTo>
                  <a:cubicBezTo>
                    <a:pt x="14365" y="1835"/>
                    <a:pt x="14553" y="2003"/>
                    <a:pt x="14666" y="2065"/>
                  </a:cubicBezTo>
                  <a:cubicBezTo>
                    <a:pt x="14767" y="2122"/>
                    <a:pt x="14995" y="2201"/>
                    <a:pt x="15113" y="2225"/>
                  </a:cubicBezTo>
                  <a:cubicBezTo>
                    <a:pt x="15207" y="2242"/>
                    <a:pt x="15401" y="2230"/>
                    <a:pt x="15496" y="2240"/>
                  </a:cubicBezTo>
                  <a:cubicBezTo>
                    <a:pt x="15598" y="2252"/>
                    <a:pt x="15802" y="2276"/>
                    <a:pt x="15895" y="2311"/>
                  </a:cubicBezTo>
                  <a:cubicBezTo>
                    <a:pt x="16019" y="2356"/>
                    <a:pt x="16210" y="2544"/>
                    <a:pt x="16338" y="2580"/>
                  </a:cubicBezTo>
                  <a:cubicBezTo>
                    <a:pt x="16341" y="2580"/>
                    <a:pt x="16342" y="2581"/>
                    <a:pt x="16346" y="2581"/>
                  </a:cubicBezTo>
                  <a:lnTo>
                    <a:pt x="16346" y="6637"/>
                  </a:lnTo>
                  <a:cubicBezTo>
                    <a:pt x="16382" y="6687"/>
                    <a:pt x="16431" y="6742"/>
                    <a:pt x="16468" y="6751"/>
                  </a:cubicBezTo>
                  <a:cubicBezTo>
                    <a:pt x="16533" y="6767"/>
                    <a:pt x="16672" y="6712"/>
                    <a:pt x="16721" y="6670"/>
                  </a:cubicBezTo>
                  <a:cubicBezTo>
                    <a:pt x="16766" y="6632"/>
                    <a:pt x="16764" y="6495"/>
                    <a:pt x="16815" y="6464"/>
                  </a:cubicBezTo>
                  <a:cubicBezTo>
                    <a:pt x="16886" y="6421"/>
                    <a:pt x="17076" y="6445"/>
                    <a:pt x="17160" y="6464"/>
                  </a:cubicBezTo>
                  <a:cubicBezTo>
                    <a:pt x="17219" y="6478"/>
                    <a:pt x="17313" y="6557"/>
                    <a:pt x="17373" y="6568"/>
                  </a:cubicBezTo>
                  <a:cubicBezTo>
                    <a:pt x="17443" y="6582"/>
                    <a:pt x="17588" y="6550"/>
                    <a:pt x="17661" y="6548"/>
                  </a:cubicBezTo>
                  <a:cubicBezTo>
                    <a:pt x="17765" y="6544"/>
                    <a:pt x="17979" y="6516"/>
                    <a:pt x="18076" y="6548"/>
                  </a:cubicBezTo>
                  <a:cubicBezTo>
                    <a:pt x="18138" y="6568"/>
                    <a:pt x="18215" y="6684"/>
                    <a:pt x="18277" y="6705"/>
                  </a:cubicBezTo>
                  <a:cubicBezTo>
                    <a:pt x="18352" y="6731"/>
                    <a:pt x="18517" y="6714"/>
                    <a:pt x="18597" y="6705"/>
                  </a:cubicBezTo>
                  <a:cubicBezTo>
                    <a:pt x="18668" y="6698"/>
                    <a:pt x="18803" y="6656"/>
                    <a:pt x="18873" y="6650"/>
                  </a:cubicBezTo>
                  <a:cubicBezTo>
                    <a:pt x="18947" y="6642"/>
                    <a:pt x="19102" y="6616"/>
                    <a:pt x="19166" y="6650"/>
                  </a:cubicBezTo>
                  <a:cubicBezTo>
                    <a:pt x="19207" y="6671"/>
                    <a:pt x="19219" y="6779"/>
                    <a:pt x="19260" y="6800"/>
                  </a:cubicBezTo>
                  <a:cubicBezTo>
                    <a:pt x="19306" y="6824"/>
                    <a:pt x="19424" y="6816"/>
                    <a:pt x="19475" y="6800"/>
                  </a:cubicBezTo>
                  <a:cubicBezTo>
                    <a:pt x="19508" y="6790"/>
                    <a:pt x="19562" y="6743"/>
                    <a:pt x="19589" y="6724"/>
                  </a:cubicBezTo>
                  <a:cubicBezTo>
                    <a:pt x="19629" y="6693"/>
                    <a:pt x="19689" y="6611"/>
                    <a:pt x="19739" y="6594"/>
                  </a:cubicBezTo>
                  <a:cubicBezTo>
                    <a:pt x="19815" y="6565"/>
                    <a:pt x="19992" y="6568"/>
                    <a:pt x="20071" y="6594"/>
                  </a:cubicBezTo>
                  <a:cubicBezTo>
                    <a:pt x="20138" y="6615"/>
                    <a:pt x="20224" y="6734"/>
                    <a:pt x="20292" y="6755"/>
                  </a:cubicBezTo>
                  <a:cubicBezTo>
                    <a:pt x="20364" y="6777"/>
                    <a:pt x="20529" y="6727"/>
                    <a:pt x="20599" y="6755"/>
                  </a:cubicBezTo>
                  <a:cubicBezTo>
                    <a:pt x="20674" y="6784"/>
                    <a:pt x="20779" y="6906"/>
                    <a:pt x="20821" y="6968"/>
                  </a:cubicBezTo>
                  <a:cubicBezTo>
                    <a:pt x="20859" y="7026"/>
                    <a:pt x="20903" y="7155"/>
                    <a:pt x="20916" y="7221"/>
                  </a:cubicBezTo>
                  <a:cubicBezTo>
                    <a:pt x="20922" y="7255"/>
                    <a:pt x="20897" y="7329"/>
                    <a:pt x="20916" y="7357"/>
                  </a:cubicBezTo>
                  <a:cubicBezTo>
                    <a:pt x="20938" y="7391"/>
                    <a:pt x="21032" y="7412"/>
                    <a:pt x="21070" y="7430"/>
                  </a:cubicBezTo>
                  <a:cubicBezTo>
                    <a:pt x="21108" y="7450"/>
                    <a:pt x="21207" y="7474"/>
                    <a:pt x="21220" y="7512"/>
                  </a:cubicBezTo>
                  <a:cubicBezTo>
                    <a:pt x="21231" y="7545"/>
                    <a:pt x="21185" y="7614"/>
                    <a:pt x="21156" y="7638"/>
                  </a:cubicBezTo>
                  <a:cubicBezTo>
                    <a:pt x="21137" y="7654"/>
                    <a:pt x="21069" y="7648"/>
                    <a:pt x="21058" y="7669"/>
                  </a:cubicBezTo>
                  <a:cubicBezTo>
                    <a:pt x="21035" y="7710"/>
                    <a:pt x="21088" y="7811"/>
                    <a:pt x="21126" y="7842"/>
                  </a:cubicBezTo>
                  <a:cubicBezTo>
                    <a:pt x="21151" y="7863"/>
                    <a:pt x="21231" y="7861"/>
                    <a:pt x="21263" y="7873"/>
                  </a:cubicBezTo>
                  <a:cubicBezTo>
                    <a:pt x="21303" y="7887"/>
                    <a:pt x="21392" y="7914"/>
                    <a:pt x="21414" y="7946"/>
                  </a:cubicBezTo>
                  <a:cubicBezTo>
                    <a:pt x="21438" y="7982"/>
                    <a:pt x="21443" y="8079"/>
                    <a:pt x="21414" y="8112"/>
                  </a:cubicBezTo>
                  <a:cubicBezTo>
                    <a:pt x="21384" y="8143"/>
                    <a:pt x="21266" y="8114"/>
                    <a:pt x="21233" y="8143"/>
                  </a:cubicBezTo>
                  <a:cubicBezTo>
                    <a:pt x="21191" y="8177"/>
                    <a:pt x="21174" y="8283"/>
                    <a:pt x="21177" y="8332"/>
                  </a:cubicBezTo>
                  <a:cubicBezTo>
                    <a:pt x="21180" y="8380"/>
                    <a:pt x="21236" y="8468"/>
                    <a:pt x="21255" y="8514"/>
                  </a:cubicBezTo>
                  <a:cubicBezTo>
                    <a:pt x="21274" y="8558"/>
                    <a:pt x="21338" y="8643"/>
                    <a:pt x="21331" y="8690"/>
                  </a:cubicBezTo>
                  <a:cubicBezTo>
                    <a:pt x="21326" y="8714"/>
                    <a:pt x="21288" y="8759"/>
                    <a:pt x="21263" y="8770"/>
                  </a:cubicBezTo>
                  <a:cubicBezTo>
                    <a:pt x="21229" y="8784"/>
                    <a:pt x="21140" y="8746"/>
                    <a:pt x="21113" y="8770"/>
                  </a:cubicBezTo>
                  <a:cubicBezTo>
                    <a:pt x="21075" y="8804"/>
                    <a:pt x="21088" y="8919"/>
                    <a:pt x="21110" y="8963"/>
                  </a:cubicBezTo>
                  <a:cubicBezTo>
                    <a:pt x="21135" y="9013"/>
                    <a:pt x="21247" y="9078"/>
                    <a:pt x="21299" y="9110"/>
                  </a:cubicBezTo>
                  <a:cubicBezTo>
                    <a:pt x="21338" y="9134"/>
                    <a:pt x="21431" y="9155"/>
                    <a:pt x="21465" y="9183"/>
                  </a:cubicBezTo>
                  <a:cubicBezTo>
                    <a:pt x="21516" y="9227"/>
                    <a:pt x="21598" y="9339"/>
                    <a:pt x="21598" y="9401"/>
                  </a:cubicBezTo>
                  <a:cubicBezTo>
                    <a:pt x="21600" y="9432"/>
                    <a:pt x="21560" y="9494"/>
                    <a:pt x="21532" y="9512"/>
                  </a:cubicBezTo>
                  <a:cubicBezTo>
                    <a:pt x="21493" y="9538"/>
                    <a:pt x="21393" y="9555"/>
                    <a:pt x="21347" y="9548"/>
                  </a:cubicBezTo>
                  <a:cubicBezTo>
                    <a:pt x="21293" y="9541"/>
                    <a:pt x="21210" y="9459"/>
                    <a:pt x="21156" y="9450"/>
                  </a:cubicBezTo>
                  <a:cubicBezTo>
                    <a:pt x="21108" y="9442"/>
                    <a:pt x="21000" y="9446"/>
                    <a:pt x="20964" y="9474"/>
                  </a:cubicBezTo>
                  <a:cubicBezTo>
                    <a:pt x="20918" y="9508"/>
                    <a:pt x="20924" y="9633"/>
                    <a:pt x="20889" y="9673"/>
                  </a:cubicBezTo>
                  <a:cubicBezTo>
                    <a:pt x="20859" y="9709"/>
                    <a:pt x="20773" y="9757"/>
                    <a:pt x="20727" y="9768"/>
                  </a:cubicBezTo>
                  <a:cubicBezTo>
                    <a:pt x="20676" y="9782"/>
                    <a:pt x="20569" y="9777"/>
                    <a:pt x="20517" y="9768"/>
                  </a:cubicBezTo>
                  <a:cubicBezTo>
                    <a:pt x="20466" y="9761"/>
                    <a:pt x="20350" y="9744"/>
                    <a:pt x="20319" y="9706"/>
                  </a:cubicBezTo>
                  <a:cubicBezTo>
                    <a:pt x="20294" y="9673"/>
                    <a:pt x="20342" y="9584"/>
                    <a:pt x="20319" y="9552"/>
                  </a:cubicBezTo>
                  <a:cubicBezTo>
                    <a:pt x="20299" y="9522"/>
                    <a:pt x="20221" y="9491"/>
                    <a:pt x="20181" y="9488"/>
                  </a:cubicBezTo>
                  <a:cubicBezTo>
                    <a:pt x="20138" y="9486"/>
                    <a:pt x="20051" y="9515"/>
                    <a:pt x="20019" y="9541"/>
                  </a:cubicBezTo>
                  <a:cubicBezTo>
                    <a:pt x="19982" y="9573"/>
                    <a:pt x="19982" y="9683"/>
                    <a:pt x="19941" y="9709"/>
                  </a:cubicBezTo>
                  <a:cubicBezTo>
                    <a:pt x="19899" y="9734"/>
                    <a:pt x="19786" y="9739"/>
                    <a:pt x="19742" y="9720"/>
                  </a:cubicBezTo>
                  <a:cubicBezTo>
                    <a:pt x="19716" y="9709"/>
                    <a:pt x="19688" y="9659"/>
                    <a:pt x="19675" y="9635"/>
                  </a:cubicBezTo>
                  <a:cubicBezTo>
                    <a:pt x="19651" y="9587"/>
                    <a:pt x="19650" y="9476"/>
                    <a:pt x="19616" y="9432"/>
                  </a:cubicBezTo>
                  <a:cubicBezTo>
                    <a:pt x="19572" y="9374"/>
                    <a:pt x="19424" y="9307"/>
                    <a:pt x="19363" y="9261"/>
                  </a:cubicBezTo>
                  <a:cubicBezTo>
                    <a:pt x="19285" y="9201"/>
                    <a:pt x="19160" y="9052"/>
                    <a:pt x="19071" y="9005"/>
                  </a:cubicBezTo>
                  <a:cubicBezTo>
                    <a:pt x="19024" y="8980"/>
                    <a:pt x="18916" y="8944"/>
                    <a:pt x="18862" y="8948"/>
                  </a:cubicBezTo>
                  <a:cubicBezTo>
                    <a:pt x="18784" y="8955"/>
                    <a:pt x="18649" y="9039"/>
                    <a:pt x="18585" y="9078"/>
                  </a:cubicBezTo>
                  <a:cubicBezTo>
                    <a:pt x="18479" y="9145"/>
                    <a:pt x="18290" y="9307"/>
                    <a:pt x="18202" y="9394"/>
                  </a:cubicBezTo>
                  <a:cubicBezTo>
                    <a:pt x="18165" y="9430"/>
                    <a:pt x="18115" y="9524"/>
                    <a:pt x="18068" y="9552"/>
                  </a:cubicBezTo>
                  <a:cubicBezTo>
                    <a:pt x="18021" y="9580"/>
                    <a:pt x="17903" y="9613"/>
                    <a:pt x="17847" y="9604"/>
                  </a:cubicBezTo>
                  <a:cubicBezTo>
                    <a:pt x="17785" y="9594"/>
                    <a:pt x="17688" y="9511"/>
                    <a:pt x="17640" y="9474"/>
                  </a:cubicBezTo>
                  <a:cubicBezTo>
                    <a:pt x="17617" y="9456"/>
                    <a:pt x="17580" y="9402"/>
                    <a:pt x="17550" y="9391"/>
                  </a:cubicBezTo>
                  <a:cubicBezTo>
                    <a:pt x="17500" y="9371"/>
                    <a:pt x="17384" y="9375"/>
                    <a:pt x="17333" y="9391"/>
                  </a:cubicBezTo>
                  <a:cubicBezTo>
                    <a:pt x="17270" y="9409"/>
                    <a:pt x="17157" y="9483"/>
                    <a:pt x="17116" y="9531"/>
                  </a:cubicBezTo>
                  <a:cubicBezTo>
                    <a:pt x="17087" y="9563"/>
                    <a:pt x="17077" y="9655"/>
                    <a:pt x="17049" y="9688"/>
                  </a:cubicBezTo>
                  <a:cubicBezTo>
                    <a:pt x="16995" y="9751"/>
                    <a:pt x="16847" y="9847"/>
                    <a:pt x="16764" y="9877"/>
                  </a:cubicBezTo>
                  <a:cubicBezTo>
                    <a:pt x="16654" y="9917"/>
                    <a:pt x="16409" y="9931"/>
                    <a:pt x="16290" y="9929"/>
                  </a:cubicBezTo>
                  <a:cubicBezTo>
                    <a:pt x="16194" y="9929"/>
                    <a:pt x="16007" y="9880"/>
                    <a:pt x="15911" y="9881"/>
                  </a:cubicBezTo>
                  <a:cubicBezTo>
                    <a:pt x="15860" y="9881"/>
                    <a:pt x="15755" y="9888"/>
                    <a:pt x="15714" y="9912"/>
                  </a:cubicBezTo>
                  <a:cubicBezTo>
                    <a:pt x="15671" y="9938"/>
                    <a:pt x="15644" y="10042"/>
                    <a:pt x="15599" y="10064"/>
                  </a:cubicBezTo>
                  <a:cubicBezTo>
                    <a:pt x="15561" y="10081"/>
                    <a:pt x="15467" y="10071"/>
                    <a:pt x="15424" y="10064"/>
                  </a:cubicBezTo>
                  <a:cubicBezTo>
                    <a:pt x="15393" y="10058"/>
                    <a:pt x="15332" y="10024"/>
                    <a:pt x="15299" y="10021"/>
                  </a:cubicBezTo>
                  <a:cubicBezTo>
                    <a:pt x="15261" y="10018"/>
                    <a:pt x="15179" y="10025"/>
                    <a:pt x="15149" y="10045"/>
                  </a:cubicBezTo>
                  <a:cubicBezTo>
                    <a:pt x="15114" y="10068"/>
                    <a:pt x="15098" y="10151"/>
                    <a:pt x="15065" y="10175"/>
                  </a:cubicBezTo>
                  <a:cubicBezTo>
                    <a:pt x="15027" y="10205"/>
                    <a:pt x="14920" y="10236"/>
                    <a:pt x="14836" y="10257"/>
                  </a:cubicBezTo>
                  <a:lnTo>
                    <a:pt x="14836" y="14632"/>
                  </a:lnTo>
                  <a:cubicBezTo>
                    <a:pt x="14836" y="14632"/>
                    <a:pt x="14981" y="14738"/>
                    <a:pt x="15003" y="14787"/>
                  </a:cubicBezTo>
                  <a:cubicBezTo>
                    <a:pt x="15038" y="14866"/>
                    <a:pt x="14966" y="15046"/>
                    <a:pt x="15003" y="15124"/>
                  </a:cubicBezTo>
                  <a:cubicBezTo>
                    <a:pt x="15041" y="15206"/>
                    <a:pt x="15213" y="15312"/>
                    <a:pt x="15286" y="15370"/>
                  </a:cubicBezTo>
                  <a:cubicBezTo>
                    <a:pt x="15374" y="15437"/>
                    <a:pt x="15582" y="15542"/>
                    <a:pt x="15650" y="15625"/>
                  </a:cubicBezTo>
                  <a:cubicBezTo>
                    <a:pt x="15689" y="15672"/>
                    <a:pt x="15697" y="15801"/>
                    <a:pt x="15741" y="15843"/>
                  </a:cubicBezTo>
                  <a:cubicBezTo>
                    <a:pt x="15773" y="15873"/>
                    <a:pt x="15865" y="15901"/>
                    <a:pt x="15911" y="15910"/>
                  </a:cubicBezTo>
                  <a:cubicBezTo>
                    <a:pt x="15975" y="15921"/>
                    <a:pt x="16107" y="15900"/>
                    <a:pt x="16172" y="15910"/>
                  </a:cubicBezTo>
                  <a:cubicBezTo>
                    <a:pt x="16229" y="15918"/>
                    <a:pt x="16347" y="15945"/>
                    <a:pt x="16393" y="15976"/>
                  </a:cubicBezTo>
                  <a:cubicBezTo>
                    <a:pt x="16441" y="16008"/>
                    <a:pt x="16481" y="16119"/>
                    <a:pt x="16527" y="16151"/>
                  </a:cubicBezTo>
                  <a:cubicBezTo>
                    <a:pt x="16563" y="16177"/>
                    <a:pt x="16657" y="16192"/>
                    <a:pt x="16700" y="16208"/>
                  </a:cubicBezTo>
                  <a:cubicBezTo>
                    <a:pt x="16766" y="16230"/>
                    <a:pt x="16901" y="16270"/>
                    <a:pt x="16958" y="16305"/>
                  </a:cubicBezTo>
                  <a:cubicBezTo>
                    <a:pt x="17022" y="16345"/>
                    <a:pt x="17114" y="16462"/>
                    <a:pt x="17174" y="16505"/>
                  </a:cubicBezTo>
                  <a:cubicBezTo>
                    <a:pt x="17248" y="16555"/>
                    <a:pt x="17407" y="16637"/>
                    <a:pt x="17491" y="16670"/>
                  </a:cubicBezTo>
                  <a:cubicBezTo>
                    <a:pt x="17558" y="16695"/>
                    <a:pt x="17701" y="16721"/>
                    <a:pt x="17768" y="16746"/>
                  </a:cubicBezTo>
                  <a:cubicBezTo>
                    <a:pt x="17843" y="16776"/>
                    <a:pt x="18008" y="16833"/>
                    <a:pt x="18052" y="16895"/>
                  </a:cubicBezTo>
                  <a:cubicBezTo>
                    <a:pt x="18086" y="16941"/>
                    <a:pt x="18059" y="17061"/>
                    <a:pt x="18076" y="17115"/>
                  </a:cubicBezTo>
                  <a:cubicBezTo>
                    <a:pt x="18087" y="17152"/>
                    <a:pt x="18151" y="17214"/>
                    <a:pt x="18151" y="17251"/>
                  </a:cubicBezTo>
                  <a:cubicBezTo>
                    <a:pt x="18151" y="17299"/>
                    <a:pt x="18060" y="17372"/>
                    <a:pt x="18060" y="17420"/>
                  </a:cubicBezTo>
                  <a:cubicBezTo>
                    <a:pt x="18059" y="17471"/>
                    <a:pt x="18113" y="17572"/>
                    <a:pt x="18151" y="17613"/>
                  </a:cubicBezTo>
                  <a:cubicBezTo>
                    <a:pt x="18177" y="17641"/>
                    <a:pt x="18267" y="17665"/>
                    <a:pt x="18290" y="17696"/>
                  </a:cubicBezTo>
                  <a:cubicBezTo>
                    <a:pt x="18315" y="17736"/>
                    <a:pt x="18321" y="17833"/>
                    <a:pt x="18313" y="17878"/>
                  </a:cubicBezTo>
                  <a:cubicBezTo>
                    <a:pt x="18302" y="17935"/>
                    <a:pt x="18239" y="18038"/>
                    <a:pt x="18199" y="18082"/>
                  </a:cubicBezTo>
                  <a:cubicBezTo>
                    <a:pt x="18159" y="18124"/>
                    <a:pt x="18041" y="18175"/>
                    <a:pt x="18005" y="18219"/>
                  </a:cubicBezTo>
                  <a:cubicBezTo>
                    <a:pt x="17976" y="18253"/>
                    <a:pt x="17938" y="18336"/>
                    <a:pt x="17933" y="18380"/>
                  </a:cubicBezTo>
                  <a:cubicBezTo>
                    <a:pt x="17925" y="18451"/>
                    <a:pt x="17951" y="18599"/>
                    <a:pt x="17992" y="18660"/>
                  </a:cubicBezTo>
                  <a:cubicBezTo>
                    <a:pt x="18046" y="18736"/>
                    <a:pt x="18243" y="18813"/>
                    <a:pt x="18313" y="18878"/>
                  </a:cubicBezTo>
                  <a:cubicBezTo>
                    <a:pt x="18393" y="18953"/>
                    <a:pt x="18525" y="19128"/>
                    <a:pt x="18573" y="19221"/>
                  </a:cubicBezTo>
                  <a:cubicBezTo>
                    <a:pt x="18616" y="19303"/>
                    <a:pt x="18652" y="19486"/>
                    <a:pt x="18684" y="19572"/>
                  </a:cubicBezTo>
                  <a:cubicBezTo>
                    <a:pt x="18700" y="19617"/>
                    <a:pt x="18725" y="19712"/>
                    <a:pt x="18756" y="19750"/>
                  </a:cubicBezTo>
                  <a:cubicBezTo>
                    <a:pt x="18802" y="19812"/>
                    <a:pt x="18947" y="19894"/>
                    <a:pt x="19009" y="19943"/>
                  </a:cubicBezTo>
                  <a:cubicBezTo>
                    <a:pt x="19080" y="20001"/>
                    <a:pt x="19223" y="20117"/>
                    <a:pt x="19292" y="20178"/>
                  </a:cubicBezTo>
                  <a:cubicBezTo>
                    <a:pt x="19327" y="20209"/>
                    <a:pt x="19411" y="20266"/>
                    <a:pt x="19427" y="20308"/>
                  </a:cubicBezTo>
                  <a:cubicBezTo>
                    <a:pt x="19448" y="20367"/>
                    <a:pt x="19390" y="20486"/>
                    <a:pt x="19387" y="20561"/>
                  </a:cubicBezTo>
                  <a:cubicBezTo>
                    <a:pt x="19330" y="20575"/>
                    <a:pt x="19250" y="20595"/>
                    <a:pt x="19214" y="20599"/>
                  </a:cubicBezTo>
                  <a:cubicBezTo>
                    <a:pt x="19184" y="20602"/>
                    <a:pt x="19118" y="20582"/>
                    <a:pt x="19094" y="20599"/>
                  </a:cubicBezTo>
                  <a:cubicBezTo>
                    <a:pt x="19066" y="20620"/>
                    <a:pt x="19059" y="20698"/>
                    <a:pt x="19063" y="20732"/>
                  </a:cubicBezTo>
                  <a:cubicBezTo>
                    <a:pt x="19067" y="20779"/>
                    <a:pt x="19133" y="20861"/>
                    <a:pt x="19142" y="20907"/>
                  </a:cubicBezTo>
                  <a:cubicBezTo>
                    <a:pt x="19161" y="21002"/>
                    <a:pt x="19155" y="21200"/>
                    <a:pt x="19126" y="21293"/>
                  </a:cubicBezTo>
                  <a:cubicBezTo>
                    <a:pt x="19104" y="21367"/>
                    <a:pt x="19037" y="21529"/>
                    <a:pt x="18961" y="21566"/>
                  </a:cubicBezTo>
                  <a:cubicBezTo>
                    <a:pt x="18905" y="21593"/>
                    <a:pt x="18762" y="21575"/>
                    <a:pt x="18708" y="21545"/>
                  </a:cubicBezTo>
                  <a:cubicBezTo>
                    <a:pt x="18652" y="21515"/>
                    <a:pt x="18612" y="21389"/>
                    <a:pt x="18565" y="21348"/>
                  </a:cubicBezTo>
                  <a:cubicBezTo>
                    <a:pt x="18523" y="21312"/>
                    <a:pt x="18410" y="21271"/>
                    <a:pt x="18367" y="21234"/>
                  </a:cubicBezTo>
                  <a:cubicBezTo>
                    <a:pt x="18336" y="21207"/>
                    <a:pt x="18307" y="21122"/>
                    <a:pt x="18267" y="21104"/>
                  </a:cubicBezTo>
                  <a:cubicBezTo>
                    <a:pt x="18199" y="21070"/>
                    <a:pt x="18025" y="21066"/>
                    <a:pt x="17957" y="21098"/>
                  </a:cubicBezTo>
                  <a:cubicBezTo>
                    <a:pt x="17925" y="21114"/>
                    <a:pt x="17889" y="21179"/>
                    <a:pt x="17878" y="21211"/>
                  </a:cubicBezTo>
                  <a:cubicBezTo>
                    <a:pt x="17862" y="21257"/>
                    <a:pt x="17879" y="21355"/>
                    <a:pt x="17868" y="21402"/>
                  </a:cubicBezTo>
                  <a:cubicBezTo>
                    <a:pt x="17857" y="21449"/>
                    <a:pt x="17838" y="21553"/>
                    <a:pt x="17793" y="21580"/>
                  </a:cubicBezTo>
                  <a:cubicBezTo>
                    <a:pt x="17760" y="21600"/>
                    <a:pt x="17671" y="21584"/>
                    <a:pt x="17631" y="21576"/>
                  </a:cubicBezTo>
                  <a:cubicBezTo>
                    <a:pt x="17594" y="21566"/>
                    <a:pt x="17518" y="21539"/>
                    <a:pt x="17499" y="21510"/>
                  </a:cubicBezTo>
                  <a:cubicBezTo>
                    <a:pt x="17467" y="21461"/>
                    <a:pt x="17493" y="21341"/>
                    <a:pt x="17499" y="21286"/>
                  </a:cubicBezTo>
                  <a:cubicBezTo>
                    <a:pt x="17504" y="21241"/>
                    <a:pt x="17513" y="21148"/>
                    <a:pt x="17535" y="21108"/>
                  </a:cubicBezTo>
                  <a:cubicBezTo>
                    <a:pt x="17558" y="21070"/>
                    <a:pt x="17633" y="21015"/>
                    <a:pt x="17668" y="20987"/>
                  </a:cubicBezTo>
                  <a:cubicBezTo>
                    <a:pt x="17698" y="20961"/>
                    <a:pt x="17782" y="20929"/>
                    <a:pt x="17793" y="20893"/>
                  </a:cubicBezTo>
                  <a:cubicBezTo>
                    <a:pt x="17812" y="20834"/>
                    <a:pt x="17747" y="20708"/>
                    <a:pt x="17704" y="20659"/>
                  </a:cubicBezTo>
                  <a:cubicBezTo>
                    <a:pt x="17645" y="20592"/>
                    <a:pt x="17464" y="20523"/>
                    <a:pt x="17383" y="20478"/>
                  </a:cubicBezTo>
                  <a:cubicBezTo>
                    <a:pt x="17325" y="20445"/>
                    <a:pt x="17222" y="20363"/>
                    <a:pt x="17157" y="20346"/>
                  </a:cubicBezTo>
                  <a:cubicBezTo>
                    <a:pt x="17092" y="20329"/>
                    <a:pt x="16933" y="20305"/>
                    <a:pt x="16883" y="20346"/>
                  </a:cubicBezTo>
                  <a:cubicBezTo>
                    <a:pt x="16853" y="20370"/>
                    <a:pt x="16851" y="20457"/>
                    <a:pt x="16872" y="20486"/>
                  </a:cubicBezTo>
                  <a:cubicBezTo>
                    <a:pt x="16893" y="20516"/>
                    <a:pt x="16983" y="20517"/>
                    <a:pt x="17014" y="20539"/>
                  </a:cubicBezTo>
                  <a:cubicBezTo>
                    <a:pt x="17046" y="20558"/>
                    <a:pt x="17117" y="20611"/>
                    <a:pt x="17114" y="20646"/>
                  </a:cubicBezTo>
                  <a:cubicBezTo>
                    <a:pt x="17112" y="20678"/>
                    <a:pt x="17039" y="20727"/>
                    <a:pt x="17004" y="20734"/>
                  </a:cubicBezTo>
                  <a:cubicBezTo>
                    <a:pt x="16945" y="20748"/>
                    <a:pt x="16816" y="20714"/>
                    <a:pt x="16767" y="20683"/>
                  </a:cubicBezTo>
                  <a:cubicBezTo>
                    <a:pt x="16711" y="20649"/>
                    <a:pt x="16656" y="20533"/>
                    <a:pt x="16614" y="20486"/>
                  </a:cubicBezTo>
                  <a:cubicBezTo>
                    <a:pt x="16584" y="20452"/>
                    <a:pt x="16527" y="20375"/>
                    <a:pt x="16482" y="20356"/>
                  </a:cubicBezTo>
                  <a:cubicBezTo>
                    <a:pt x="16452" y="20342"/>
                    <a:pt x="16376" y="20334"/>
                    <a:pt x="16346" y="20346"/>
                  </a:cubicBezTo>
                  <a:cubicBezTo>
                    <a:pt x="16307" y="20363"/>
                    <a:pt x="16280" y="20445"/>
                    <a:pt x="16250" y="20472"/>
                  </a:cubicBezTo>
                  <a:cubicBezTo>
                    <a:pt x="16204" y="20517"/>
                    <a:pt x="16096" y="20594"/>
                    <a:pt x="16035" y="20622"/>
                  </a:cubicBezTo>
                  <a:cubicBezTo>
                    <a:pt x="15969" y="20653"/>
                    <a:pt x="15824" y="20688"/>
                    <a:pt x="15751" y="20701"/>
                  </a:cubicBezTo>
                  <a:cubicBezTo>
                    <a:pt x="15682" y="20714"/>
                    <a:pt x="15542" y="20748"/>
                    <a:pt x="15477" y="20729"/>
                  </a:cubicBezTo>
                  <a:cubicBezTo>
                    <a:pt x="15439" y="20719"/>
                    <a:pt x="15364" y="20671"/>
                    <a:pt x="15356" y="20636"/>
                  </a:cubicBezTo>
                  <a:cubicBezTo>
                    <a:pt x="15345" y="20596"/>
                    <a:pt x="15404" y="20520"/>
                    <a:pt x="15429" y="20486"/>
                  </a:cubicBezTo>
                  <a:cubicBezTo>
                    <a:pt x="15453" y="20454"/>
                    <a:pt x="15534" y="20407"/>
                    <a:pt x="15550" y="20370"/>
                  </a:cubicBezTo>
                  <a:cubicBezTo>
                    <a:pt x="15569" y="20327"/>
                    <a:pt x="15539" y="20229"/>
                    <a:pt x="15550" y="20182"/>
                  </a:cubicBezTo>
                  <a:cubicBezTo>
                    <a:pt x="15560" y="20147"/>
                    <a:pt x="15585" y="20071"/>
                    <a:pt x="15619" y="20047"/>
                  </a:cubicBezTo>
                  <a:cubicBezTo>
                    <a:pt x="15652" y="20024"/>
                    <a:pt x="15747" y="20040"/>
                    <a:pt x="15782" y="20020"/>
                  </a:cubicBezTo>
                  <a:cubicBezTo>
                    <a:pt x="15813" y="20001"/>
                    <a:pt x="15851" y="19942"/>
                    <a:pt x="15860" y="19912"/>
                  </a:cubicBezTo>
                  <a:cubicBezTo>
                    <a:pt x="15871" y="19878"/>
                    <a:pt x="15881" y="19802"/>
                    <a:pt x="15856" y="19777"/>
                  </a:cubicBezTo>
                  <a:cubicBezTo>
                    <a:pt x="15822" y="19741"/>
                    <a:pt x="15706" y="19733"/>
                    <a:pt x="15655" y="19739"/>
                  </a:cubicBezTo>
                  <a:cubicBezTo>
                    <a:pt x="15611" y="19744"/>
                    <a:pt x="15528" y="19784"/>
                    <a:pt x="15493" y="19809"/>
                  </a:cubicBezTo>
                  <a:cubicBezTo>
                    <a:pt x="15477" y="19820"/>
                    <a:pt x="15463" y="19857"/>
                    <a:pt x="15445" y="19866"/>
                  </a:cubicBezTo>
                  <a:cubicBezTo>
                    <a:pt x="15388" y="19887"/>
                    <a:pt x="15256" y="19867"/>
                    <a:pt x="15197" y="19846"/>
                  </a:cubicBezTo>
                  <a:cubicBezTo>
                    <a:pt x="15175" y="19839"/>
                    <a:pt x="15148" y="19795"/>
                    <a:pt x="15124" y="19795"/>
                  </a:cubicBezTo>
                  <a:cubicBezTo>
                    <a:pt x="15090" y="19794"/>
                    <a:pt x="15041" y="19847"/>
                    <a:pt x="15012" y="19866"/>
                  </a:cubicBezTo>
                  <a:cubicBezTo>
                    <a:pt x="14987" y="19881"/>
                    <a:pt x="14944" y="19927"/>
                    <a:pt x="14912" y="19931"/>
                  </a:cubicBezTo>
                  <a:cubicBezTo>
                    <a:pt x="14866" y="19936"/>
                    <a:pt x="14780" y="19890"/>
                    <a:pt x="14739" y="19870"/>
                  </a:cubicBezTo>
                  <a:cubicBezTo>
                    <a:pt x="14713" y="19856"/>
                    <a:pt x="14669" y="19819"/>
                    <a:pt x="14645" y="19804"/>
                  </a:cubicBezTo>
                  <a:cubicBezTo>
                    <a:pt x="14621" y="19791"/>
                    <a:pt x="14577" y="19760"/>
                    <a:pt x="14550" y="19757"/>
                  </a:cubicBezTo>
                  <a:cubicBezTo>
                    <a:pt x="14487" y="19753"/>
                    <a:pt x="14370" y="19805"/>
                    <a:pt x="14313" y="19828"/>
                  </a:cubicBezTo>
                  <a:cubicBezTo>
                    <a:pt x="14276" y="19842"/>
                    <a:pt x="14200" y="19870"/>
                    <a:pt x="14176" y="19898"/>
                  </a:cubicBezTo>
                  <a:cubicBezTo>
                    <a:pt x="14141" y="19941"/>
                    <a:pt x="14109" y="20052"/>
                    <a:pt x="14123" y="20103"/>
                  </a:cubicBezTo>
                  <a:cubicBezTo>
                    <a:pt x="14136" y="20150"/>
                    <a:pt x="14209" y="20235"/>
                    <a:pt x="14260" y="20249"/>
                  </a:cubicBezTo>
                  <a:cubicBezTo>
                    <a:pt x="14289" y="20256"/>
                    <a:pt x="14346" y="20219"/>
                    <a:pt x="14376" y="20215"/>
                  </a:cubicBezTo>
                  <a:cubicBezTo>
                    <a:pt x="14424" y="20211"/>
                    <a:pt x="14532" y="20198"/>
                    <a:pt x="14570" y="20225"/>
                  </a:cubicBezTo>
                  <a:cubicBezTo>
                    <a:pt x="14597" y="20245"/>
                    <a:pt x="14608" y="20311"/>
                    <a:pt x="14607" y="20342"/>
                  </a:cubicBezTo>
                  <a:cubicBezTo>
                    <a:pt x="14605" y="20387"/>
                    <a:pt x="14565" y="20475"/>
                    <a:pt x="14534" y="20510"/>
                  </a:cubicBezTo>
                  <a:cubicBezTo>
                    <a:pt x="14499" y="20548"/>
                    <a:pt x="14386" y="20584"/>
                    <a:pt x="14349" y="20622"/>
                  </a:cubicBezTo>
                  <a:cubicBezTo>
                    <a:pt x="14308" y="20666"/>
                    <a:pt x="14284" y="20790"/>
                    <a:pt x="14239" y="20833"/>
                  </a:cubicBezTo>
                  <a:cubicBezTo>
                    <a:pt x="14208" y="20861"/>
                    <a:pt x="14125" y="20903"/>
                    <a:pt x="14080" y="20902"/>
                  </a:cubicBezTo>
                  <a:cubicBezTo>
                    <a:pt x="14037" y="20900"/>
                    <a:pt x="13961" y="20849"/>
                    <a:pt x="13928" y="20823"/>
                  </a:cubicBezTo>
                  <a:cubicBezTo>
                    <a:pt x="13880" y="20786"/>
                    <a:pt x="13816" y="20684"/>
                    <a:pt x="13770" y="20646"/>
                  </a:cubicBezTo>
                  <a:cubicBezTo>
                    <a:pt x="13724" y="20606"/>
                    <a:pt x="13595" y="20560"/>
                    <a:pt x="13565" y="20510"/>
                  </a:cubicBezTo>
                  <a:cubicBezTo>
                    <a:pt x="13546" y="20478"/>
                    <a:pt x="13546" y="20399"/>
                    <a:pt x="13560" y="20365"/>
                  </a:cubicBezTo>
                  <a:cubicBezTo>
                    <a:pt x="13573" y="20329"/>
                    <a:pt x="13646" y="20283"/>
                    <a:pt x="13670" y="20253"/>
                  </a:cubicBezTo>
                  <a:cubicBezTo>
                    <a:pt x="13689" y="20229"/>
                    <a:pt x="13725" y="20178"/>
                    <a:pt x="13733" y="20150"/>
                  </a:cubicBezTo>
                  <a:cubicBezTo>
                    <a:pt x="13745" y="20113"/>
                    <a:pt x="13760" y="20025"/>
                    <a:pt x="13733" y="19996"/>
                  </a:cubicBezTo>
                  <a:cubicBezTo>
                    <a:pt x="13705" y="19963"/>
                    <a:pt x="13593" y="19938"/>
                    <a:pt x="13554" y="19959"/>
                  </a:cubicBezTo>
                  <a:cubicBezTo>
                    <a:pt x="13512" y="19980"/>
                    <a:pt x="13527" y="20089"/>
                    <a:pt x="13501" y="20127"/>
                  </a:cubicBezTo>
                  <a:cubicBezTo>
                    <a:pt x="13479" y="20160"/>
                    <a:pt x="13417" y="20222"/>
                    <a:pt x="13376" y="20229"/>
                  </a:cubicBezTo>
                  <a:cubicBezTo>
                    <a:pt x="13302" y="20242"/>
                    <a:pt x="13159" y="20175"/>
                    <a:pt x="13102" y="20136"/>
                  </a:cubicBezTo>
                  <a:cubicBezTo>
                    <a:pt x="13054" y="20105"/>
                    <a:pt x="12983" y="20017"/>
                    <a:pt x="12963" y="19967"/>
                  </a:cubicBezTo>
                  <a:cubicBezTo>
                    <a:pt x="12948" y="19922"/>
                    <a:pt x="12948" y="19822"/>
                    <a:pt x="12963" y="19777"/>
                  </a:cubicBezTo>
                  <a:cubicBezTo>
                    <a:pt x="12976" y="19741"/>
                    <a:pt x="13024" y="19675"/>
                    <a:pt x="13059" y="19655"/>
                  </a:cubicBezTo>
                  <a:cubicBezTo>
                    <a:pt x="13119" y="19620"/>
                    <a:pt x="13282" y="19638"/>
                    <a:pt x="13344" y="19603"/>
                  </a:cubicBezTo>
                  <a:cubicBezTo>
                    <a:pt x="13396" y="19573"/>
                    <a:pt x="13473" y="19478"/>
                    <a:pt x="13490" y="19426"/>
                  </a:cubicBezTo>
                  <a:cubicBezTo>
                    <a:pt x="13514" y="19364"/>
                    <a:pt x="13525" y="19220"/>
                    <a:pt x="13485" y="19165"/>
                  </a:cubicBezTo>
                  <a:cubicBezTo>
                    <a:pt x="13447" y="19110"/>
                    <a:pt x="13278" y="19090"/>
                    <a:pt x="13223" y="19047"/>
                  </a:cubicBezTo>
                  <a:cubicBezTo>
                    <a:pt x="13154" y="18995"/>
                    <a:pt x="13043" y="18862"/>
                    <a:pt x="13016" y="18786"/>
                  </a:cubicBezTo>
                  <a:cubicBezTo>
                    <a:pt x="12994" y="18721"/>
                    <a:pt x="12970" y="18568"/>
                    <a:pt x="13016" y="18514"/>
                  </a:cubicBezTo>
                  <a:cubicBezTo>
                    <a:pt x="13049" y="18478"/>
                    <a:pt x="13181" y="18499"/>
                    <a:pt x="13223" y="18468"/>
                  </a:cubicBezTo>
                  <a:cubicBezTo>
                    <a:pt x="13255" y="18442"/>
                    <a:pt x="13304" y="18365"/>
                    <a:pt x="13291" y="18328"/>
                  </a:cubicBezTo>
                  <a:cubicBezTo>
                    <a:pt x="13277" y="18288"/>
                    <a:pt x="13146" y="18278"/>
                    <a:pt x="13132" y="18239"/>
                  </a:cubicBezTo>
                  <a:cubicBezTo>
                    <a:pt x="13121" y="18205"/>
                    <a:pt x="13167" y="18136"/>
                    <a:pt x="13193" y="18110"/>
                  </a:cubicBezTo>
                  <a:cubicBezTo>
                    <a:pt x="13215" y="18089"/>
                    <a:pt x="13286" y="18078"/>
                    <a:pt x="13304" y="18054"/>
                  </a:cubicBezTo>
                  <a:cubicBezTo>
                    <a:pt x="13347" y="17997"/>
                    <a:pt x="13345" y="17850"/>
                    <a:pt x="13344" y="17781"/>
                  </a:cubicBezTo>
                  <a:cubicBezTo>
                    <a:pt x="13342" y="17719"/>
                    <a:pt x="13320" y="17594"/>
                    <a:pt x="13296" y="17535"/>
                  </a:cubicBezTo>
                  <a:cubicBezTo>
                    <a:pt x="13275" y="17484"/>
                    <a:pt x="13229" y="17363"/>
                    <a:pt x="13170" y="17346"/>
                  </a:cubicBezTo>
                  <a:cubicBezTo>
                    <a:pt x="13138" y="17337"/>
                    <a:pt x="13083" y="17391"/>
                    <a:pt x="13051" y="17395"/>
                  </a:cubicBezTo>
                  <a:cubicBezTo>
                    <a:pt x="13011" y="17401"/>
                    <a:pt x="12922" y="17405"/>
                    <a:pt x="12894" y="17381"/>
                  </a:cubicBezTo>
                  <a:cubicBezTo>
                    <a:pt x="12849" y="17347"/>
                    <a:pt x="12844" y="17230"/>
                    <a:pt x="12846" y="17177"/>
                  </a:cubicBezTo>
                  <a:cubicBezTo>
                    <a:pt x="12847" y="17135"/>
                    <a:pt x="12863" y="17045"/>
                    <a:pt x="12894" y="17009"/>
                  </a:cubicBezTo>
                  <a:cubicBezTo>
                    <a:pt x="12933" y="16964"/>
                    <a:pt x="13072" y="16934"/>
                    <a:pt x="13123" y="16898"/>
                  </a:cubicBezTo>
                  <a:cubicBezTo>
                    <a:pt x="13161" y="16869"/>
                    <a:pt x="13216" y="16792"/>
                    <a:pt x="13256" y="16765"/>
                  </a:cubicBezTo>
                  <a:cubicBezTo>
                    <a:pt x="13302" y="16734"/>
                    <a:pt x="13404" y="16677"/>
                    <a:pt x="13461" y="16673"/>
                  </a:cubicBezTo>
                  <a:cubicBezTo>
                    <a:pt x="13509" y="16670"/>
                    <a:pt x="13597" y="16724"/>
                    <a:pt x="13644" y="16722"/>
                  </a:cubicBezTo>
                  <a:cubicBezTo>
                    <a:pt x="13686" y="16721"/>
                    <a:pt x="13788" y="16702"/>
                    <a:pt x="13802" y="16666"/>
                  </a:cubicBezTo>
                  <a:cubicBezTo>
                    <a:pt x="13821" y="16615"/>
                    <a:pt x="13724" y="16516"/>
                    <a:pt x="13675" y="16483"/>
                  </a:cubicBezTo>
                  <a:cubicBezTo>
                    <a:pt x="13622" y="16449"/>
                    <a:pt x="13488" y="16423"/>
                    <a:pt x="13422" y="16421"/>
                  </a:cubicBezTo>
                  <a:cubicBezTo>
                    <a:pt x="13383" y="16420"/>
                    <a:pt x="13310" y="16454"/>
                    <a:pt x="13272" y="16449"/>
                  </a:cubicBezTo>
                  <a:cubicBezTo>
                    <a:pt x="13212" y="16441"/>
                    <a:pt x="13119" y="16346"/>
                    <a:pt x="13059" y="16343"/>
                  </a:cubicBezTo>
                  <a:cubicBezTo>
                    <a:pt x="13018" y="16342"/>
                    <a:pt x="12940" y="16376"/>
                    <a:pt x="12909" y="16400"/>
                  </a:cubicBezTo>
                  <a:cubicBezTo>
                    <a:pt x="12871" y="16428"/>
                    <a:pt x="12851" y="16529"/>
                    <a:pt x="12806" y="16547"/>
                  </a:cubicBezTo>
                  <a:cubicBezTo>
                    <a:pt x="12763" y="16565"/>
                    <a:pt x="12663" y="16514"/>
                    <a:pt x="12617" y="16526"/>
                  </a:cubicBezTo>
                  <a:cubicBezTo>
                    <a:pt x="12588" y="16533"/>
                    <a:pt x="12521" y="16563"/>
                    <a:pt x="12521" y="16589"/>
                  </a:cubicBezTo>
                  <a:cubicBezTo>
                    <a:pt x="12521" y="16618"/>
                    <a:pt x="12594" y="16647"/>
                    <a:pt x="12625" y="16659"/>
                  </a:cubicBezTo>
                  <a:cubicBezTo>
                    <a:pt x="12663" y="16676"/>
                    <a:pt x="12769" y="16661"/>
                    <a:pt x="12790" y="16694"/>
                  </a:cubicBezTo>
                  <a:cubicBezTo>
                    <a:pt x="12812" y="16731"/>
                    <a:pt x="12766" y="16825"/>
                    <a:pt x="12726" y="16848"/>
                  </a:cubicBezTo>
                  <a:cubicBezTo>
                    <a:pt x="12676" y="16878"/>
                    <a:pt x="12540" y="16852"/>
                    <a:pt x="12481" y="16834"/>
                  </a:cubicBezTo>
                  <a:cubicBezTo>
                    <a:pt x="12421" y="16816"/>
                    <a:pt x="12334" y="16712"/>
                    <a:pt x="12268" y="16701"/>
                  </a:cubicBezTo>
                  <a:cubicBezTo>
                    <a:pt x="12225" y="16694"/>
                    <a:pt x="12139" y="16732"/>
                    <a:pt x="12095" y="16736"/>
                  </a:cubicBezTo>
                  <a:cubicBezTo>
                    <a:pt x="12042" y="16742"/>
                    <a:pt x="11928" y="16759"/>
                    <a:pt x="11882" y="16736"/>
                  </a:cubicBezTo>
                  <a:cubicBezTo>
                    <a:pt x="11837" y="16714"/>
                    <a:pt x="11777" y="16628"/>
                    <a:pt x="11772" y="16582"/>
                  </a:cubicBezTo>
                  <a:cubicBezTo>
                    <a:pt x="11767" y="16546"/>
                    <a:pt x="11834" y="16478"/>
                    <a:pt x="11826" y="16442"/>
                  </a:cubicBezTo>
                  <a:cubicBezTo>
                    <a:pt x="11809" y="16353"/>
                    <a:pt x="11637" y="16232"/>
                    <a:pt x="11565" y="16168"/>
                  </a:cubicBezTo>
                  <a:cubicBezTo>
                    <a:pt x="11524" y="16130"/>
                    <a:pt x="11438" y="16052"/>
                    <a:pt x="11384" y="16028"/>
                  </a:cubicBezTo>
                  <a:cubicBezTo>
                    <a:pt x="11331" y="16006"/>
                    <a:pt x="11214" y="15980"/>
                    <a:pt x="11155" y="15986"/>
                  </a:cubicBezTo>
                  <a:cubicBezTo>
                    <a:pt x="11094" y="15993"/>
                    <a:pt x="10996" y="16081"/>
                    <a:pt x="10934" y="16085"/>
                  </a:cubicBezTo>
                  <a:cubicBezTo>
                    <a:pt x="10876" y="16089"/>
                    <a:pt x="10755" y="16057"/>
                    <a:pt x="10713" y="16021"/>
                  </a:cubicBezTo>
                  <a:cubicBezTo>
                    <a:pt x="10662" y="15979"/>
                    <a:pt x="10658" y="15835"/>
                    <a:pt x="10609" y="15789"/>
                  </a:cubicBezTo>
                  <a:cubicBezTo>
                    <a:pt x="10561" y="15747"/>
                    <a:pt x="10421" y="15678"/>
                    <a:pt x="10358" y="15699"/>
                  </a:cubicBezTo>
                  <a:cubicBezTo>
                    <a:pt x="10304" y="15717"/>
                    <a:pt x="10304" y="15854"/>
                    <a:pt x="10254" y="15881"/>
                  </a:cubicBezTo>
                  <a:cubicBezTo>
                    <a:pt x="10207" y="15907"/>
                    <a:pt x="10081" y="15905"/>
                    <a:pt x="10033" y="15881"/>
                  </a:cubicBezTo>
                  <a:cubicBezTo>
                    <a:pt x="9971" y="15849"/>
                    <a:pt x="9939" y="15705"/>
                    <a:pt x="9892" y="15657"/>
                  </a:cubicBezTo>
                  <a:cubicBezTo>
                    <a:pt x="9865" y="15631"/>
                    <a:pt x="9803" y="15584"/>
                    <a:pt x="9764" y="15573"/>
                  </a:cubicBezTo>
                  <a:cubicBezTo>
                    <a:pt x="9709" y="15555"/>
                    <a:pt x="9586" y="15559"/>
                    <a:pt x="9527" y="15566"/>
                  </a:cubicBezTo>
                  <a:cubicBezTo>
                    <a:pt x="9475" y="15572"/>
                    <a:pt x="9360" y="15587"/>
                    <a:pt x="9322" y="15621"/>
                  </a:cubicBezTo>
                  <a:cubicBezTo>
                    <a:pt x="9271" y="15668"/>
                    <a:pt x="9292" y="15820"/>
                    <a:pt x="9243" y="15867"/>
                  </a:cubicBezTo>
                  <a:cubicBezTo>
                    <a:pt x="9195" y="15914"/>
                    <a:pt x="9044" y="15965"/>
                    <a:pt x="8974" y="15952"/>
                  </a:cubicBezTo>
                  <a:cubicBezTo>
                    <a:pt x="8912" y="15939"/>
                    <a:pt x="8832" y="15836"/>
                    <a:pt x="8792" y="15789"/>
                  </a:cubicBezTo>
                  <a:cubicBezTo>
                    <a:pt x="8732" y="15717"/>
                    <a:pt x="8629" y="15559"/>
                    <a:pt x="8595" y="15474"/>
                  </a:cubicBezTo>
                  <a:cubicBezTo>
                    <a:pt x="8563" y="15396"/>
                    <a:pt x="8560" y="15225"/>
                    <a:pt x="8532" y="15145"/>
                  </a:cubicBezTo>
                  <a:cubicBezTo>
                    <a:pt x="8517" y="15102"/>
                    <a:pt x="8477" y="15018"/>
                    <a:pt x="8446" y="14984"/>
                  </a:cubicBezTo>
                  <a:cubicBezTo>
                    <a:pt x="8409" y="14947"/>
                    <a:pt x="8302" y="14906"/>
                    <a:pt x="8264" y="14872"/>
                  </a:cubicBezTo>
                  <a:cubicBezTo>
                    <a:pt x="8204" y="14820"/>
                    <a:pt x="8088" y="14700"/>
                    <a:pt x="8073" y="14626"/>
                  </a:cubicBezTo>
                  <a:cubicBezTo>
                    <a:pt x="8065" y="14585"/>
                    <a:pt x="8091" y="14498"/>
                    <a:pt x="8121" y="14465"/>
                  </a:cubicBezTo>
                  <a:cubicBezTo>
                    <a:pt x="8159" y="14424"/>
                    <a:pt x="8302" y="14418"/>
                    <a:pt x="8334" y="14375"/>
                  </a:cubicBezTo>
                  <a:cubicBezTo>
                    <a:pt x="8360" y="14341"/>
                    <a:pt x="8357" y="14252"/>
                    <a:pt x="8342" y="14213"/>
                  </a:cubicBezTo>
                  <a:cubicBezTo>
                    <a:pt x="8323" y="14157"/>
                    <a:pt x="8224" y="14071"/>
                    <a:pt x="8185" y="14024"/>
                  </a:cubicBezTo>
                  <a:cubicBezTo>
                    <a:pt x="8132" y="13965"/>
                    <a:pt x="8037" y="13839"/>
                    <a:pt x="7972" y="13792"/>
                  </a:cubicBezTo>
                  <a:cubicBezTo>
                    <a:pt x="7919" y="13755"/>
                    <a:pt x="7798" y="13700"/>
                    <a:pt x="7735" y="13688"/>
                  </a:cubicBezTo>
                  <a:cubicBezTo>
                    <a:pt x="7679" y="13675"/>
                    <a:pt x="7553" y="13661"/>
                    <a:pt x="7505" y="13688"/>
                  </a:cubicBezTo>
                  <a:cubicBezTo>
                    <a:pt x="7464" y="13710"/>
                    <a:pt x="7462" y="13823"/>
                    <a:pt x="7418" y="13842"/>
                  </a:cubicBezTo>
                  <a:cubicBezTo>
                    <a:pt x="7365" y="13861"/>
                    <a:pt x="7245" y="13813"/>
                    <a:pt x="7197" y="13785"/>
                  </a:cubicBezTo>
                  <a:cubicBezTo>
                    <a:pt x="7132" y="13747"/>
                    <a:pt x="7066" y="13604"/>
                    <a:pt x="7000" y="13567"/>
                  </a:cubicBezTo>
                  <a:cubicBezTo>
                    <a:pt x="6952" y="13542"/>
                    <a:pt x="6831" y="13552"/>
                    <a:pt x="6778" y="13534"/>
                  </a:cubicBezTo>
                  <a:cubicBezTo>
                    <a:pt x="6721" y="13512"/>
                    <a:pt x="6605" y="13454"/>
                    <a:pt x="6573" y="13406"/>
                  </a:cubicBezTo>
                  <a:cubicBezTo>
                    <a:pt x="6533" y="13350"/>
                    <a:pt x="6591" y="13192"/>
                    <a:pt x="6541" y="13141"/>
                  </a:cubicBezTo>
                  <a:cubicBezTo>
                    <a:pt x="6506" y="13104"/>
                    <a:pt x="6389" y="13097"/>
                    <a:pt x="6336" y="13091"/>
                  </a:cubicBezTo>
                  <a:cubicBezTo>
                    <a:pt x="6279" y="13084"/>
                    <a:pt x="6161" y="13074"/>
                    <a:pt x="6107" y="13091"/>
                  </a:cubicBezTo>
                  <a:cubicBezTo>
                    <a:pt x="6071" y="13102"/>
                    <a:pt x="6023" y="13162"/>
                    <a:pt x="5988" y="13176"/>
                  </a:cubicBezTo>
                  <a:cubicBezTo>
                    <a:pt x="5945" y="13192"/>
                    <a:pt x="5845" y="13206"/>
                    <a:pt x="5798" y="13197"/>
                  </a:cubicBezTo>
                  <a:cubicBezTo>
                    <a:pt x="5701" y="13179"/>
                    <a:pt x="5533" y="13073"/>
                    <a:pt x="5460" y="13015"/>
                  </a:cubicBezTo>
                  <a:cubicBezTo>
                    <a:pt x="5418" y="12981"/>
                    <a:pt x="5372" y="12920"/>
                    <a:pt x="5326" y="1285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36" name="Shape 1024"/>
            <p:cNvSpPr>
              <a:spLocks/>
            </p:cNvSpPr>
            <p:nvPr/>
          </p:nvSpPr>
          <p:spPr bwMode="auto">
            <a:xfrm>
              <a:off x="2293971" y="3306967"/>
              <a:ext cx="958234" cy="1053712"/>
            </a:xfrm>
            <a:custGeom>
              <a:avLst/>
              <a:gdLst>
                <a:gd name="T0" fmla="*/ 2147483646 w 21598"/>
                <a:gd name="T1" fmla="*/ 2147483646 h 21590"/>
                <a:gd name="T2" fmla="*/ 2147483646 w 21598"/>
                <a:gd name="T3" fmla="*/ 2147483646 h 21590"/>
                <a:gd name="T4" fmla="*/ 2147483646 w 21598"/>
                <a:gd name="T5" fmla="*/ 2147483646 h 21590"/>
                <a:gd name="T6" fmla="*/ 2147483646 w 21598"/>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590" extrusionOk="0">
                  <a:moveTo>
                    <a:pt x="5326" y="12858"/>
                  </a:moveTo>
                  <a:cubicBezTo>
                    <a:pt x="5277" y="12792"/>
                    <a:pt x="5227" y="12725"/>
                    <a:pt x="5183" y="12691"/>
                  </a:cubicBezTo>
                  <a:cubicBezTo>
                    <a:pt x="5122" y="12649"/>
                    <a:pt x="4981" y="12585"/>
                    <a:pt x="4906" y="12572"/>
                  </a:cubicBezTo>
                  <a:cubicBezTo>
                    <a:pt x="4847" y="12563"/>
                    <a:pt x="4723" y="12567"/>
                    <a:pt x="4669" y="12587"/>
                  </a:cubicBezTo>
                  <a:cubicBezTo>
                    <a:pt x="4629" y="12601"/>
                    <a:pt x="4582" y="12671"/>
                    <a:pt x="4542" y="12686"/>
                  </a:cubicBezTo>
                  <a:cubicBezTo>
                    <a:pt x="4483" y="12705"/>
                    <a:pt x="4348" y="12714"/>
                    <a:pt x="4290" y="12691"/>
                  </a:cubicBezTo>
                  <a:cubicBezTo>
                    <a:pt x="4255" y="12678"/>
                    <a:pt x="4222" y="12606"/>
                    <a:pt x="4187" y="12594"/>
                  </a:cubicBezTo>
                  <a:cubicBezTo>
                    <a:pt x="4146" y="12578"/>
                    <a:pt x="4042" y="12571"/>
                    <a:pt x="4006" y="12594"/>
                  </a:cubicBezTo>
                  <a:cubicBezTo>
                    <a:pt x="3971" y="12615"/>
                    <a:pt x="3983" y="12712"/>
                    <a:pt x="3950" y="12734"/>
                  </a:cubicBezTo>
                  <a:cubicBezTo>
                    <a:pt x="3902" y="12765"/>
                    <a:pt x="3753" y="12772"/>
                    <a:pt x="3713" y="12734"/>
                  </a:cubicBezTo>
                  <a:cubicBezTo>
                    <a:pt x="3689" y="12712"/>
                    <a:pt x="3724" y="12645"/>
                    <a:pt x="3721" y="12615"/>
                  </a:cubicBezTo>
                  <a:cubicBezTo>
                    <a:pt x="3716" y="12570"/>
                    <a:pt x="3699" y="12479"/>
                    <a:pt x="3673" y="12440"/>
                  </a:cubicBezTo>
                  <a:cubicBezTo>
                    <a:pt x="3652" y="12407"/>
                    <a:pt x="3595" y="12346"/>
                    <a:pt x="3555" y="12335"/>
                  </a:cubicBezTo>
                  <a:cubicBezTo>
                    <a:pt x="3493" y="12315"/>
                    <a:pt x="3360" y="12358"/>
                    <a:pt x="3295" y="12362"/>
                  </a:cubicBezTo>
                  <a:cubicBezTo>
                    <a:pt x="3239" y="12366"/>
                    <a:pt x="3120" y="12396"/>
                    <a:pt x="3073" y="12369"/>
                  </a:cubicBezTo>
                  <a:cubicBezTo>
                    <a:pt x="3029" y="12345"/>
                    <a:pt x="3035" y="12229"/>
                    <a:pt x="2994" y="12201"/>
                  </a:cubicBezTo>
                  <a:cubicBezTo>
                    <a:pt x="2937" y="12163"/>
                    <a:pt x="2778" y="12194"/>
                    <a:pt x="2709" y="12172"/>
                  </a:cubicBezTo>
                  <a:cubicBezTo>
                    <a:pt x="2626" y="12147"/>
                    <a:pt x="2459" y="12069"/>
                    <a:pt x="2410" y="12004"/>
                  </a:cubicBezTo>
                  <a:cubicBezTo>
                    <a:pt x="2358" y="11938"/>
                    <a:pt x="2397" y="11746"/>
                    <a:pt x="2338" y="11682"/>
                  </a:cubicBezTo>
                  <a:cubicBezTo>
                    <a:pt x="2305" y="11647"/>
                    <a:pt x="2189" y="11641"/>
                    <a:pt x="2149" y="11613"/>
                  </a:cubicBezTo>
                  <a:cubicBezTo>
                    <a:pt x="2098" y="11577"/>
                    <a:pt x="2052" y="11460"/>
                    <a:pt x="1998" y="11430"/>
                  </a:cubicBezTo>
                  <a:cubicBezTo>
                    <a:pt x="1925" y="11391"/>
                    <a:pt x="1737" y="11412"/>
                    <a:pt x="1659" y="11381"/>
                  </a:cubicBezTo>
                  <a:cubicBezTo>
                    <a:pt x="1592" y="11355"/>
                    <a:pt x="1464" y="11278"/>
                    <a:pt x="1430" y="11220"/>
                  </a:cubicBezTo>
                  <a:cubicBezTo>
                    <a:pt x="1392" y="11155"/>
                    <a:pt x="1441" y="10995"/>
                    <a:pt x="1414" y="10926"/>
                  </a:cubicBezTo>
                  <a:cubicBezTo>
                    <a:pt x="1394" y="10873"/>
                    <a:pt x="1325" y="10770"/>
                    <a:pt x="1271" y="10743"/>
                  </a:cubicBezTo>
                  <a:cubicBezTo>
                    <a:pt x="1227" y="10721"/>
                    <a:pt x="1115" y="10745"/>
                    <a:pt x="1066" y="10729"/>
                  </a:cubicBezTo>
                  <a:cubicBezTo>
                    <a:pt x="1001" y="10708"/>
                    <a:pt x="865" y="10639"/>
                    <a:pt x="837" y="10582"/>
                  </a:cubicBezTo>
                  <a:cubicBezTo>
                    <a:pt x="805" y="10517"/>
                    <a:pt x="869" y="10372"/>
                    <a:pt x="869" y="10301"/>
                  </a:cubicBezTo>
                  <a:cubicBezTo>
                    <a:pt x="869" y="10250"/>
                    <a:pt x="883" y="10136"/>
                    <a:pt x="845" y="10099"/>
                  </a:cubicBezTo>
                  <a:cubicBezTo>
                    <a:pt x="808" y="10062"/>
                    <a:pt x="682" y="10075"/>
                    <a:pt x="632" y="10057"/>
                  </a:cubicBezTo>
                  <a:cubicBezTo>
                    <a:pt x="570" y="10034"/>
                    <a:pt x="436" y="9982"/>
                    <a:pt x="402" y="9929"/>
                  </a:cubicBezTo>
                  <a:cubicBezTo>
                    <a:pt x="366" y="9873"/>
                    <a:pt x="418" y="9727"/>
                    <a:pt x="395" y="9664"/>
                  </a:cubicBezTo>
                  <a:cubicBezTo>
                    <a:pt x="367" y="9587"/>
                    <a:pt x="264" y="9443"/>
                    <a:pt x="189" y="9398"/>
                  </a:cubicBezTo>
                  <a:cubicBezTo>
                    <a:pt x="150" y="9374"/>
                    <a:pt x="73" y="9371"/>
                    <a:pt x="0" y="9365"/>
                  </a:cubicBezTo>
                  <a:lnTo>
                    <a:pt x="1917" y="7876"/>
                  </a:lnTo>
                  <a:cubicBezTo>
                    <a:pt x="1917" y="7876"/>
                    <a:pt x="1938" y="7705"/>
                    <a:pt x="1941" y="7647"/>
                  </a:cubicBezTo>
                  <a:cubicBezTo>
                    <a:pt x="1942" y="7601"/>
                    <a:pt x="1917" y="7504"/>
                    <a:pt x="1941" y="7463"/>
                  </a:cubicBezTo>
                  <a:cubicBezTo>
                    <a:pt x="1965" y="7422"/>
                    <a:pt x="2071" y="7387"/>
                    <a:pt x="2113" y="7357"/>
                  </a:cubicBezTo>
                  <a:cubicBezTo>
                    <a:pt x="2154" y="7326"/>
                    <a:pt x="2218" y="7241"/>
                    <a:pt x="2267" y="7220"/>
                  </a:cubicBezTo>
                  <a:cubicBezTo>
                    <a:pt x="2324" y="7194"/>
                    <a:pt x="2458" y="7175"/>
                    <a:pt x="2520" y="7189"/>
                  </a:cubicBezTo>
                  <a:cubicBezTo>
                    <a:pt x="2553" y="7197"/>
                    <a:pt x="2596" y="7254"/>
                    <a:pt x="2628" y="7264"/>
                  </a:cubicBezTo>
                  <a:cubicBezTo>
                    <a:pt x="2681" y="7281"/>
                    <a:pt x="2801" y="7288"/>
                    <a:pt x="2849" y="7264"/>
                  </a:cubicBezTo>
                  <a:cubicBezTo>
                    <a:pt x="2918" y="7230"/>
                    <a:pt x="2967" y="7084"/>
                    <a:pt x="3013" y="7028"/>
                  </a:cubicBezTo>
                  <a:cubicBezTo>
                    <a:pt x="3046" y="6987"/>
                    <a:pt x="3116" y="6903"/>
                    <a:pt x="3163" y="6872"/>
                  </a:cubicBezTo>
                  <a:cubicBezTo>
                    <a:pt x="3207" y="6841"/>
                    <a:pt x="3330" y="6824"/>
                    <a:pt x="3365" y="6784"/>
                  </a:cubicBezTo>
                  <a:cubicBezTo>
                    <a:pt x="3403" y="6746"/>
                    <a:pt x="3438" y="6639"/>
                    <a:pt x="3425" y="6589"/>
                  </a:cubicBezTo>
                  <a:cubicBezTo>
                    <a:pt x="3419" y="6560"/>
                    <a:pt x="3355" y="6523"/>
                    <a:pt x="3344" y="6495"/>
                  </a:cubicBezTo>
                  <a:cubicBezTo>
                    <a:pt x="3331" y="6462"/>
                    <a:pt x="3326" y="6386"/>
                    <a:pt x="3347" y="6358"/>
                  </a:cubicBezTo>
                  <a:cubicBezTo>
                    <a:pt x="3363" y="6335"/>
                    <a:pt x="3427" y="6310"/>
                    <a:pt x="3457" y="6311"/>
                  </a:cubicBezTo>
                  <a:cubicBezTo>
                    <a:pt x="3485" y="6311"/>
                    <a:pt x="3528" y="6351"/>
                    <a:pt x="3555" y="6355"/>
                  </a:cubicBezTo>
                  <a:cubicBezTo>
                    <a:pt x="3608" y="6365"/>
                    <a:pt x="3721" y="6327"/>
                    <a:pt x="3770" y="6343"/>
                  </a:cubicBezTo>
                  <a:cubicBezTo>
                    <a:pt x="3804" y="6355"/>
                    <a:pt x="3837" y="6423"/>
                    <a:pt x="3870" y="6433"/>
                  </a:cubicBezTo>
                  <a:cubicBezTo>
                    <a:pt x="3918" y="6447"/>
                    <a:pt x="4037" y="6442"/>
                    <a:pt x="4071" y="6408"/>
                  </a:cubicBezTo>
                  <a:cubicBezTo>
                    <a:pt x="4111" y="6369"/>
                    <a:pt x="4087" y="6249"/>
                    <a:pt x="4071" y="6198"/>
                  </a:cubicBezTo>
                  <a:cubicBezTo>
                    <a:pt x="4053" y="6143"/>
                    <a:pt x="3974" y="6047"/>
                    <a:pt x="3937" y="6000"/>
                  </a:cubicBezTo>
                  <a:cubicBezTo>
                    <a:pt x="3877" y="5925"/>
                    <a:pt x="3710" y="5804"/>
                    <a:pt x="3673" y="5717"/>
                  </a:cubicBezTo>
                  <a:cubicBezTo>
                    <a:pt x="3638" y="5637"/>
                    <a:pt x="3630" y="5453"/>
                    <a:pt x="3657" y="5370"/>
                  </a:cubicBezTo>
                  <a:cubicBezTo>
                    <a:pt x="3691" y="5269"/>
                    <a:pt x="3874" y="5119"/>
                    <a:pt x="3926" y="5026"/>
                  </a:cubicBezTo>
                  <a:cubicBezTo>
                    <a:pt x="3983" y="4926"/>
                    <a:pt x="4065" y="4710"/>
                    <a:pt x="4092" y="4599"/>
                  </a:cubicBezTo>
                  <a:cubicBezTo>
                    <a:pt x="4115" y="4506"/>
                    <a:pt x="4084" y="4300"/>
                    <a:pt x="4139" y="4218"/>
                  </a:cubicBezTo>
                  <a:cubicBezTo>
                    <a:pt x="4170" y="4172"/>
                    <a:pt x="4298" y="4143"/>
                    <a:pt x="4333" y="4102"/>
                  </a:cubicBezTo>
                  <a:cubicBezTo>
                    <a:pt x="4370" y="4057"/>
                    <a:pt x="4392" y="3942"/>
                    <a:pt x="4405" y="3888"/>
                  </a:cubicBezTo>
                  <a:cubicBezTo>
                    <a:pt x="4421" y="3811"/>
                    <a:pt x="4422" y="3652"/>
                    <a:pt x="4440" y="3576"/>
                  </a:cubicBezTo>
                  <a:cubicBezTo>
                    <a:pt x="4457" y="3498"/>
                    <a:pt x="4519" y="3348"/>
                    <a:pt x="4542" y="3271"/>
                  </a:cubicBezTo>
                  <a:cubicBezTo>
                    <a:pt x="4561" y="3207"/>
                    <a:pt x="4577" y="3073"/>
                    <a:pt x="4605" y="3012"/>
                  </a:cubicBezTo>
                  <a:cubicBezTo>
                    <a:pt x="4661" y="2896"/>
                    <a:pt x="4849" y="2701"/>
                    <a:pt x="4925" y="2595"/>
                  </a:cubicBezTo>
                  <a:cubicBezTo>
                    <a:pt x="4968" y="2537"/>
                    <a:pt x="5041" y="2414"/>
                    <a:pt x="5087" y="2359"/>
                  </a:cubicBezTo>
                  <a:cubicBezTo>
                    <a:pt x="5116" y="2325"/>
                    <a:pt x="5169" y="2239"/>
                    <a:pt x="5216" y="2233"/>
                  </a:cubicBezTo>
                  <a:cubicBezTo>
                    <a:pt x="5264" y="2228"/>
                    <a:pt x="5342" y="2297"/>
                    <a:pt x="5380" y="2322"/>
                  </a:cubicBezTo>
                  <a:cubicBezTo>
                    <a:pt x="5461" y="2376"/>
                    <a:pt x="5592" y="2519"/>
                    <a:pt x="5681" y="2561"/>
                  </a:cubicBezTo>
                  <a:cubicBezTo>
                    <a:pt x="5738" y="2588"/>
                    <a:pt x="5873" y="2633"/>
                    <a:pt x="5938" y="2622"/>
                  </a:cubicBezTo>
                  <a:cubicBezTo>
                    <a:pt x="6047" y="2602"/>
                    <a:pt x="6204" y="2448"/>
                    <a:pt x="6292" y="2387"/>
                  </a:cubicBezTo>
                  <a:cubicBezTo>
                    <a:pt x="6352" y="2346"/>
                    <a:pt x="6465" y="2254"/>
                    <a:pt x="6529" y="2215"/>
                  </a:cubicBezTo>
                  <a:cubicBezTo>
                    <a:pt x="6627" y="2153"/>
                    <a:pt x="6837" y="2045"/>
                    <a:pt x="6944" y="1996"/>
                  </a:cubicBezTo>
                  <a:cubicBezTo>
                    <a:pt x="7049" y="1946"/>
                    <a:pt x="7267" y="1861"/>
                    <a:pt x="7377" y="1818"/>
                  </a:cubicBezTo>
                  <a:cubicBezTo>
                    <a:pt x="7497" y="1768"/>
                    <a:pt x="7758" y="1696"/>
                    <a:pt x="7867" y="1625"/>
                  </a:cubicBezTo>
                  <a:cubicBezTo>
                    <a:pt x="7932" y="1582"/>
                    <a:pt x="8022" y="1453"/>
                    <a:pt x="8081" y="1402"/>
                  </a:cubicBezTo>
                  <a:cubicBezTo>
                    <a:pt x="8158" y="1336"/>
                    <a:pt x="8315" y="1204"/>
                    <a:pt x="8409" y="1159"/>
                  </a:cubicBezTo>
                  <a:cubicBezTo>
                    <a:pt x="8457" y="1135"/>
                    <a:pt x="8563" y="1098"/>
                    <a:pt x="8619" y="1098"/>
                  </a:cubicBezTo>
                  <a:cubicBezTo>
                    <a:pt x="8667" y="1098"/>
                    <a:pt x="8756" y="1142"/>
                    <a:pt x="8804" y="1149"/>
                  </a:cubicBezTo>
                  <a:cubicBezTo>
                    <a:pt x="8904" y="1163"/>
                    <a:pt x="9107" y="1156"/>
                    <a:pt x="9209" y="1153"/>
                  </a:cubicBezTo>
                  <a:cubicBezTo>
                    <a:pt x="9344" y="1151"/>
                    <a:pt x="9616" y="1110"/>
                    <a:pt x="9752" y="1121"/>
                  </a:cubicBezTo>
                  <a:cubicBezTo>
                    <a:pt x="9825" y="1128"/>
                    <a:pt x="9963" y="1177"/>
                    <a:pt x="10036" y="1187"/>
                  </a:cubicBezTo>
                  <a:cubicBezTo>
                    <a:pt x="10106" y="1196"/>
                    <a:pt x="10250" y="1199"/>
                    <a:pt x="10320" y="1192"/>
                  </a:cubicBezTo>
                  <a:cubicBezTo>
                    <a:pt x="10423" y="1180"/>
                    <a:pt x="10622" y="1124"/>
                    <a:pt x="10720" y="1098"/>
                  </a:cubicBezTo>
                  <a:cubicBezTo>
                    <a:pt x="10857" y="1061"/>
                    <a:pt x="11121" y="960"/>
                    <a:pt x="11263" y="939"/>
                  </a:cubicBezTo>
                  <a:cubicBezTo>
                    <a:pt x="11325" y="930"/>
                    <a:pt x="11457" y="958"/>
                    <a:pt x="11516" y="939"/>
                  </a:cubicBezTo>
                  <a:cubicBezTo>
                    <a:pt x="11608" y="909"/>
                    <a:pt x="11723" y="748"/>
                    <a:pt x="11810" y="710"/>
                  </a:cubicBezTo>
                  <a:cubicBezTo>
                    <a:pt x="11885" y="677"/>
                    <a:pt x="12055" y="661"/>
                    <a:pt x="12138" y="654"/>
                  </a:cubicBezTo>
                  <a:cubicBezTo>
                    <a:pt x="12254" y="645"/>
                    <a:pt x="12493" y="678"/>
                    <a:pt x="12606" y="654"/>
                  </a:cubicBezTo>
                  <a:cubicBezTo>
                    <a:pt x="12704" y="633"/>
                    <a:pt x="12868" y="519"/>
                    <a:pt x="12963" y="490"/>
                  </a:cubicBezTo>
                  <a:cubicBezTo>
                    <a:pt x="13026" y="472"/>
                    <a:pt x="13153" y="461"/>
                    <a:pt x="13216" y="452"/>
                  </a:cubicBezTo>
                  <a:cubicBezTo>
                    <a:pt x="13313" y="442"/>
                    <a:pt x="13516" y="451"/>
                    <a:pt x="13606" y="420"/>
                  </a:cubicBezTo>
                  <a:cubicBezTo>
                    <a:pt x="13673" y="399"/>
                    <a:pt x="13784" y="317"/>
                    <a:pt x="13838" y="276"/>
                  </a:cubicBezTo>
                  <a:cubicBezTo>
                    <a:pt x="13885" y="240"/>
                    <a:pt x="13958" y="153"/>
                    <a:pt x="14007" y="122"/>
                  </a:cubicBezTo>
                  <a:cubicBezTo>
                    <a:pt x="14060" y="88"/>
                    <a:pt x="14193" y="34"/>
                    <a:pt x="14282" y="0"/>
                  </a:cubicBezTo>
                  <a:cubicBezTo>
                    <a:pt x="14263" y="112"/>
                    <a:pt x="14306" y="315"/>
                    <a:pt x="14285" y="416"/>
                  </a:cubicBezTo>
                  <a:cubicBezTo>
                    <a:pt x="14276" y="466"/>
                    <a:pt x="14238" y="564"/>
                    <a:pt x="14208" y="608"/>
                  </a:cubicBezTo>
                  <a:cubicBezTo>
                    <a:pt x="14160" y="674"/>
                    <a:pt x="14034" y="789"/>
                    <a:pt x="13959" y="831"/>
                  </a:cubicBezTo>
                  <a:cubicBezTo>
                    <a:pt x="13908" y="861"/>
                    <a:pt x="13727" y="906"/>
                    <a:pt x="13727" y="906"/>
                  </a:cubicBezTo>
                  <a:lnTo>
                    <a:pt x="13727" y="1442"/>
                  </a:lnTo>
                  <a:lnTo>
                    <a:pt x="13926" y="1442"/>
                  </a:lnTo>
                  <a:cubicBezTo>
                    <a:pt x="13926" y="1442"/>
                    <a:pt x="13999" y="1498"/>
                    <a:pt x="14023" y="1518"/>
                  </a:cubicBezTo>
                  <a:cubicBezTo>
                    <a:pt x="14088" y="1575"/>
                    <a:pt x="14206" y="1696"/>
                    <a:pt x="14271" y="1753"/>
                  </a:cubicBezTo>
                  <a:cubicBezTo>
                    <a:pt x="14365" y="1835"/>
                    <a:pt x="14553" y="2003"/>
                    <a:pt x="14666" y="2065"/>
                  </a:cubicBezTo>
                  <a:cubicBezTo>
                    <a:pt x="14767" y="2122"/>
                    <a:pt x="14995" y="2201"/>
                    <a:pt x="15113" y="2225"/>
                  </a:cubicBezTo>
                  <a:cubicBezTo>
                    <a:pt x="15207" y="2242"/>
                    <a:pt x="15401" y="2230"/>
                    <a:pt x="15496" y="2240"/>
                  </a:cubicBezTo>
                  <a:cubicBezTo>
                    <a:pt x="15598" y="2252"/>
                    <a:pt x="15802" y="2276"/>
                    <a:pt x="15895" y="2311"/>
                  </a:cubicBezTo>
                  <a:cubicBezTo>
                    <a:pt x="16019" y="2356"/>
                    <a:pt x="16210" y="2544"/>
                    <a:pt x="16338" y="2580"/>
                  </a:cubicBezTo>
                  <a:cubicBezTo>
                    <a:pt x="16341" y="2580"/>
                    <a:pt x="16342" y="2581"/>
                    <a:pt x="16346" y="2581"/>
                  </a:cubicBezTo>
                  <a:lnTo>
                    <a:pt x="16346" y="6637"/>
                  </a:lnTo>
                  <a:cubicBezTo>
                    <a:pt x="16382" y="6687"/>
                    <a:pt x="16431" y="6742"/>
                    <a:pt x="16468" y="6751"/>
                  </a:cubicBezTo>
                  <a:cubicBezTo>
                    <a:pt x="16533" y="6767"/>
                    <a:pt x="16672" y="6712"/>
                    <a:pt x="16721" y="6670"/>
                  </a:cubicBezTo>
                  <a:cubicBezTo>
                    <a:pt x="16766" y="6632"/>
                    <a:pt x="16764" y="6495"/>
                    <a:pt x="16815" y="6464"/>
                  </a:cubicBezTo>
                  <a:cubicBezTo>
                    <a:pt x="16886" y="6421"/>
                    <a:pt x="17076" y="6445"/>
                    <a:pt x="17160" y="6464"/>
                  </a:cubicBezTo>
                  <a:cubicBezTo>
                    <a:pt x="17219" y="6478"/>
                    <a:pt x="17313" y="6557"/>
                    <a:pt x="17373" y="6568"/>
                  </a:cubicBezTo>
                  <a:cubicBezTo>
                    <a:pt x="17443" y="6582"/>
                    <a:pt x="17588" y="6550"/>
                    <a:pt x="17661" y="6548"/>
                  </a:cubicBezTo>
                  <a:cubicBezTo>
                    <a:pt x="17765" y="6544"/>
                    <a:pt x="17979" y="6516"/>
                    <a:pt x="18076" y="6548"/>
                  </a:cubicBezTo>
                  <a:cubicBezTo>
                    <a:pt x="18138" y="6568"/>
                    <a:pt x="18215" y="6684"/>
                    <a:pt x="18277" y="6705"/>
                  </a:cubicBezTo>
                  <a:cubicBezTo>
                    <a:pt x="18352" y="6731"/>
                    <a:pt x="18517" y="6714"/>
                    <a:pt x="18597" y="6705"/>
                  </a:cubicBezTo>
                  <a:cubicBezTo>
                    <a:pt x="18668" y="6698"/>
                    <a:pt x="18803" y="6656"/>
                    <a:pt x="18873" y="6650"/>
                  </a:cubicBezTo>
                  <a:cubicBezTo>
                    <a:pt x="18947" y="6642"/>
                    <a:pt x="19102" y="6616"/>
                    <a:pt x="19166" y="6650"/>
                  </a:cubicBezTo>
                  <a:cubicBezTo>
                    <a:pt x="19207" y="6671"/>
                    <a:pt x="19219" y="6779"/>
                    <a:pt x="19260" y="6800"/>
                  </a:cubicBezTo>
                  <a:cubicBezTo>
                    <a:pt x="19306" y="6824"/>
                    <a:pt x="19424" y="6816"/>
                    <a:pt x="19475" y="6800"/>
                  </a:cubicBezTo>
                  <a:cubicBezTo>
                    <a:pt x="19508" y="6790"/>
                    <a:pt x="19562" y="6743"/>
                    <a:pt x="19589" y="6724"/>
                  </a:cubicBezTo>
                  <a:cubicBezTo>
                    <a:pt x="19629" y="6693"/>
                    <a:pt x="19689" y="6611"/>
                    <a:pt x="19739" y="6594"/>
                  </a:cubicBezTo>
                  <a:cubicBezTo>
                    <a:pt x="19815" y="6565"/>
                    <a:pt x="19992" y="6568"/>
                    <a:pt x="20071" y="6594"/>
                  </a:cubicBezTo>
                  <a:cubicBezTo>
                    <a:pt x="20138" y="6615"/>
                    <a:pt x="20224" y="6734"/>
                    <a:pt x="20292" y="6755"/>
                  </a:cubicBezTo>
                  <a:cubicBezTo>
                    <a:pt x="20364" y="6777"/>
                    <a:pt x="20529" y="6727"/>
                    <a:pt x="20599" y="6755"/>
                  </a:cubicBezTo>
                  <a:cubicBezTo>
                    <a:pt x="20674" y="6784"/>
                    <a:pt x="20779" y="6906"/>
                    <a:pt x="20821" y="6968"/>
                  </a:cubicBezTo>
                  <a:cubicBezTo>
                    <a:pt x="20859" y="7026"/>
                    <a:pt x="20903" y="7155"/>
                    <a:pt x="20916" y="7221"/>
                  </a:cubicBezTo>
                  <a:cubicBezTo>
                    <a:pt x="20922" y="7255"/>
                    <a:pt x="20897" y="7329"/>
                    <a:pt x="20916" y="7357"/>
                  </a:cubicBezTo>
                  <a:cubicBezTo>
                    <a:pt x="20938" y="7391"/>
                    <a:pt x="21032" y="7412"/>
                    <a:pt x="21070" y="7430"/>
                  </a:cubicBezTo>
                  <a:cubicBezTo>
                    <a:pt x="21108" y="7450"/>
                    <a:pt x="21207" y="7474"/>
                    <a:pt x="21220" y="7512"/>
                  </a:cubicBezTo>
                  <a:cubicBezTo>
                    <a:pt x="21231" y="7545"/>
                    <a:pt x="21185" y="7614"/>
                    <a:pt x="21156" y="7638"/>
                  </a:cubicBezTo>
                  <a:cubicBezTo>
                    <a:pt x="21137" y="7654"/>
                    <a:pt x="21069" y="7648"/>
                    <a:pt x="21058" y="7669"/>
                  </a:cubicBezTo>
                  <a:cubicBezTo>
                    <a:pt x="21035" y="7710"/>
                    <a:pt x="21088" y="7811"/>
                    <a:pt x="21126" y="7842"/>
                  </a:cubicBezTo>
                  <a:cubicBezTo>
                    <a:pt x="21151" y="7863"/>
                    <a:pt x="21231" y="7861"/>
                    <a:pt x="21263" y="7873"/>
                  </a:cubicBezTo>
                  <a:cubicBezTo>
                    <a:pt x="21303" y="7887"/>
                    <a:pt x="21392" y="7914"/>
                    <a:pt x="21414" y="7946"/>
                  </a:cubicBezTo>
                  <a:cubicBezTo>
                    <a:pt x="21438" y="7982"/>
                    <a:pt x="21443" y="8079"/>
                    <a:pt x="21414" y="8112"/>
                  </a:cubicBezTo>
                  <a:cubicBezTo>
                    <a:pt x="21384" y="8143"/>
                    <a:pt x="21266" y="8114"/>
                    <a:pt x="21233" y="8143"/>
                  </a:cubicBezTo>
                  <a:cubicBezTo>
                    <a:pt x="21191" y="8177"/>
                    <a:pt x="21174" y="8283"/>
                    <a:pt x="21177" y="8332"/>
                  </a:cubicBezTo>
                  <a:cubicBezTo>
                    <a:pt x="21180" y="8380"/>
                    <a:pt x="21236" y="8468"/>
                    <a:pt x="21255" y="8514"/>
                  </a:cubicBezTo>
                  <a:cubicBezTo>
                    <a:pt x="21274" y="8558"/>
                    <a:pt x="21338" y="8643"/>
                    <a:pt x="21331" y="8690"/>
                  </a:cubicBezTo>
                  <a:cubicBezTo>
                    <a:pt x="21326" y="8714"/>
                    <a:pt x="21288" y="8759"/>
                    <a:pt x="21263" y="8770"/>
                  </a:cubicBezTo>
                  <a:cubicBezTo>
                    <a:pt x="21229" y="8784"/>
                    <a:pt x="21140" y="8746"/>
                    <a:pt x="21113" y="8770"/>
                  </a:cubicBezTo>
                  <a:cubicBezTo>
                    <a:pt x="21075" y="8804"/>
                    <a:pt x="21088" y="8919"/>
                    <a:pt x="21110" y="8963"/>
                  </a:cubicBezTo>
                  <a:cubicBezTo>
                    <a:pt x="21135" y="9013"/>
                    <a:pt x="21247" y="9078"/>
                    <a:pt x="21299" y="9110"/>
                  </a:cubicBezTo>
                  <a:cubicBezTo>
                    <a:pt x="21338" y="9134"/>
                    <a:pt x="21431" y="9155"/>
                    <a:pt x="21465" y="9183"/>
                  </a:cubicBezTo>
                  <a:cubicBezTo>
                    <a:pt x="21516" y="9227"/>
                    <a:pt x="21598" y="9339"/>
                    <a:pt x="21598" y="9401"/>
                  </a:cubicBezTo>
                  <a:cubicBezTo>
                    <a:pt x="21600" y="9432"/>
                    <a:pt x="21560" y="9494"/>
                    <a:pt x="21532" y="9512"/>
                  </a:cubicBezTo>
                  <a:cubicBezTo>
                    <a:pt x="21493" y="9538"/>
                    <a:pt x="21393" y="9555"/>
                    <a:pt x="21347" y="9548"/>
                  </a:cubicBezTo>
                  <a:cubicBezTo>
                    <a:pt x="21293" y="9541"/>
                    <a:pt x="21210" y="9459"/>
                    <a:pt x="21156" y="9450"/>
                  </a:cubicBezTo>
                  <a:cubicBezTo>
                    <a:pt x="21108" y="9442"/>
                    <a:pt x="21000" y="9446"/>
                    <a:pt x="20964" y="9474"/>
                  </a:cubicBezTo>
                  <a:cubicBezTo>
                    <a:pt x="20918" y="9508"/>
                    <a:pt x="20924" y="9633"/>
                    <a:pt x="20889" y="9673"/>
                  </a:cubicBezTo>
                  <a:cubicBezTo>
                    <a:pt x="20859" y="9709"/>
                    <a:pt x="20773" y="9757"/>
                    <a:pt x="20727" y="9768"/>
                  </a:cubicBezTo>
                  <a:cubicBezTo>
                    <a:pt x="20676" y="9782"/>
                    <a:pt x="20569" y="9777"/>
                    <a:pt x="20517" y="9768"/>
                  </a:cubicBezTo>
                  <a:cubicBezTo>
                    <a:pt x="20466" y="9761"/>
                    <a:pt x="20350" y="9744"/>
                    <a:pt x="20319" y="9706"/>
                  </a:cubicBezTo>
                  <a:cubicBezTo>
                    <a:pt x="20294" y="9673"/>
                    <a:pt x="20342" y="9584"/>
                    <a:pt x="20319" y="9552"/>
                  </a:cubicBezTo>
                  <a:cubicBezTo>
                    <a:pt x="20299" y="9522"/>
                    <a:pt x="20221" y="9491"/>
                    <a:pt x="20181" y="9488"/>
                  </a:cubicBezTo>
                  <a:cubicBezTo>
                    <a:pt x="20138" y="9486"/>
                    <a:pt x="20051" y="9515"/>
                    <a:pt x="20019" y="9541"/>
                  </a:cubicBezTo>
                  <a:cubicBezTo>
                    <a:pt x="19982" y="9573"/>
                    <a:pt x="19982" y="9683"/>
                    <a:pt x="19941" y="9709"/>
                  </a:cubicBezTo>
                  <a:cubicBezTo>
                    <a:pt x="19899" y="9734"/>
                    <a:pt x="19786" y="9739"/>
                    <a:pt x="19742" y="9720"/>
                  </a:cubicBezTo>
                  <a:cubicBezTo>
                    <a:pt x="19716" y="9709"/>
                    <a:pt x="19688" y="9659"/>
                    <a:pt x="19675" y="9635"/>
                  </a:cubicBezTo>
                  <a:cubicBezTo>
                    <a:pt x="19651" y="9587"/>
                    <a:pt x="19650" y="9476"/>
                    <a:pt x="19616" y="9432"/>
                  </a:cubicBezTo>
                  <a:cubicBezTo>
                    <a:pt x="19572" y="9374"/>
                    <a:pt x="19424" y="9307"/>
                    <a:pt x="19363" y="9261"/>
                  </a:cubicBezTo>
                  <a:cubicBezTo>
                    <a:pt x="19285" y="9201"/>
                    <a:pt x="19160" y="9052"/>
                    <a:pt x="19071" y="9005"/>
                  </a:cubicBezTo>
                  <a:cubicBezTo>
                    <a:pt x="19024" y="8980"/>
                    <a:pt x="18916" y="8944"/>
                    <a:pt x="18862" y="8948"/>
                  </a:cubicBezTo>
                  <a:cubicBezTo>
                    <a:pt x="18784" y="8955"/>
                    <a:pt x="18649" y="9039"/>
                    <a:pt x="18585" y="9078"/>
                  </a:cubicBezTo>
                  <a:cubicBezTo>
                    <a:pt x="18479" y="9145"/>
                    <a:pt x="18290" y="9307"/>
                    <a:pt x="18202" y="9394"/>
                  </a:cubicBezTo>
                  <a:cubicBezTo>
                    <a:pt x="18165" y="9430"/>
                    <a:pt x="18115" y="9524"/>
                    <a:pt x="18068" y="9552"/>
                  </a:cubicBezTo>
                  <a:cubicBezTo>
                    <a:pt x="18021" y="9580"/>
                    <a:pt x="17903" y="9613"/>
                    <a:pt x="17847" y="9604"/>
                  </a:cubicBezTo>
                  <a:cubicBezTo>
                    <a:pt x="17785" y="9594"/>
                    <a:pt x="17688" y="9511"/>
                    <a:pt x="17640" y="9474"/>
                  </a:cubicBezTo>
                  <a:cubicBezTo>
                    <a:pt x="17617" y="9456"/>
                    <a:pt x="17580" y="9402"/>
                    <a:pt x="17550" y="9391"/>
                  </a:cubicBezTo>
                  <a:cubicBezTo>
                    <a:pt x="17500" y="9371"/>
                    <a:pt x="17384" y="9375"/>
                    <a:pt x="17333" y="9391"/>
                  </a:cubicBezTo>
                  <a:cubicBezTo>
                    <a:pt x="17270" y="9409"/>
                    <a:pt x="17157" y="9483"/>
                    <a:pt x="17116" y="9531"/>
                  </a:cubicBezTo>
                  <a:cubicBezTo>
                    <a:pt x="17087" y="9563"/>
                    <a:pt x="17077" y="9655"/>
                    <a:pt x="17049" y="9688"/>
                  </a:cubicBezTo>
                  <a:cubicBezTo>
                    <a:pt x="16995" y="9751"/>
                    <a:pt x="16847" y="9847"/>
                    <a:pt x="16764" y="9877"/>
                  </a:cubicBezTo>
                  <a:cubicBezTo>
                    <a:pt x="16654" y="9917"/>
                    <a:pt x="16409" y="9931"/>
                    <a:pt x="16290" y="9929"/>
                  </a:cubicBezTo>
                  <a:cubicBezTo>
                    <a:pt x="16194" y="9929"/>
                    <a:pt x="16007" y="9880"/>
                    <a:pt x="15911" y="9881"/>
                  </a:cubicBezTo>
                  <a:cubicBezTo>
                    <a:pt x="15860" y="9881"/>
                    <a:pt x="15755" y="9888"/>
                    <a:pt x="15714" y="9912"/>
                  </a:cubicBezTo>
                  <a:cubicBezTo>
                    <a:pt x="15671" y="9938"/>
                    <a:pt x="15644" y="10042"/>
                    <a:pt x="15599" y="10064"/>
                  </a:cubicBezTo>
                  <a:cubicBezTo>
                    <a:pt x="15561" y="10081"/>
                    <a:pt x="15467" y="10071"/>
                    <a:pt x="15424" y="10064"/>
                  </a:cubicBezTo>
                  <a:cubicBezTo>
                    <a:pt x="15393" y="10058"/>
                    <a:pt x="15332" y="10024"/>
                    <a:pt x="15299" y="10021"/>
                  </a:cubicBezTo>
                  <a:cubicBezTo>
                    <a:pt x="15261" y="10018"/>
                    <a:pt x="15179" y="10025"/>
                    <a:pt x="15149" y="10045"/>
                  </a:cubicBezTo>
                  <a:cubicBezTo>
                    <a:pt x="15114" y="10068"/>
                    <a:pt x="15098" y="10151"/>
                    <a:pt x="15065" y="10175"/>
                  </a:cubicBezTo>
                  <a:cubicBezTo>
                    <a:pt x="15027" y="10205"/>
                    <a:pt x="14920" y="10236"/>
                    <a:pt x="14836" y="10257"/>
                  </a:cubicBezTo>
                  <a:lnTo>
                    <a:pt x="14836" y="14632"/>
                  </a:lnTo>
                  <a:cubicBezTo>
                    <a:pt x="14836" y="14632"/>
                    <a:pt x="14981" y="14738"/>
                    <a:pt x="15003" y="14787"/>
                  </a:cubicBezTo>
                  <a:cubicBezTo>
                    <a:pt x="15038" y="14866"/>
                    <a:pt x="14966" y="15046"/>
                    <a:pt x="15003" y="15124"/>
                  </a:cubicBezTo>
                  <a:cubicBezTo>
                    <a:pt x="15041" y="15206"/>
                    <a:pt x="15213" y="15312"/>
                    <a:pt x="15286" y="15370"/>
                  </a:cubicBezTo>
                  <a:cubicBezTo>
                    <a:pt x="15374" y="15437"/>
                    <a:pt x="15582" y="15542"/>
                    <a:pt x="15650" y="15625"/>
                  </a:cubicBezTo>
                  <a:cubicBezTo>
                    <a:pt x="15689" y="15672"/>
                    <a:pt x="15697" y="15801"/>
                    <a:pt x="15741" y="15843"/>
                  </a:cubicBezTo>
                  <a:cubicBezTo>
                    <a:pt x="15773" y="15873"/>
                    <a:pt x="15865" y="15901"/>
                    <a:pt x="15911" y="15910"/>
                  </a:cubicBezTo>
                  <a:cubicBezTo>
                    <a:pt x="15975" y="15921"/>
                    <a:pt x="16107" y="15900"/>
                    <a:pt x="16172" y="15910"/>
                  </a:cubicBezTo>
                  <a:cubicBezTo>
                    <a:pt x="16229" y="15918"/>
                    <a:pt x="16347" y="15945"/>
                    <a:pt x="16393" y="15976"/>
                  </a:cubicBezTo>
                  <a:cubicBezTo>
                    <a:pt x="16441" y="16008"/>
                    <a:pt x="16481" y="16119"/>
                    <a:pt x="16527" y="16151"/>
                  </a:cubicBezTo>
                  <a:cubicBezTo>
                    <a:pt x="16563" y="16177"/>
                    <a:pt x="16657" y="16192"/>
                    <a:pt x="16700" y="16208"/>
                  </a:cubicBezTo>
                  <a:cubicBezTo>
                    <a:pt x="16766" y="16230"/>
                    <a:pt x="16901" y="16270"/>
                    <a:pt x="16958" y="16305"/>
                  </a:cubicBezTo>
                  <a:cubicBezTo>
                    <a:pt x="17022" y="16345"/>
                    <a:pt x="17114" y="16462"/>
                    <a:pt x="17174" y="16505"/>
                  </a:cubicBezTo>
                  <a:cubicBezTo>
                    <a:pt x="17248" y="16555"/>
                    <a:pt x="17407" y="16637"/>
                    <a:pt x="17491" y="16670"/>
                  </a:cubicBezTo>
                  <a:cubicBezTo>
                    <a:pt x="17558" y="16695"/>
                    <a:pt x="17701" y="16721"/>
                    <a:pt x="17768" y="16746"/>
                  </a:cubicBezTo>
                  <a:cubicBezTo>
                    <a:pt x="17843" y="16776"/>
                    <a:pt x="18008" y="16833"/>
                    <a:pt x="18052" y="16895"/>
                  </a:cubicBezTo>
                  <a:cubicBezTo>
                    <a:pt x="18086" y="16941"/>
                    <a:pt x="18059" y="17061"/>
                    <a:pt x="18076" y="17115"/>
                  </a:cubicBezTo>
                  <a:cubicBezTo>
                    <a:pt x="18087" y="17152"/>
                    <a:pt x="18151" y="17214"/>
                    <a:pt x="18151" y="17251"/>
                  </a:cubicBezTo>
                  <a:cubicBezTo>
                    <a:pt x="18151" y="17299"/>
                    <a:pt x="18060" y="17372"/>
                    <a:pt x="18060" y="17420"/>
                  </a:cubicBezTo>
                  <a:cubicBezTo>
                    <a:pt x="18059" y="17471"/>
                    <a:pt x="18113" y="17572"/>
                    <a:pt x="18151" y="17613"/>
                  </a:cubicBezTo>
                  <a:cubicBezTo>
                    <a:pt x="18177" y="17641"/>
                    <a:pt x="18267" y="17665"/>
                    <a:pt x="18290" y="17696"/>
                  </a:cubicBezTo>
                  <a:cubicBezTo>
                    <a:pt x="18315" y="17736"/>
                    <a:pt x="18321" y="17833"/>
                    <a:pt x="18313" y="17878"/>
                  </a:cubicBezTo>
                  <a:cubicBezTo>
                    <a:pt x="18302" y="17935"/>
                    <a:pt x="18239" y="18038"/>
                    <a:pt x="18199" y="18082"/>
                  </a:cubicBezTo>
                  <a:cubicBezTo>
                    <a:pt x="18159" y="18124"/>
                    <a:pt x="18041" y="18175"/>
                    <a:pt x="18005" y="18219"/>
                  </a:cubicBezTo>
                  <a:cubicBezTo>
                    <a:pt x="17976" y="18253"/>
                    <a:pt x="17938" y="18336"/>
                    <a:pt x="17933" y="18380"/>
                  </a:cubicBezTo>
                  <a:cubicBezTo>
                    <a:pt x="17925" y="18451"/>
                    <a:pt x="17951" y="18599"/>
                    <a:pt x="17992" y="18660"/>
                  </a:cubicBezTo>
                  <a:cubicBezTo>
                    <a:pt x="18046" y="18736"/>
                    <a:pt x="18243" y="18813"/>
                    <a:pt x="18313" y="18878"/>
                  </a:cubicBezTo>
                  <a:cubicBezTo>
                    <a:pt x="18393" y="18953"/>
                    <a:pt x="18525" y="19128"/>
                    <a:pt x="18573" y="19221"/>
                  </a:cubicBezTo>
                  <a:cubicBezTo>
                    <a:pt x="18616" y="19303"/>
                    <a:pt x="18652" y="19486"/>
                    <a:pt x="18684" y="19572"/>
                  </a:cubicBezTo>
                  <a:cubicBezTo>
                    <a:pt x="18700" y="19617"/>
                    <a:pt x="18725" y="19712"/>
                    <a:pt x="18756" y="19750"/>
                  </a:cubicBezTo>
                  <a:cubicBezTo>
                    <a:pt x="18802" y="19812"/>
                    <a:pt x="18947" y="19894"/>
                    <a:pt x="19009" y="19943"/>
                  </a:cubicBezTo>
                  <a:cubicBezTo>
                    <a:pt x="19080" y="20001"/>
                    <a:pt x="19223" y="20117"/>
                    <a:pt x="19292" y="20178"/>
                  </a:cubicBezTo>
                  <a:cubicBezTo>
                    <a:pt x="19327" y="20209"/>
                    <a:pt x="19411" y="20266"/>
                    <a:pt x="19427" y="20308"/>
                  </a:cubicBezTo>
                  <a:cubicBezTo>
                    <a:pt x="19448" y="20367"/>
                    <a:pt x="19390" y="20486"/>
                    <a:pt x="19387" y="20561"/>
                  </a:cubicBezTo>
                  <a:cubicBezTo>
                    <a:pt x="19330" y="20575"/>
                    <a:pt x="19250" y="20595"/>
                    <a:pt x="19214" y="20599"/>
                  </a:cubicBezTo>
                  <a:cubicBezTo>
                    <a:pt x="19184" y="20602"/>
                    <a:pt x="19118" y="20582"/>
                    <a:pt x="19094" y="20599"/>
                  </a:cubicBezTo>
                  <a:cubicBezTo>
                    <a:pt x="19066" y="20620"/>
                    <a:pt x="19059" y="20698"/>
                    <a:pt x="19063" y="20732"/>
                  </a:cubicBezTo>
                  <a:cubicBezTo>
                    <a:pt x="19067" y="20779"/>
                    <a:pt x="19133" y="20861"/>
                    <a:pt x="19142" y="20907"/>
                  </a:cubicBezTo>
                  <a:cubicBezTo>
                    <a:pt x="19161" y="21002"/>
                    <a:pt x="19155" y="21200"/>
                    <a:pt x="19126" y="21293"/>
                  </a:cubicBezTo>
                  <a:cubicBezTo>
                    <a:pt x="19104" y="21367"/>
                    <a:pt x="19037" y="21529"/>
                    <a:pt x="18961" y="21566"/>
                  </a:cubicBezTo>
                  <a:cubicBezTo>
                    <a:pt x="18905" y="21593"/>
                    <a:pt x="18762" y="21575"/>
                    <a:pt x="18708" y="21545"/>
                  </a:cubicBezTo>
                  <a:cubicBezTo>
                    <a:pt x="18652" y="21515"/>
                    <a:pt x="18612" y="21389"/>
                    <a:pt x="18565" y="21348"/>
                  </a:cubicBezTo>
                  <a:cubicBezTo>
                    <a:pt x="18523" y="21312"/>
                    <a:pt x="18410" y="21271"/>
                    <a:pt x="18367" y="21234"/>
                  </a:cubicBezTo>
                  <a:cubicBezTo>
                    <a:pt x="18336" y="21207"/>
                    <a:pt x="18307" y="21122"/>
                    <a:pt x="18267" y="21104"/>
                  </a:cubicBezTo>
                  <a:cubicBezTo>
                    <a:pt x="18199" y="21070"/>
                    <a:pt x="18025" y="21066"/>
                    <a:pt x="17957" y="21098"/>
                  </a:cubicBezTo>
                  <a:cubicBezTo>
                    <a:pt x="17925" y="21114"/>
                    <a:pt x="17889" y="21179"/>
                    <a:pt x="17878" y="21211"/>
                  </a:cubicBezTo>
                  <a:cubicBezTo>
                    <a:pt x="17862" y="21257"/>
                    <a:pt x="17879" y="21355"/>
                    <a:pt x="17868" y="21402"/>
                  </a:cubicBezTo>
                  <a:cubicBezTo>
                    <a:pt x="17857" y="21449"/>
                    <a:pt x="17838" y="21553"/>
                    <a:pt x="17793" y="21580"/>
                  </a:cubicBezTo>
                  <a:cubicBezTo>
                    <a:pt x="17760" y="21600"/>
                    <a:pt x="17671" y="21584"/>
                    <a:pt x="17631" y="21576"/>
                  </a:cubicBezTo>
                  <a:cubicBezTo>
                    <a:pt x="17594" y="21566"/>
                    <a:pt x="17518" y="21539"/>
                    <a:pt x="17499" y="21510"/>
                  </a:cubicBezTo>
                  <a:cubicBezTo>
                    <a:pt x="17467" y="21461"/>
                    <a:pt x="17493" y="21341"/>
                    <a:pt x="17499" y="21286"/>
                  </a:cubicBezTo>
                  <a:cubicBezTo>
                    <a:pt x="17504" y="21241"/>
                    <a:pt x="17513" y="21148"/>
                    <a:pt x="17535" y="21108"/>
                  </a:cubicBezTo>
                  <a:cubicBezTo>
                    <a:pt x="17558" y="21070"/>
                    <a:pt x="17633" y="21015"/>
                    <a:pt x="17668" y="20987"/>
                  </a:cubicBezTo>
                  <a:cubicBezTo>
                    <a:pt x="17698" y="20961"/>
                    <a:pt x="17782" y="20929"/>
                    <a:pt x="17793" y="20893"/>
                  </a:cubicBezTo>
                  <a:cubicBezTo>
                    <a:pt x="17812" y="20834"/>
                    <a:pt x="17747" y="20708"/>
                    <a:pt x="17704" y="20659"/>
                  </a:cubicBezTo>
                  <a:cubicBezTo>
                    <a:pt x="17645" y="20592"/>
                    <a:pt x="17464" y="20523"/>
                    <a:pt x="17383" y="20478"/>
                  </a:cubicBezTo>
                  <a:cubicBezTo>
                    <a:pt x="17325" y="20445"/>
                    <a:pt x="17222" y="20363"/>
                    <a:pt x="17157" y="20346"/>
                  </a:cubicBezTo>
                  <a:cubicBezTo>
                    <a:pt x="17092" y="20329"/>
                    <a:pt x="16933" y="20305"/>
                    <a:pt x="16883" y="20346"/>
                  </a:cubicBezTo>
                  <a:cubicBezTo>
                    <a:pt x="16853" y="20370"/>
                    <a:pt x="16851" y="20457"/>
                    <a:pt x="16872" y="20486"/>
                  </a:cubicBezTo>
                  <a:cubicBezTo>
                    <a:pt x="16893" y="20516"/>
                    <a:pt x="16983" y="20517"/>
                    <a:pt x="17014" y="20539"/>
                  </a:cubicBezTo>
                  <a:cubicBezTo>
                    <a:pt x="17046" y="20558"/>
                    <a:pt x="17117" y="20611"/>
                    <a:pt x="17114" y="20646"/>
                  </a:cubicBezTo>
                  <a:cubicBezTo>
                    <a:pt x="17112" y="20678"/>
                    <a:pt x="17039" y="20727"/>
                    <a:pt x="17004" y="20734"/>
                  </a:cubicBezTo>
                  <a:cubicBezTo>
                    <a:pt x="16945" y="20748"/>
                    <a:pt x="16816" y="20714"/>
                    <a:pt x="16767" y="20683"/>
                  </a:cubicBezTo>
                  <a:cubicBezTo>
                    <a:pt x="16711" y="20649"/>
                    <a:pt x="16656" y="20533"/>
                    <a:pt x="16614" y="20486"/>
                  </a:cubicBezTo>
                  <a:cubicBezTo>
                    <a:pt x="16584" y="20452"/>
                    <a:pt x="16527" y="20375"/>
                    <a:pt x="16482" y="20356"/>
                  </a:cubicBezTo>
                  <a:cubicBezTo>
                    <a:pt x="16452" y="20342"/>
                    <a:pt x="16376" y="20334"/>
                    <a:pt x="16346" y="20346"/>
                  </a:cubicBezTo>
                  <a:cubicBezTo>
                    <a:pt x="16307" y="20363"/>
                    <a:pt x="16280" y="20445"/>
                    <a:pt x="16250" y="20472"/>
                  </a:cubicBezTo>
                  <a:cubicBezTo>
                    <a:pt x="16204" y="20517"/>
                    <a:pt x="16096" y="20594"/>
                    <a:pt x="16035" y="20622"/>
                  </a:cubicBezTo>
                  <a:cubicBezTo>
                    <a:pt x="15969" y="20653"/>
                    <a:pt x="15824" y="20688"/>
                    <a:pt x="15751" y="20701"/>
                  </a:cubicBezTo>
                  <a:cubicBezTo>
                    <a:pt x="15682" y="20714"/>
                    <a:pt x="15542" y="20748"/>
                    <a:pt x="15477" y="20729"/>
                  </a:cubicBezTo>
                  <a:cubicBezTo>
                    <a:pt x="15439" y="20719"/>
                    <a:pt x="15364" y="20671"/>
                    <a:pt x="15356" y="20636"/>
                  </a:cubicBezTo>
                  <a:cubicBezTo>
                    <a:pt x="15345" y="20596"/>
                    <a:pt x="15404" y="20520"/>
                    <a:pt x="15429" y="20486"/>
                  </a:cubicBezTo>
                  <a:cubicBezTo>
                    <a:pt x="15453" y="20454"/>
                    <a:pt x="15534" y="20407"/>
                    <a:pt x="15550" y="20370"/>
                  </a:cubicBezTo>
                  <a:cubicBezTo>
                    <a:pt x="15569" y="20327"/>
                    <a:pt x="15539" y="20229"/>
                    <a:pt x="15550" y="20182"/>
                  </a:cubicBezTo>
                  <a:cubicBezTo>
                    <a:pt x="15560" y="20147"/>
                    <a:pt x="15585" y="20071"/>
                    <a:pt x="15619" y="20047"/>
                  </a:cubicBezTo>
                  <a:cubicBezTo>
                    <a:pt x="15652" y="20024"/>
                    <a:pt x="15747" y="20040"/>
                    <a:pt x="15782" y="20020"/>
                  </a:cubicBezTo>
                  <a:cubicBezTo>
                    <a:pt x="15813" y="20001"/>
                    <a:pt x="15851" y="19942"/>
                    <a:pt x="15860" y="19912"/>
                  </a:cubicBezTo>
                  <a:cubicBezTo>
                    <a:pt x="15871" y="19878"/>
                    <a:pt x="15881" y="19802"/>
                    <a:pt x="15856" y="19777"/>
                  </a:cubicBezTo>
                  <a:cubicBezTo>
                    <a:pt x="15822" y="19741"/>
                    <a:pt x="15706" y="19733"/>
                    <a:pt x="15655" y="19739"/>
                  </a:cubicBezTo>
                  <a:cubicBezTo>
                    <a:pt x="15611" y="19744"/>
                    <a:pt x="15528" y="19784"/>
                    <a:pt x="15493" y="19809"/>
                  </a:cubicBezTo>
                  <a:cubicBezTo>
                    <a:pt x="15477" y="19820"/>
                    <a:pt x="15463" y="19857"/>
                    <a:pt x="15445" y="19866"/>
                  </a:cubicBezTo>
                  <a:cubicBezTo>
                    <a:pt x="15388" y="19887"/>
                    <a:pt x="15256" y="19867"/>
                    <a:pt x="15197" y="19846"/>
                  </a:cubicBezTo>
                  <a:cubicBezTo>
                    <a:pt x="15175" y="19839"/>
                    <a:pt x="15148" y="19795"/>
                    <a:pt x="15124" y="19795"/>
                  </a:cubicBezTo>
                  <a:cubicBezTo>
                    <a:pt x="15090" y="19794"/>
                    <a:pt x="15041" y="19847"/>
                    <a:pt x="15012" y="19866"/>
                  </a:cubicBezTo>
                  <a:cubicBezTo>
                    <a:pt x="14987" y="19881"/>
                    <a:pt x="14944" y="19927"/>
                    <a:pt x="14912" y="19931"/>
                  </a:cubicBezTo>
                  <a:cubicBezTo>
                    <a:pt x="14866" y="19936"/>
                    <a:pt x="14780" y="19890"/>
                    <a:pt x="14739" y="19870"/>
                  </a:cubicBezTo>
                  <a:cubicBezTo>
                    <a:pt x="14713" y="19856"/>
                    <a:pt x="14669" y="19819"/>
                    <a:pt x="14645" y="19804"/>
                  </a:cubicBezTo>
                  <a:cubicBezTo>
                    <a:pt x="14621" y="19791"/>
                    <a:pt x="14577" y="19760"/>
                    <a:pt x="14550" y="19757"/>
                  </a:cubicBezTo>
                  <a:cubicBezTo>
                    <a:pt x="14487" y="19753"/>
                    <a:pt x="14370" y="19805"/>
                    <a:pt x="14313" y="19828"/>
                  </a:cubicBezTo>
                  <a:cubicBezTo>
                    <a:pt x="14276" y="19842"/>
                    <a:pt x="14200" y="19870"/>
                    <a:pt x="14176" y="19898"/>
                  </a:cubicBezTo>
                  <a:cubicBezTo>
                    <a:pt x="14141" y="19941"/>
                    <a:pt x="14109" y="20052"/>
                    <a:pt x="14123" y="20103"/>
                  </a:cubicBezTo>
                  <a:cubicBezTo>
                    <a:pt x="14136" y="20150"/>
                    <a:pt x="14209" y="20235"/>
                    <a:pt x="14260" y="20249"/>
                  </a:cubicBezTo>
                  <a:cubicBezTo>
                    <a:pt x="14289" y="20256"/>
                    <a:pt x="14346" y="20219"/>
                    <a:pt x="14376" y="20215"/>
                  </a:cubicBezTo>
                  <a:cubicBezTo>
                    <a:pt x="14424" y="20211"/>
                    <a:pt x="14532" y="20198"/>
                    <a:pt x="14570" y="20225"/>
                  </a:cubicBezTo>
                  <a:cubicBezTo>
                    <a:pt x="14597" y="20245"/>
                    <a:pt x="14608" y="20311"/>
                    <a:pt x="14607" y="20342"/>
                  </a:cubicBezTo>
                  <a:cubicBezTo>
                    <a:pt x="14605" y="20387"/>
                    <a:pt x="14565" y="20475"/>
                    <a:pt x="14534" y="20510"/>
                  </a:cubicBezTo>
                  <a:cubicBezTo>
                    <a:pt x="14499" y="20548"/>
                    <a:pt x="14386" y="20584"/>
                    <a:pt x="14349" y="20622"/>
                  </a:cubicBezTo>
                  <a:cubicBezTo>
                    <a:pt x="14308" y="20666"/>
                    <a:pt x="14284" y="20790"/>
                    <a:pt x="14239" y="20833"/>
                  </a:cubicBezTo>
                  <a:cubicBezTo>
                    <a:pt x="14208" y="20861"/>
                    <a:pt x="14125" y="20903"/>
                    <a:pt x="14080" y="20902"/>
                  </a:cubicBezTo>
                  <a:cubicBezTo>
                    <a:pt x="14037" y="20900"/>
                    <a:pt x="13961" y="20849"/>
                    <a:pt x="13928" y="20823"/>
                  </a:cubicBezTo>
                  <a:cubicBezTo>
                    <a:pt x="13880" y="20786"/>
                    <a:pt x="13816" y="20684"/>
                    <a:pt x="13770" y="20646"/>
                  </a:cubicBezTo>
                  <a:cubicBezTo>
                    <a:pt x="13724" y="20606"/>
                    <a:pt x="13595" y="20560"/>
                    <a:pt x="13565" y="20510"/>
                  </a:cubicBezTo>
                  <a:cubicBezTo>
                    <a:pt x="13546" y="20478"/>
                    <a:pt x="13546" y="20399"/>
                    <a:pt x="13560" y="20365"/>
                  </a:cubicBezTo>
                  <a:cubicBezTo>
                    <a:pt x="13573" y="20329"/>
                    <a:pt x="13646" y="20283"/>
                    <a:pt x="13670" y="20253"/>
                  </a:cubicBezTo>
                  <a:cubicBezTo>
                    <a:pt x="13689" y="20229"/>
                    <a:pt x="13725" y="20178"/>
                    <a:pt x="13733" y="20150"/>
                  </a:cubicBezTo>
                  <a:cubicBezTo>
                    <a:pt x="13745" y="20113"/>
                    <a:pt x="13760" y="20025"/>
                    <a:pt x="13733" y="19996"/>
                  </a:cubicBezTo>
                  <a:cubicBezTo>
                    <a:pt x="13705" y="19963"/>
                    <a:pt x="13593" y="19938"/>
                    <a:pt x="13554" y="19959"/>
                  </a:cubicBezTo>
                  <a:cubicBezTo>
                    <a:pt x="13512" y="19980"/>
                    <a:pt x="13527" y="20089"/>
                    <a:pt x="13501" y="20127"/>
                  </a:cubicBezTo>
                  <a:cubicBezTo>
                    <a:pt x="13479" y="20160"/>
                    <a:pt x="13417" y="20222"/>
                    <a:pt x="13376" y="20229"/>
                  </a:cubicBezTo>
                  <a:cubicBezTo>
                    <a:pt x="13302" y="20242"/>
                    <a:pt x="13159" y="20175"/>
                    <a:pt x="13102" y="20136"/>
                  </a:cubicBezTo>
                  <a:cubicBezTo>
                    <a:pt x="13054" y="20105"/>
                    <a:pt x="12983" y="20017"/>
                    <a:pt x="12963" y="19967"/>
                  </a:cubicBezTo>
                  <a:cubicBezTo>
                    <a:pt x="12948" y="19922"/>
                    <a:pt x="12948" y="19822"/>
                    <a:pt x="12963" y="19777"/>
                  </a:cubicBezTo>
                  <a:cubicBezTo>
                    <a:pt x="12976" y="19741"/>
                    <a:pt x="13024" y="19675"/>
                    <a:pt x="13059" y="19655"/>
                  </a:cubicBezTo>
                  <a:cubicBezTo>
                    <a:pt x="13119" y="19620"/>
                    <a:pt x="13282" y="19638"/>
                    <a:pt x="13344" y="19603"/>
                  </a:cubicBezTo>
                  <a:cubicBezTo>
                    <a:pt x="13396" y="19573"/>
                    <a:pt x="13473" y="19478"/>
                    <a:pt x="13490" y="19426"/>
                  </a:cubicBezTo>
                  <a:cubicBezTo>
                    <a:pt x="13514" y="19364"/>
                    <a:pt x="13525" y="19220"/>
                    <a:pt x="13485" y="19165"/>
                  </a:cubicBezTo>
                  <a:cubicBezTo>
                    <a:pt x="13447" y="19110"/>
                    <a:pt x="13278" y="19090"/>
                    <a:pt x="13223" y="19047"/>
                  </a:cubicBezTo>
                  <a:cubicBezTo>
                    <a:pt x="13154" y="18995"/>
                    <a:pt x="13043" y="18862"/>
                    <a:pt x="13016" y="18786"/>
                  </a:cubicBezTo>
                  <a:cubicBezTo>
                    <a:pt x="12994" y="18721"/>
                    <a:pt x="12970" y="18568"/>
                    <a:pt x="13016" y="18514"/>
                  </a:cubicBezTo>
                  <a:cubicBezTo>
                    <a:pt x="13049" y="18478"/>
                    <a:pt x="13181" y="18499"/>
                    <a:pt x="13223" y="18468"/>
                  </a:cubicBezTo>
                  <a:cubicBezTo>
                    <a:pt x="13255" y="18442"/>
                    <a:pt x="13304" y="18365"/>
                    <a:pt x="13291" y="18328"/>
                  </a:cubicBezTo>
                  <a:cubicBezTo>
                    <a:pt x="13277" y="18288"/>
                    <a:pt x="13146" y="18278"/>
                    <a:pt x="13132" y="18239"/>
                  </a:cubicBezTo>
                  <a:cubicBezTo>
                    <a:pt x="13121" y="18205"/>
                    <a:pt x="13167" y="18136"/>
                    <a:pt x="13193" y="18110"/>
                  </a:cubicBezTo>
                  <a:cubicBezTo>
                    <a:pt x="13215" y="18089"/>
                    <a:pt x="13286" y="18078"/>
                    <a:pt x="13304" y="18054"/>
                  </a:cubicBezTo>
                  <a:cubicBezTo>
                    <a:pt x="13347" y="17997"/>
                    <a:pt x="13345" y="17850"/>
                    <a:pt x="13344" y="17781"/>
                  </a:cubicBezTo>
                  <a:cubicBezTo>
                    <a:pt x="13342" y="17719"/>
                    <a:pt x="13320" y="17594"/>
                    <a:pt x="13296" y="17535"/>
                  </a:cubicBezTo>
                  <a:cubicBezTo>
                    <a:pt x="13275" y="17484"/>
                    <a:pt x="13229" y="17363"/>
                    <a:pt x="13170" y="17346"/>
                  </a:cubicBezTo>
                  <a:cubicBezTo>
                    <a:pt x="13138" y="17337"/>
                    <a:pt x="13083" y="17391"/>
                    <a:pt x="13051" y="17395"/>
                  </a:cubicBezTo>
                  <a:cubicBezTo>
                    <a:pt x="13011" y="17401"/>
                    <a:pt x="12922" y="17405"/>
                    <a:pt x="12894" y="17381"/>
                  </a:cubicBezTo>
                  <a:cubicBezTo>
                    <a:pt x="12849" y="17347"/>
                    <a:pt x="12844" y="17230"/>
                    <a:pt x="12846" y="17177"/>
                  </a:cubicBezTo>
                  <a:cubicBezTo>
                    <a:pt x="12847" y="17135"/>
                    <a:pt x="12863" y="17045"/>
                    <a:pt x="12894" y="17009"/>
                  </a:cubicBezTo>
                  <a:cubicBezTo>
                    <a:pt x="12933" y="16964"/>
                    <a:pt x="13072" y="16934"/>
                    <a:pt x="13123" y="16898"/>
                  </a:cubicBezTo>
                  <a:cubicBezTo>
                    <a:pt x="13161" y="16869"/>
                    <a:pt x="13216" y="16792"/>
                    <a:pt x="13256" y="16765"/>
                  </a:cubicBezTo>
                  <a:cubicBezTo>
                    <a:pt x="13302" y="16734"/>
                    <a:pt x="13404" y="16677"/>
                    <a:pt x="13461" y="16673"/>
                  </a:cubicBezTo>
                  <a:cubicBezTo>
                    <a:pt x="13509" y="16670"/>
                    <a:pt x="13597" y="16724"/>
                    <a:pt x="13644" y="16722"/>
                  </a:cubicBezTo>
                  <a:cubicBezTo>
                    <a:pt x="13686" y="16721"/>
                    <a:pt x="13788" y="16702"/>
                    <a:pt x="13802" y="16666"/>
                  </a:cubicBezTo>
                  <a:cubicBezTo>
                    <a:pt x="13821" y="16615"/>
                    <a:pt x="13724" y="16516"/>
                    <a:pt x="13675" y="16483"/>
                  </a:cubicBezTo>
                  <a:cubicBezTo>
                    <a:pt x="13622" y="16449"/>
                    <a:pt x="13488" y="16423"/>
                    <a:pt x="13422" y="16421"/>
                  </a:cubicBezTo>
                  <a:cubicBezTo>
                    <a:pt x="13383" y="16420"/>
                    <a:pt x="13310" y="16454"/>
                    <a:pt x="13272" y="16449"/>
                  </a:cubicBezTo>
                  <a:cubicBezTo>
                    <a:pt x="13212" y="16441"/>
                    <a:pt x="13119" y="16346"/>
                    <a:pt x="13059" y="16343"/>
                  </a:cubicBezTo>
                  <a:cubicBezTo>
                    <a:pt x="13018" y="16342"/>
                    <a:pt x="12940" y="16376"/>
                    <a:pt x="12909" y="16400"/>
                  </a:cubicBezTo>
                  <a:cubicBezTo>
                    <a:pt x="12871" y="16428"/>
                    <a:pt x="12851" y="16529"/>
                    <a:pt x="12806" y="16547"/>
                  </a:cubicBezTo>
                  <a:cubicBezTo>
                    <a:pt x="12763" y="16565"/>
                    <a:pt x="12663" y="16514"/>
                    <a:pt x="12617" y="16526"/>
                  </a:cubicBezTo>
                  <a:cubicBezTo>
                    <a:pt x="12588" y="16533"/>
                    <a:pt x="12521" y="16563"/>
                    <a:pt x="12521" y="16589"/>
                  </a:cubicBezTo>
                  <a:cubicBezTo>
                    <a:pt x="12521" y="16618"/>
                    <a:pt x="12594" y="16647"/>
                    <a:pt x="12625" y="16659"/>
                  </a:cubicBezTo>
                  <a:cubicBezTo>
                    <a:pt x="12663" y="16676"/>
                    <a:pt x="12769" y="16661"/>
                    <a:pt x="12790" y="16694"/>
                  </a:cubicBezTo>
                  <a:cubicBezTo>
                    <a:pt x="12812" y="16731"/>
                    <a:pt x="12766" y="16825"/>
                    <a:pt x="12726" y="16848"/>
                  </a:cubicBezTo>
                  <a:cubicBezTo>
                    <a:pt x="12676" y="16878"/>
                    <a:pt x="12540" y="16852"/>
                    <a:pt x="12481" y="16834"/>
                  </a:cubicBezTo>
                  <a:cubicBezTo>
                    <a:pt x="12421" y="16816"/>
                    <a:pt x="12334" y="16712"/>
                    <a:pt x="12268" y="16701"/>
                  </a:cubicBezTo>
                  <a:cubicBezTo>
                    <a:pt x="12225" y="16694"/>
                    <a:pt x="12139" y="16732"/>
                    <a:pt x="12095" y="16736"/>
                  </a:cubicBezTo>
                  <a:cubicBezTo>
                    <a:pt x="12042" y="16742"/>
                    <a:pt x="11928" y="16759"/>
                    <a:pt x="11882" y="16736"/>
                  </a:cubicBezTo>
                  <a:cubicBezTo>
                    <a:pt x="11837" y="16714"/>
                    <a:pt x="11777" y="16628"/>
                    <a:pt x="11772" y="16582"/>
                  </a:cubicBezTo>
                  <a:cubicBezTo>
                    <a:pt x="11767" y="16546"/>
                    <a:pt x="11834" y="16478"/>
                    <a:pt x="11826" y="16442"/>
                  </a:cubicBezTo>
                  <a:cubicBezTo>
                    <a:pt x="11809" y="16353"/>
                    <a:pt x="11637" y="16232"/>
                    <a:pt x="11565" y="16168"/>
                  </a:cubicBezTo>
                  <a:cubicBezTo>
                    <a:pt x="11524" y="16130"/>
                    <a:pt x="11438" y="16052"/>
                    <a:pt x="11384" y="16028"/>
                  </a:cubicBezTo>
                  <a:cubicBezTo>
                    <a:pt x="11331" y="16006"/>
                    <a:pt x="11214" y="15980"/>
                    <a:pt x="11155" y="15986"/>
                  </a:cubicBezTo>
                  <a:cubicBezTo>
                    <a:pt x="11094" y="15993"/>
                    <a:pt x="10996" y="16081"/>
                    <a:pt x="10934" y="16085"/>
                  </a:cubicBezTo>
                  <a:cubicBezTo>
                    <a:pt x="10876" y="16089"/>
                    <a:pt x="10755" y="16057"/>
                    <a:pt x="10713" y="16021"/>
                  </a:cubicBezTo>
                  <a:cubicBezTo>
                    <a:pt x="10662" y="15979"/>
                    <a:pt x="10658" y="15835"/>
                    <a:pt x="10609" y="15789"/>
                  </a:cubicBezTo>
                  <a:cubicBezTo>
                    <a:pt x="10561" y="15747"/>
                    <a:pt x="10421" y="15678"/>
                    <a:pt x="10358" y="15699"/>
                  </a:cubicBezTo>
                  <a:cubicBezTo>
                    <a:pt x="10304" y="15717"/>
                    <a:pt x="10304" y="15854"/>
                    <a:pt x="10254" y="15881"/>
                  </a:cubicBezTo>
                  <a:cubicBezTo>
                    <a:pt x="10207" y="15907"/>
                    <a:pt x="10081" y="15905"/>
                    <a:pt x="10033" y="15881"/>
                  </a:cubicBezTo>
                  <a:cubicBezTo>
                    <a:pt x="9971" y="15849"/>
                    <a:pt x="9939" y="15705"/>
                    <a:pt x="9892" y="15657"/>
                  </a:cubicBezTo>
                  <a:cubicBezTo>
                    <a:pt x="9865" y="15631"/>
                    <a:pt x="9803" y="15584"/>
                    <a:pt x="9764" y="15573"/>
                  </a:cubicBezTo>
                  <a:cubicBezTo>
                    <a:pt x="9709" y="15555"/>
                    <a:pt x="9586" y="15559"/>
                    <a:pt x="9527" y="15566"/>
                  </a:cubicBezTo>
                  <a:cubicBezTo>
                    <a:pt x="9475" y="15572"/>
                    <a:pt x="9360" y="15587"/>
                    <a:pt x="9322" y="15621"/>
                  </a:cubicBezTo>
                  <a:cubicBezTo>
                    <a:pt x="9271" y="15668"/>
                    <a:pt x="9292" y="15820"/>
                    <a:pt x="9243" y="15867"/>
                  </a:cubicBezTo>
                  <a:cubicBezTo>
                    <a:pt x="9195" y="15914"/>
                    <a:pt x="9044" y="15965"/>
                    <a:pt x="8974" y="15952"/>
                  </a:cubicBezTo>
                  <a:cubicBezTo>
                    <a:pt x="8912" y="15939"/>
                    <a:pt x="8832" y="15836"/>
                    <a:pt x="8792" y="15789"/>
                  </a:cubicBezTo>
                  <a:cubicBezTo>
                    <a:pt x="8732" y="15717"/>
                    <a:pt x="8629" y="15559"/>
                    <a:pt x="8595" y="15474"/>
                  </a:cubicBezTo>
                  <a:cubicBezTo>
                    <a:pt x="8563" y="15396"/>
                    <a:pt x="8560" y="15225"/>
                    <a:pt x="8532" y="15145"/>
                  </a:cubicBezTo>
                  <a:cubicBezTo>
                    <a:pt x="8517" y="15102"/>
                    <a:pt x="8477" y="15018"/>
                    <a:pt x="8446" y="14984"/>
                  </a:cubicBezTo>
                  <a:cubicBezTo>
                    <a:pt x="8409" y="14947"/>
                    <a:pt x="8302" y="14906"/>
                    <a:pt x="8264" y="14872"/>
                  </a:cubicBezTo>
                  <a:cubicBezTo>
                    <a:pt x="8204" y="14820"/>
                    <a:pt x="8088" y="14700"/>
                    <a:pt x="8073" y="14626"/>
                  </a:cubicBezTo>
                  <a:cubicBezTo>
                    <a:pt x="8065" y="14585"/>
                    <a:pt x="8091" y="14498"/>
                    <a:pt x="8121" y="14465"/>
                  </a:cubicBezTo>
                  <a:cubicBezTo>
                    <a:pt x="8159" y="14424"/>
                    <a:pt x="8302" y="14418"/>
                    <a:pt x="8334" y="14375"/>
                  </a:cubicBezTo>
                  <a:cubicBezTo>
                    <a:pt x="8360" y="14341"/>
                    <a:pt x="8357" y="14252"/>
                    <a:pt x="8342" y="14213"/>
                  </a:cubicBezTo>
                  <a:cubicBezTo>
                    <a:pt x="8323" y="14157"/>
                    <a:pt x="8224" y="14071"/>
                    <a:pt x="8185" y="14024"/>
                  </a:cubicBezTo>
                  <a:cubicBezTo>
                    <a:pt x="8132" y="13965"/>
                    <a:pt x="8037" y="13839"/>
                    <a:pt x="7972" y="13792"/>
                  </a:cubicBezTo>
                  <a:cubicBezTo>
                    <a:pt x="7919" y="13755"/>
                    <a:pt x="7798" y="13700"/>
                    <a:pt x="7735" y="13688"/>
                  </a:cubicBezTo>
                  <a:cubicBezTo>
                    <a:pt x="7679" y="13675"/>
                    <a:pt x="7553" y="13661"/>
                    <a:pt x="7505" y="13688"/>
                  </a:cubicBezTo>
                  <a:cubicBezTo>
                    <a:pt x="7464" y="13710"/>
                    <a:pt x="7462" y="13823"/>
                    <a:pt x="7418" y="13842"/>
                  </a:cubicBezTo>
                  <a:cubicBezTo>
                    <a:pt x="7365" y="13861"/>
                    <a:pt x="7245" y="13813"/>
                    <a:pt x="7197" y="13785"/>
                  </a:cubicBezTo>
                  <a:cubicBezTo>
                    <a:pt x="7132" y="13747"/>
                    <a:pt x="7066" y="13604"/>
                    <a:pt x="7000" y="13567"/>
                  </a:cubicBezTo>
                  <a:cubicBezTo>
                    <a:pt x="6952" y="13542"/>
                    <a:pt x="6831" y="13552"/>
                    <a:pt x="6778" y="13534"/>
                  </a:cubicBezTo>
                  <a:cubicBezTo>
                    <a:pt x="6721" y="13512"/>
                    <a:pt x="6605" y="13454"/>
                    <a:pt x="6573" y="13406"/>
                  </a:cubicBezTo>
                  <a:cubicBezTo>
                    <a:pt x="6533" y="13350"/>
                    <a:pt x="6591" y="13192"/>
                    <a:pt x="6541" y="13141"/>
                  </a:cubicBezTo>
                  <a:cubicBezTo>
                    <a:pt x="6506" y="13104"/>
                    <a:pt x="6389" y="13097"/>
                    <a:pt x="6336" y="13091"/>
                  </a:cubicBezTo>
                  <a:cubicBezTo>
                    <a:pt x="6279" y="13084"/>
                    <a:pt x="6161" y="13074"/>
                    <a:pt x="6107" y="13091"/>
                  </a:cubicBezTo>
                  <a:cubicBezTo>
                    <a:pt x="6071" y="13102"/>
                    <a:pt x="6023" y="13162"/>
                    <a:pt x="5988" y="13176"/>
                  </a:cubicBezTo>
                  <a:cubicBezTo>
                    <a:pt x="5945" y="13192"/>
                    <a:pt x="5845" y="13206"/>
                    <a:pt x="5798" y="13197"/>
                  </a:cubicBezTo>
                  <a:cubicBezTo>
                    <a:pt x="5701" y="13179"/>
                    <a:pt x="5533" y="13073"/>
                    <a:pt x="5460" y="13015"/>
                  </a:cubicBezTo>
                  <a:cubicBezTo>
                    <a:pt x="5418" y="12981"/>
                    <a:pt x="5372" y="12920"/>
                    <a:pt x="5326" y="12858"/>
                  </a:cubicBez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37" name="Shape 1025"/>
            <p:cNvSpPr>
              <a:spLocks/>
            </p:cNvSpPr>
            <p:nvPr/>
          </p:nvSpPr>
          <p:spPr bwMode="auto">
            <a:xfrm>
              <a:off x="1519708" y="3934607"/>
              <a:ext cx="1645313" cy="1386131"/>
            </a:xfrm>
            <a:custGeom>
              <a:avLst/>
              <a:gdLst>
                <a:gd name="T0" fmla="*/ 2147483646 w 21598"/>
                <a:gd name="T1" fmla="*/ 2147483646 h 21600"/>
                <a:gd name="T2" fmla="*/ 2147483646 w 21598"/>
                <a:gd name="T3" fmla="*/ 2147483646 h 21600"/>
                <a:gd name="T4" fmla="*/ 2147483646 w 21598"/>
                <a:gd name="T5" fmla="*/ 2147483646 h 21600"/>
                <a:gd name="T6" fmla="*/ 2147483646 w 21598"/>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600" extrusionOk="0">
                  <a:moveTo>
                    <a:pt x="21550" y="6039"/>
                  </a:moveTo>
                  <a:cubicBezTo>
                    <a:pt x="21566" y="6072"/>
                    <a:pt x="21600" y="6138"/>
                    <a:pt x="21598" y="6175"/>
                  </a:cubicBezTo>
                  <a:cubicBezTo>
                    <a:pt x="21596" y="6225"/>
                    <a:pt x="21534" y="6305"/>
                    <a:pt x="21518" y="6351"/>
                  </a:cubicBezTo>
                  <a:cubicBezTo>
                    <a:pt x="21498" y="6407"/>
                    <a:pt x="21464" y="6521"/>
                    <a:pt x="21458" y="6580"/>
                  </a:cubicBezTo>
                  <a:cubicBezTo>
                    <a:pt x="21454" y="6634"/>
                    <a:pt x="21464" y="6743"/>
                    <a:pt x="21474" y="6796"/>
                  </a:cubicBezTo>
                  <a:cubicBezTo>
                    <a:pt x="21487" y="6863"/>
                    <a:pt x="21542" y="6985"/>
                    <a:pt x="21555" y="7052"/>
                  </a:cubicBezTo>
                  <a:cubicBezTo>
                    <a:pt x="21567" y="7112"/>
                    <a:pt x="21581" y="7237"/>
                    <a:pt x="21573" y="7297"/>
                  </a:cubicBezTo>
                  <a:cubicBezTo>
                    <a:pt x="21568" y="7336"/>
                    <a:pt x="21541" y="7409"/>
                    <a:pt x="21520" y="7439"/>
                  </a:cubicBezTo>
                  <a:cubicBezTo>
                    <a:pt x="21498" y="7471"/>
                    <a:pt x="21422" y="7501"/>
                    <a:pt x="21405" y="7537"/>
                  </a:cubicBezTo>
                  <a:cubicBezTo>
                    <a:pt x="21369" y="7613"/>
                    <a:pt x="21397" y="7796"/>
                    <a:pt x="21384" y="7881"/>
                  </a:cubicBezTo>
                  <a:cubicBezTo>
                    <a:pt x="21378" y="7929"/>
                    <a:pt x="21344" y="8020"/>
                    <a:pt x="21339" y="8068"/>
                  </a:cubicBezTo>
                  <a:cubicBezTo>
                    <a:pt x="21331" y="8132"/>
                    <a:pt x="21343" y="8329"/>
                    <a:pt x="21343" y="8329"/>
                  </a:cubicBezTo>
                  <a:lnTo>
                    <a:pt x="20276" y="14972"/>
                  </a:lnTo>
                  <a:lnTo>
                    <a:pt x="19209" y="21600"/>
                  </a:lnTo>
                  <a:cubicBezTo>
                    <a:pt x="19209" y="21600"/>
                    <a:pt x="19009" y="21191"/>
                    <a:pt x="18931" y="21064"/>
                  </a:cubicBezTo>
                  <a:cubicBezTo>
                    <a:pt x="18851" y="20932"/>
                    <a:pt x="18678" y="20679"/>
                    <a:pt x="18579" y="20566"/>
                  </a:cubicBezTo>
                  <a:cubicBezTo>
                    <a:pt x="18533" y="20514"/>
                    <a:pt x="18416" y="20440"/>
                    <a:pt x="18376" y="20381"/>
                  </a:cubicBezTo>
                  <a:cubicBezTo>
                    <a:pt x="18305" y="20277"/>
                    <a:pt x="18246" y="20009"/>
                    <a:pt x="18183" y="19898"/>
                  </a:cubicBezTo>
                  <a:cubicBezTo>
                    <a:pt x="18124" y="19796"/>
                    <a:pt x="17987" y="19600"/>
                    <a:pt x="17898" y="19535"/>
                  </a:cubicBezTo>
                  <a:cubicBezTo>
                    <a:pt x="17835" y="19490"/>
                    <a:pt x="17686" y="19435"/>
                    <a:pt x="17612" y="19436"/>
                  </a:cubicBezTo>
                  <a:cubicBezTo>
                    <a:pt x="17533" y="19437"/>
                    <a:pt x="17376" y="19499"/>
                    <a:pt x="17308" y="19550"/>
                  </a:cubicBezTo>
                  <a:cubicBezTo>
                    <a:pt x="17233" y="19605"/>
                    <a:pt x="17146" y="19808"/>
                    <a:pt x="17066" y="19852"/>
                  </a:cubicBezTo>
                  <a:cubicBezTo>
                    <a:pt x="17013" y="19880"/>
                    <a:pt x="16889" y="19886"/>
                    <a:pt x="16833" y="19866"/>
                  </a:cubicBezTo>
                  <a:cubicBezTo>
                    <a:pt x="16769" y="19843"/>
                    <a:pt x="16684" y="19705"/>
                    <a:pt x="16621" y="19678"/>
                  </a:cubicBezTo>
                  <a:cubicBezTo>
                    <a:pt x="16586" y="19662"/>
                    <a:pt x="16509" y="19668"/>
                    <a:pt x="16471" y="19667"/>
                  </a:cubicBezTo>
                  <a:cubicBezTo>
                    <a:pt x="16427" y="19665"/>
                    <a:pt x="16335" y="19689"/>
                    <a:pt x="16295" y="19667"/>
                  </a:cubicBezTo>
                  <a:cubicBezTo>
                    <a:pt x="16257" y="19646"/>
                    <a:pt x="16226" y="19536"/>
                    <a:pt x="16189" y="19510"/>
                  </a:cubicBezTo>
                  <a:cubicBezTo>
                    <a:pt x="16158" y="19490"/>
                    <a:pt x="16084" y="19496"/>
                    <a:pt x="16051" y="19485"/>
                  </a:cubicBezTo>
                  <a:cubicBezTo>
                    <a:pt x="16020" y="19477"/>
                    <a:pt x="15934" y="19436"/>
                    <a:pt x="15934" y="19436"/>
                  </a:cubicBezTo>
                  <a:lnTo>
                    <a:pt x="18718" y="14324"/>
                  </a:lnTo>
                  <a:cubicBezTo>
                    <a:pt x="18718" y="14324"/>
                    <a:pt x="18719" y="14113"/>
                    <a:pt x="18709" y="14044"/>
                  </a:cubicBezTo>
                  <a:cubicBezTo>
                    <a:pt x="18699" y="13987"/>
                    <a:pt x="18693" y="13847"/>
                    <a:pt x="18648" y="13820"/>
                  </a:cubicBezTo>
                  <a:cubicBezTo>
                    <a:pt x="18606" y="13794"/>
                    <a:pt x="18505" y="13854"/>
                    <a:pt x="18467" y="13887"/>
                  </a:cubicBezTo>
                  <a:cubicBezTo>
                    <a:pt x="18437" y="13912"/>
                    <a:pt x="18420" y="14024"/>
                    <a:pt x="18383" y="14026"/>
                  </a:cubicBezTo>
                  <a:cubicBezTo>
                    <a:pt x="18346" y="14026"/>
                    <a:pt x="18308" y="13928"/>
                    <a:pt x="18296" y="13887"/>
                  </a:cubicBezTo>
                  <a:cubicBezTo>
                    <a:pt x="18288" y="13858"/>
                    <a:pt x="18314" y="13788"/>
                    <a:pt x="18296" y="13764"/>
                  </a:cubicBezTo>
                  <a:cubicBezTo>
                    <a:pt x="18268" y="13725"/>
                    <a:pt x="18156" y="13759"/>
                    <a:pt x="18119" y="13730"/>
                  </a:cubicBezTo>
                  <a:cubicBezTo>
                    <a:pt x="18075" y="13696"/>
                    <a:pt x="18024" y="13578"/>
                    <a:pt x="18009" y="13519"/>
                  </a:cubicBezTo>
                  <a:cubicBezTo>
                    <a:pt x="17999" y="13479"/>
                    <a:pt x="18022" y="13389"/>
                    <a:pt x="18004" y="13354"/>
                  </a:cubicBezTo>
                  <a:cubicBezTo>
                    <a:pt x="17986" y="13316"/>
                    <a:pt x="17915" y="13263"/>
                    <a:pt x="17877" y="13260"/>
                  </a:cubicBezTo>
                  <a:cubicBezTo>
                    <a:pt x="17833" y="13258"/>
                    <a:pt x="17759" y="13335"/>
                    <a:pt x="17716" y="13352"/>
                  </a:cubicBezTo>
                  <a:cubicBezTo>
                    <a:pt x="17667" y="13370"/>
                    <a:pt x="17557" y="13420"/>
                    <a:pt x="17511" y="13391"/>
                  </a:cubicBezTo>
                  <a:cubicBezTo>
                    <a:pt x="17487" y="13375"/>
                    <a:pt x="17461" y="13300"/>
                    <a:pt x="17471" y="13269"/>
                  </a:cubicBezTo>
                  <a:cubicBezTo>
                    <a:pt x="17483" y="13229"/>
                    <a:pt x="17563" y="13200"/>
                    <a:pt x="17597" y="13183"/>
                  </a:cubicBezTo>
                  <a:cubicBezTo>
                    <a:pt x="17621" y="13171"/>
                    <a:pt x="17683" y="13171"/>
                    <a:pt x="17698" y="13146"/>
                  </a:cubicBezTo>
                  <a:cubicBezTo>
                    <a:pt x="17712" y="13123"/>
                    <a:pt x="17711" y="13053"/>
                    <a:pt x="17694" y="13031"/>
                  </a:cubicBezTo>
                  <a:cubicBezTo>
                    <a:pt x="17662" y="12991"/>
                    <a:pt x="17556" y="12999"/>
                    <a:pt x="17509" y="13004"/>
                  </a:cubicBezTo>
                  <a:cubicBezTo>
                    <a:pt x="17471" y="13010"/>
                    <a:pt x="17400" y="13048"/>
                    <a:pt x="17364" y="13063"/>
                  </a:cubicBezTo>
                  <a:cubicBezTo>
                    <a:pt x="17329" y="13078"/>
                    <a:pt x="17261" y="13127"/>
                    <a:pt x="17224" y="13125"/>
                  </a:cubicBezTo>
                  <a:cubicBezTo>
                    <a:pt x="17191" y="13123"/>
                    <a:pt x="17127" y="13084"/>
                    <a:pt x="17104" y="13055"/>
                  </a:cubicBezTo>
                  <a:cubicBezTo>
                    <a:pt x="17074" y="13016"/>
                    <a:pt x="17072" y="12897"/>
                    <a:pt x="17042" y="12858"/>
                  </a:cubicBezTo>
                  <a:cubicBezTo>
                    <a:pt x="17028" y="12841"/>
                    <a:pt x="16990" y="12818"/>
                    <a:pt x="16971" y="12815"/>
                  </a:cubicBezTo>
                  <a:cubicBezTo>
                    <a:pt x="16938" y="12811"/>
                    <a:pt x="16874" y="12860"/>
                    <a:pt x="16842" y="12849"/>
                  </a:cubicBezTo>
                  <a:cubicBezTo>
                    <a:pt x="16800" y="12837"/>
                    <a:pt x="16741" y="12751"/>
                    <a:pt x="16713" y="12711"/>
                  </a:cubicBezTo>
                  <a:cubicBezTo>
                    <a:pt x="16698" y="12690"/>
                    <a:pt x="16684" y="12631"/>
                    <a:pt x="16662" y="12618"/>
                  </a:cubicBezTo>
                  <a:cubicBezTo>
                    <a:pt x="16640" y="12603"/>
                    <a:pt x="16578" y="12597"/>
                    <a:pt x="16559" y="12618"/>
                  </a:cubicBezTo>
                  <a:cubicBezTo>
                    <a:pt x="16538" y="12641"/>
                    <a:pt x="16549" y="12718"/>
                    <a:pt x="16554" y="12752"/>
                  </a:cubicBezTo>
                  <a:cubicBezTo>
                    <a:pt x="16560" y="12783"/>
                    <a:pt x="16600" y="12837"/>
                    <a:pt x="16598" y="12869"/>
                  </a:cubicBezTo>
                  <a:cubicBezTo>
                    <a:pt x="16596" y="12894"/>
                    <a:pt x="16569" y="12939"/>
                    <a:pt x="16549" y="12952"/>
                  </a:cubicBezTo>
                  <a:cubicBezTo>
                    <a:pt x="16523" y="12969"/>
                    <a:pt x="16459" y="12969"/>
                    <a:pt x="16430" y="12959"/>
                  </a:cubicBezTo>
                  <a:cubicBezTo>
                    <a:pt x="16393" y="12946"/>
                    <a:pt x="16324" y="12892"/>
                    <a:pt x="16306" y="12853"/>
                  </a:cubicBezTo>
                  <a:cubicBezTo>
                    <a:pt x="16288" y="12813"/>
                    <a:pt x="16296" y="12718"/>
                    <a:pt x="16301" y="12674"/>
                  </a:cubicBezTo>
                  <a:cubicBezTo>
                    <a:pt x="16305" y="12641"/>
                    <a:pt x="16345" y="12576"/>
                    <a:pt x="16333" y="12546"/>
                  </a:cubicBezTo>
                  <a:cubicBezTo>
                    <a:pt x="16328" y="12530"/>
                    <a:pt x="16295" y="12518"/>
                    <a:pt x="16281" y="12514"/>
                  </a:cubicBezTo>
                  <a:cubicBezTo>
                    <a:pt x="16249" y="12505"/>
                    <a:pt x="16175" y="12538"/>
                    <a:pt x="16149" y="12514"/>
                  </a:cubicBezTo>
                  <a:cubicBezTo>
                    <a:pt x="16130" y="12497"/>
                    <a:pt x="16124" y="12432"/>
                    <a:pt x="16127" y="12404"/>
                  </a:cubicBezTo>
                  <a:cubicBezTo>
                    <a:pt x="16128" y="12382"/>
                    <a:pt x="16161" y="12342"/>
                    <a:pt x="16158" y="12320"/>
                  </a:cubicBezTo>
                  <a:cubicBezTo>
                    <a:pt x="16156" y="12293"/>
                    <a:pt x="16120" y="12251"/>
                    <a:pt x="16101" y="12237"/>
                  </a:cubicBezTo>
                  <a:cubicBezTo>
                    <a:pt x="16053" y="12202"/>
                    <a:pt x="15929" y="12210"/>
                    <a:pt x="15878" y="12181"/>
                  </a:cubicBezTo>
                  <a:cubicBezTo>
                    <a:pt x="15830" y="12154"/>
                    <a:pt x="15764" y="12042"/>
                    <a:pt x="15714" y="12021"/>
                  </a:cubicBezTo>
                  <a:cubicBezTo>
                    <a:pt x="15673" y="12003"/>
                    <a:pt x="15579" y="12038"/>
                    <a:pt x="15537" y="12021"/>
                  </a:cubicBezTo>
                  <a:cubicBezTo>
                    <a:pt x="15501" y="12007"/>
                    <a:pt x="15441" y="11948"/>
                    <a:pt x="15420" y="11912"/>
                  </a:cubicBezTo>
                  <a:cubicBezTo>
                    <a:pt x="15393" y="11867"/>
                    <a:pt x="15394" y="11744"/>
                    <a:pt x="15360" y="11707"/>
                  </a:cubicBezTo>
                  <a:cubicBezTo>
                    <a:pt x="15340" y="11684"/>
                    <a:pt x="15282" y="11669"/>
                    <a:pt x="15254" y="11666"/>
                  </a:cubicBezTo>
                  <a:cubicBezTo>
                    <a:pt x="15215" y="11663"/>
                    <a:pt x="15135" y="11680"/>
                    <a:pt x="15098" y="11693"/>
                  </a:cubicBezTo>
                  <a:cubicBezTo>
                    <a:pt x="15068" y="11704"/>
                    <a:pt x="15016" y="11762"/>
                    <a:pt x="14985" y="11757"/>
                  </a:cubicBezTo>
                  <a:cubicBezTo>
                    <a:pt x="14949" y="11751"/>
                    <a:pt x="14909" y="11664"/>
                    <a:pt x="14877" y="11645"/>
                  </a:cubicBezTo>
                  <a:cubicBezTo>
                    <a:pt x="14847" y="11628"/>
                    <a:pt x="14777" y="11596"/>
                    <a:pt x="14748" y="11613"/>
                  </a:cubicBezTo>
                  <a:cubicBezTo>
                    <a:pt x="14720" y="11629"/>
                    <a:pt x="14694" y="11708"/>
                    <a:pt x="14695" y="11743"/>
                  </a:cubicBezTo>
                  <a:cubicBezTo>
                    <a:pt x="14696" y="11779"/>
                    <a:pt x="14751" y="11831"/>
                    <a:pt x="14755" y="11866"/>
                  </a:cubicBezTo>
                  <a:cubicBezTo>
                    <a:pt x="14758" y="11892"/>
                    <a:pt x="14753" y="11951"/>
                    <a:pt x="14737" y="11968"/>
                  </a:cubicBezTo>
                  <a:cubicBezTo>
                    <a:pt x="14714" y="11991"/>
                    <a:pt x="14649" y="11984"/>
                    <a:pt x="14619" y="11981"/>
                  </a:cubicBezTo>
                  <a:cubicBezTo>
                    <a:pt x="14579" y="11977"/>
                    <a:pt x="14505" y="11937"/>
                    <a:pt x="14465" y="11930"/>
                  </a:cubicBezTo>
                  <a:cubicBezTo>
                    <a:pt x="14420" y="11923"/>
                    <a:pt x="14324" y="11908"/>
                    <a:pt x="14284" y="11930"/>
                  </a:cubicBezTo>
                  <a:cubicBezTo>
                    <a:pt x="14252" y="11948"/>
                    <a:pt x="14208" y="12019"/>
                    <a:pt x="14196" y="12055"/>
                  </a:cubicBezTo>
                  <a:cubicBezTo>
                    <a:pt x="14174" y="12120"/>
                    <a:pt x="14212" y="12273"/>
                    <a:pt x="14180" y="12330"/>
                  </a:cubicBezTo>
                  <a:cubicBezTo>
                    <a:pt x="14158" y="12367"/>
                    <a:pt x="14081" y="12399"/>
                    <a:pt x="14044" y="12408"/>
                  </a:cubicBezTo>
                  <a:cubicBezTo>
                    <a:pt x="14000" y="12417"/>
                    <a:pt x="13906" y="12411"/>
                    <a:pt x="13865" y="12392"/>
                  </a:cubicBezTo>
                  <a:cubicBezTo>
                    <a:pt x="13838" y="12379"/>
                    <a:pt x="13802" y="12317"/>
                    <a:pt x="13775" y="12307"/>
                  </a:cubicBezTo>
                  <a:cubicBezTo>
                    <a:pt x="13752" y="12297"/>
                    <a:pt x="13702" y="12302"/>
                    <a:pt x="13677" y="12307"/>
                  </a:cubicBezTo>
                  <a:cubicBezTo>
                    <a:pt x="13652" y="12311"/>
                    <a:pt x="13604" y="12350"/>
                    <a:pt x="13579" y="12343"/>
                  </a:cubicBezTo>
                  <a:cubicBezTo>
                    <a:pt x="13557" y="12339"/>
                    <a:pt x="13532" y="12281"/>
                    <a:pt x="13510" y="12277"/>
                  </a:cubicBezTo>
                  <a:cubicBezTo>
                    <a:pt x="13478" y="12270"/>
                    <a:pt x="13415" y="12309"/>
                    <a:pt x="13388" y="12330"/>
                  </a:cubicBezTo>
                  <a:cubicBezTo>
                    <a:pt x="13364" y="12350"/>
                    <a:pt x="13333" y="12408"/>
                    <a:pt x="13312" y="12431"/>
                  </a:cubicBezTo>
                  <a:cubicBezTo>
                    <a:pt x="13284" y="12464"/>
                    <a:pt x="13227" y="12533"/>
                    <a:pt x="13190" y="12548"/>
                  </a:cubicBezTo>
                  <a:cubicBezTo>
                    <a:pt x="13156" y="12562"/>
                    <a:pt x="13075" y="12569"/>
                    <a:pt x="13045" y="12546"/>
                  </a:cubicBezTo>
                  <a:cubicBezTo>
                    <a:pt x="13017" y="12524"/>
                    <a:pt x="12997" y="12439"/>
                    <a:pt x="12990" y="12399"/>
                  </a:cubicBezTo>
                  <a:cubicBezTo>
                    <a:pt x="12981" y="12355"/>
                    <a:pt x="12999" y="12263"/>
                    <a:pt x="12990" y="12218"/>
                  </a:cubicBezTo>
                  <a:cubicBezTo>
                    <a:pt x="12981" y="12175"/>
                    <a:pt x="12944" y="12098"/>
                    <a:pt x="12923" y="12060"/>
                  </a:cubicBezTo>
                  <a:cubicBezTo>
                    <a:pt x="12906" y="12028"/>
                    <a:pt x="12869" y="11960"/>
                    <a:pt x="12841" y="11941"/>
                  </a:cubicBezTo>
                  <a:cubicBezTo>
                    <a:pt x="12817" y="11926"/>
                    <a:pt x="12763" y="11915"/>
                    <a:pt x="12737" y="11922"/>
                  </a:cubicBezTo>
                  <a:cubicBezTo>
                    <a:pt x="12713" y="11928"/>
                    <a:pt x="12664" y="11959"/>
                    <a:pt x="12653" y="11986"/>
                  </a:cubicBezTo>
                  <a:cubicBezTo>
                    <a:pt x="12640" y="12027"/>
                    <a:pt x="12690" y="12115"/>
                    <a:pt x="12686" y="12159"/>
                  </a:cubicBezTo>
                  <a:cubicBezTo>
                    <a:pt x="12684" y="12194"/>
                    <a:pt x="12670" y="12275"/>
                    <a:pt x="12642" y="12287"/>
                  </a:cubicBezTo>
                  <a:cubicBezTo>
                    <a:pt x="12616" y="12299"/>
                    <a:pt x="12559" y="12256"/>
                    <a:pt x="12541" y="12231"/>
                  </a:cubicBezTo>
                  <a:cubicBezTo>
                    <a:pt x="12515" y="12196"/>
                    <a:pt x="12501" y="12097"/>
                    <a:pt x="12500" y="12051"/>
                  </a:cubicBezTo>
                  <a:cubicBezTo>
                    <a:pt x="12499" y="12016"/>
                    <a:pt x="12521" y="11951"/>
                    <a:pt x="12520" y="11917"/>
                  </a:cubicBezTo>
                  <a:cubicBezTo>
                    <a:pt x="12520" y="11885"/>
                    <a:pt x="12517" y="11816"/>
                    <a:pt x="12500" y="11792"/>
                  </a:cubicBezTo>
                  <a:cubicBezTo>
                    <a:pt x="12469" y="11750"/>
                    <a:pt x="12368" y="11728"/>
                    <a:pt x="12323" y="11714"/>
                  </a:cubicBezTo>
                  <a:cubicBezTo>
                    <a:pt x="12268" y="11698"/>
                    <a:pt x="12147" y="11713"/>
                    <a:pt x="12099" y="11677"/>
                  </a:cubicBezTo>
                  <a:cubicBezTo>
                    <a:pt x="12071" y="11655"/>
                    <a:pt x="12058" y="11563"/>
                    <a:pt x="12028" y="11543"/>
                  </a:cubicBezTo>
                  <a:cubicBezTo>
                    <a:pt x="12000" y="11526"/>
                    <a:pt x="11931" y="11536"/>
                    <a:pt x="11899" y="11543"/>
                  </a:cubicBezTo>
                  <a:cubicBezTo>
                    <a:pt x="11869" y="11552"/>
                    <a:pt x="11818" y="11594"/>
                    <a:pt x="11789" y="11605"/>
                  </a:cubicBezTo>
                  <a:cubicBezTo>
                    <a:pt x="11757" y="11618"/>
                    <a:pt x="11690" y="11649"/>
                    <a:pt x="11657" y="11637"/>
                  </a:cubicBezTo>
                  <a:cubicBezTo>
                    <a:pt x="11632" y="11627"/>
                    <a:pt x="11593" y="11573"/>
                    <a:pt x="11586" y="11543"/>
                  </a:cubicBezTo>
                  <a:cubicBezTo>
                    <a:pt x="11577" y="11504"/>
                    <a:pt x="11604" y="11420"/>
                    <a:pt x="11609" y="11379"/>
                  </a:cubicBezTo>
                  <a:cubicBezTo>
                    <a:pt x="11613" y="11348"/>
                    <a:pt x="11637" y="11281"/>
                    <a:pt x="11621" y="11256"/>
                  </a:cubicBezTo>
                  <a:cubicBezTo>
                    <a:pt x="11610" y="11238"/>
                    <a:pt x="11565" y="11235"/>
                    <a:pt x="11547" y="11240"/>
                  </a:cubicBezTo>
                  <a:cubicBezTo>
                    <a:pt x="11511" y="11249"/>
                    <a:pt x="11455" y="11311"/>
                    <a:pt x="11427" y="11338"/>
                  </a:cubicBezTo>
                  <a:cubicBezTo>
                    <a:pt x="11407" y="11358"/>
                    <a:pt x="11373" y="11408"/>
                    <a:pt x="11351" y="11426"/>
                  </a:cubicBezTo>
                  <a:cubicBezTo>
                    <a:pt x="11294" y="11477"/>
                    <a:pt x="11141" y="11519"/>
                    <a:pt x="11098" y="11586"/>
                  </a:cubicBezTo>
                  <a:cubicBezTo>
                    <a:pt x="11070" y="11633"/>
                    <a:pt x="11076" y="11756"/>
                    <a:pt x="11061" y="11810"/>
                  </a:cubicBezTo>
                  <a:cubicBezTo>
                    <a:pt x="11047" y="11865"/>
                    <a:pt x="11020" y="11980"/>
                    <a:pt x="10983" y="12019"/>
                  </a:cubicBezTo>
                  <a:cubicBezTo>
                    <a:pt x="10946" y="12056"/>
                    <a:pt x="10830" y="12048"/>
                    <a:pt x="10794" y="12087"/>
                  </a:cubicBezTo>
                  <a:cubicBezTo>
                    <a:pt x="10766" y="12120"/>
                    <a:pt x="10768" y="12226"/>
                    <a:pt x="10744" y="12264"/>
                  </a:cubicBezTo>
                  <a:cubicBezTo>
                    <a:pt x="10718" y="12302"/>
                    <a:pt x="10645" y="12359"/>
                    <a:pt x="10606" y="12375"/>
                  </a:cubicBezTo>
                  <a:cubicBezTo>
                    <a:pt x="10553" y="12398"/>
                    <a:pt x="10434" y="12417"/>
                    <a:pt x="10380" y="12397"/>
                  </a:cubicBezTo>
                  <a:cubicBezTo>
                    <a:pt x="10355" y="12387"/>
                    <a:pt x="10326" y="12327"/>
                    <a:pt x="10302" y="12316"/>
                  </a:cubicBezTo>
                  <a:cubicBezTo>
                    <a:pt x="10269" y="12302"/>
                    <a:pt x="10193" y="12304"/>
                    <a:pt x="10160" y="12316"/>
                  </a:cubicBezTo>
                  <a:cubicBezTo>
                    <a:pt x="10103" y="12338"/>
                    <a:pt x="10010" y="12429"/>
                    <a:pt x="9966" y="12476"/>
                  </a:cubicBezTo>
                  <a:cubicBezTo>
                    <a:pt x="9932" y="12514"/>
                    <a:pt x="9862" y="12596"/>
                    <a:pt x="9846" y="12647"/>
                  </a:cubicBezTo>
                  <a:cubicBezTo>
                    <a:pt x="9833" y="12689"/>
                    <a:pt x="9870" y="12789"/>
                    <a:pt x="9846" y="12824"/>
                  </a:cubicBezTo>
                  <a:cubicBezTo>
                    <a:pt x="9827" y="12851"/>
                    <a:pt x="9757" y="12858"/>
                    <a:pt x="9727" y="12849"/>
                  </a:cubicBezTo>
                  <a:cubicBezTo>
                    <a:pt x="9694" y="12842"/>
                    <a:pt x="9653" y="12771"/>
                    <a:pt x="9621" y="12759"/>
                  </a:cubicBezTo>
                  <a:cubicBezTo>
                    <a:pt x="9583" y="12746"/>
                    <a:pt x="9501" y="12747"/>
                    <a:pt x="9465" y="12765"/>
                  </a:cubicBezTo>
                  <a:cubicBezTo>
                    <a:pt x="9429" y="12782"/>
                    <a:pt x="9390" y="12871"/>
                    <a:pt x="9354" y="12887"/>
                  </a:cubicBezTo>
                  <a:cubicBezTo>
                    <a:pt x="9315" y="12905"/>
                    <a:pt x="9229" y="12880"/>
                    <a:pt x="9188" y="12887"/>
                  </a:cubicBezTo>
                  <a:cubicBezTo>
                    <a:pt x="9134" y="12898"/>
                    <a:pt x="9032" y="12961"/>
                    <a:pt x="8976" y="12968"/>
                  </a:cubicBezTo>
                  <a:cubicBezTo>
                    <a:pt x="8942" y="12971"/>
                    <a:pt x="8866" y="12971"/>
                    <a:pt x="8838" y="12946"/>
                  </a:cubicBezTo>
                  <a:cubicBezTo>
                    <a:pt x="8808" y="12917"/>
                    <a:pt x="8808" y="12811"/>
                    <a:pt x="8783" y="12775"/>
                  </a:cubicBezTo>
                  <a:cubicBezTo>
                    <a:pt x="8762" y="12744"/>
                    <a:pt x="8703" y="12687"/>
                    <a:pt x="8669" y="12685"/>
                  </a:cubicBezTo>
                  <a:cubicBezTo>
                    <a:pt x="8634" y="12683"/>
                    <a:pt x="8581" y="12750"/>
                    <a:pt x="8549" y="12759"/>
                  </a:cubicBezTo>
                  <a:cubicBezTo>
                    <a:pt x="8475" y="12781"/>
                    <a:pt x="8320" y="12763"/>
                    <a:pt x="8245" y="12754"/>
                  </a:cubicBezTo>
                  <a:cubicBezTo>
                    <a:pt x="8161" y="12744"/>
                    <a:pt x="7988" y="12725"/>
                    <a:pt x="7913" y="12680"/>
                  </a:cubicBezTo>
                  <a:cubicBezTo>
                    <a:pt x="7878" y="12657"/>
                    <a:pt x="7836" y="12564"/>
                    <a:pt x="7798" y="12546"/>
                  </a:cubicBezTo>
                  <a:cubicBezTo>
                    <a:pt x="7771" y="12533"/>
                    <a:pt x="7707" y="12531"/>
                    <a:pt x="7683" y="12552"/>
                  </a:cubicBezTo>
                  <a:cubicBezTo>
                    <a:pt x="7655" y="12575"/>
                    <a:pt x="7657" y="12671"/>
                    <a:pt x="7637" y="12707"/>
                  </a:cubicBezTo>
                  <a:cubicBezTo>
                    <a:pt x="7618" y="12742"/>
                    <a:pt x="7546" y="12784"/>
                    <a:pt x="7531" y="12824"/>
                  </a:cubicBezTo>
                  <a:cubicBezTo>
                    <a:pt x="7522" y="12849"/>
                    <a:pt x="7549" y="12916"/>
                    <a:pt x="7531" y="12935"/>
                  </a:cubicBezTo>
                  <a:cubicBezTo>
                    <a:pt x="7506" y="12961"/>
                    <a:pt x="7420" y="12948"/>
                    <a:pt x="7398" y="12919"/>
                  </a:cubicBezTo>
                  <a:cubicBezTo>
                    <a:pt x="7373" y="12887"/>
                    <a:pt x="7415" y="12783"/>
                    <a:pt x="7398" y="12743"/>
                  </a:cubicBezTo>
                  <a:cubicBezTo>
                    <a:pt x="7385" y="12714"/>
                    <a:pt x="7334" y="12657"/>
                    <a:pt x="7306" y="12664"/>
                  </a:cubicBezTo>
                  <a:cubicBezTo>
                    <a:pt x="7282" y="12669"/>
                    <a:pt x="7265" y="12733"/>
                    <a:pt x="7255" y="12759"/>
                  </a:cubicBezTo>
                  <a:cubicBezTo>
                    <a:pt x="7248" y="12777"/>
                    <a:pt x="7247" y="12823"/>
                    <a:pt x="7232" y="12834"/>
                  </a:cubicBezTo>
                  <a:cubicBezTo>
                    <a:pt x="7210" y="12852"/>
                    <a:pt x="7144" y="12847"/>
                    <a:pt x="7122" y="12829"/>
                  </a:cubicBezTo>
                  <a:cubicBezTo>
                    <a:pt x="7098" y="12809"/>
                    <a:pt x="7107" y="12716"/>
                    <a:pt x="7080" y="12701"/>
                  </a:cubicBezTo>
                  <a:cubicBezTo>
                    <a:pt x="7051" y="12684"/>
                    <a:pt x="6984" y="12724"/>
                    <a:pt x="6956" y="12743"/>
                  </a:cubicBezTo>
                  <a:cubicBezTo>
                    <a:pt x="6913" y="12773"/>
                    <a:pt x="6857" y="12879"/>
                    <a:pt x="6813" y="12909"/>
                  </a:cubicBezTo>
                  <a:cubicBezTo>
                    <a:pt x="6754" y="12951"/>
                    <a:pt x="6616" y="12994"/>
                    <a:pt x="6546" y="13004"/>
                  </a:cubicBezTo>
                  <a:cubicBezTo>
                    <a:pt x="6514" y="13010"/>
                    <a:pt x="6439" y="13024"/>
                    <a:pt x="6413" y="12999"/>
                  </a:cubicBezTo>
                  <a:cubicBezTo>
                    <a:pt x="6376" y="12963"/>
                    <a:pt x="6391" y="12830"/>
                    <a:pt x="6367" y="12781"/>
                  </a:cubicBezTo>
                  <a:cubicBezTo>
                    <a:pt x="6353" y="12751"/>
                    <a:pt x="6299" y="12714"/>
                    <a:pt x="6284" y="12685"/>
                  </a:cubicBezTo>
                  <a:cubicBezTo>
                    <a:pt x="6261" y="12636"/>
                    <a:pt x="6275" y="12502"/>
                    <a:pt x="6239" y="12466"/>
                  </a:cubicBezTo>
                  <a:cubicBezTo>
                    <a:pt x="6197" y="12425"/>
                    <a:pt x="6072" y="12469"/>
                    <a:pt x="6022" y="12445"/>
                  </a:cubicBezTo>
                  <a:cubicBezTo>
                    <a:pt x="6004" y="12436"/>
                    <a:pt x="5982" y="12385"/>
                    <a:pt x="5963" y="12386"/>
                  </a:cubicBezTo>
                  <a:cubicBezTo>
                    <a:pt x="5937" y="12387"/>
                    <a:pt x="5908" y="12447"/>
                    <a:pt x="5888" y="12466"/>
                  </a:cubicBezTo>
                  <a:cubicBezTo>
                    <a:pt x="5870" y="12485"/>
                    <a:pt x="5835" y="12541"/>
                    <a:pt x="5811" y="12536"/>
                  </a:cubicBezTo>
                  <a:cubicBezTo>
                    <a:pt x="5773" y="12527"/>
                    <a:pt x="5769" y="12407"/>
                    <a:pt x="5736" y="12386"/>
                  </a:cubicBezTo>
                  <a:cubicBezTo>
                    <a:pt x="5707" y="12367"/>
                    <a:pt x="5626" y="12416"/>
                    <a:pt x="5598" y="12392"/>
                  </a:cubicBezTo>
                  <a:cubicBezTo>
                    <a:pt x="5558" y="12356"/>
                    <a:pt x="5579" y="12212"/>
                    <a:pt x="5553" y="12163"/>
                  </a:cubicBezTo>
                  <a:cubicBezTo>
                    <a:pt x="5530" y="12118"/>
                    <a:pt x="5443" y="12072"/>
                    <a:pt x="5419" y="12029"/>
                  </a:cubicBezTo>
                  <a:cubicBezTo>
                    <a:pt x="5393" y="11981"/>
                    <a:pt x="5352" y="11866"/>
                    <a:pt x="5364" y="11810"/>
                  </a:cubicBezTo>
                  <a:cubicBezTo>
                    <a:pt x="5370" y="11783"/>
                    <a:pt x="5412" y="11745"/>
                    <a:pt x="5432" y="11730"/>
                  </a:cubicBezTo>
                  <a:cubicBezTo>
                    <a:pt x="5463" y="11709"/>
                    <a:pt x="5545" y="11710"/>
                    <a:pt x="5567" y="11677"/>
                  </a:cubicBezTo>
                  <a:cubicBezTo>
                    <a:pt x="5597" y="11629"/>
                    <a:pt x="5549" y="11485"/>
                    <a:pt x="5580" y="11437"/>
                  </a:cubicBezTo>
                  <a:cubicBezTo>
                    <a:pt x="5605" y="11398"/>
                    <a:pt x="5708" y="11404"/>
                    <a:pt x="5736" y="11368"/>
                  </a:cubicBezTo>
                  <a:cubicBezTo>
                    <a:pt x="5760" y="11338"/>
                    <a:pt x="5788" y="11252"/>
                    <a:pt x="5778" y="11213"/>
                  </a:cubicBezTo>
                  <a:cubicBezTo>
                    <a:pt x="5771" y="11186"/>
                    <a:pt x="5714" y="11167"/>
                    <a:pt x="5700" y="11143"/>
                  </a:cubicBezTo>
                  <a:cubicBezTo>
                    <a:pt x="5680" y="11112"/>
                    <a:pt x="5674" y="11030"/>
                    <a:pt x="5659" y="10995"/>
                  </a:cubicBezTo>
                  <a:cubicBezTo>
                    <a:pt x="5639" y="10953"/>
                    <a:pt x="5572" y="10890"/>
                    <a:pt x="5558" y="10846"/>
                  </a:cubicBezTo>
                  <a:cubicBezTo>
                    <a:pt x="5543" y="10803"/>
                    <a:pt x="5530" y="10707"/>
                    <a:pt x="5544" y="10664"/>
                  </a:cubicBezTo>
                  <a:cubicBezTo>
                    <a:pt x="5552" y="10637"/>
                    <a:pt x="5607" y="10610"/>
                    <a:pt x="5617" y="10584"/>
                  </a:cubicBezTo>
                  <a:cubicBezTo>
                    <a:pt x="5642" y="10520"/>
                    <a:pt x="5635" y="10372"/>
                    <a:pt x="5626" y="10302"/>
                  </a:cubicBezTo>
                  <a:cubicBezTo>
                    <a:pt x="5621" y="10264"/>
                    <a:pt x="5604" y="10185"/>
                    <a:pt x="5580" y="10158"/>
                  </a:cubicBezTo>
                  <a:cubicBezTo>
                    <a:pt x="5556" y="10130"/>
                    <a:pt x="5475" y="10133"/>
                    <a:pt x="5451" y="10104"/>
                  </a:cubicBezTo>
                  <a:cubicBezTo>
                    <a:pt x="5422" y="10070"/>
                    <a:pt x="5407" y="9966"/>
                    <a:pt x="5401" y="9918"/>
                  </a:cubicBezTo>
                  <a:cubicBezTo>
                    <a:pt x="5395" y="9881"/>
                    <a:pt x="5416" y="9799"/>
                    <a:pt x="5396" y="9769"/>
                  </a:cubicBezTo>
                  <a:cubicBezTo>
                    <a:pt x="5375" y="9736"/>
                    <a:pt x="5290" y="9747"/>
                    <a:pt x="5263" y="9720"/>
                  </a:cubicBezTo>
                  <a:cubicBezTo>
                    <a:pt x="5234" y="9692"/>
                    <a:pt x="5226" y="9589"/>
                    <a:pt x="5193" y="9565"/>
                  </a:cubicBezTo>
                  <a:cubicBezTo>
                    <a:pt x="5173" y="9551"/>
                    <a:pt x="5115" y="9548"/>
                    <a:pt x="5097" y="9565"/>
                  </a:cubicBezTo>
                  <a:cubicBezTo>
                    <a:pt x="5078" y="9584"/>
                    <a:pt x="5093" y="9659"/>
                    <a:pt x="5074" y="9678"/>
                  </a:cubicBezTo>
                  <a:cubicBezTo>
                    <a:pt x="5043" y="9707"/>
                    <a:pt x="4953" y="9692"/>
                    <a:pt x="4913" y="9689"/>
                  </a:cubicBezTo>
                  <a:cubicBezTo>
                    <a:pt x="4875" y="9685"/>
                    <a:pt x="4799" y="9630"/>
                    <a:pt x="4765" y="9651"/>
                  </a:cubicBezTo>
                  <a:cubicBezTo>
                    <a:pt x="4744" y="9665"/>
                    <a:pt x="4753" y="9741"/>
                    <a:pt x="4734" y="9758"/>
                  </a:cubicBezTo>
                  <a:cubicBezTo>
                    <a:pt x="4706" y="9781"/>
                    <a:pt x="4628" y="9774"/>
                    <a:pt x="4596" y="9763"/>
                  </a:cubicBezTo>
                  <a:cubicBezTo>
                    <a:pt x="4557" y="9750"/>
                    <a:pt x="4501" y="9672"/>
                    <a:pt x="4462" y="9662"/>
                  </a:cubicBezTo>
                  <a:cubicBezTo>
                    <a:pt x="4434" y="9656"/>
                    <a:pt x="4380" y="9683"/>
                    <a:pt x="4351" y="9684"/>
                  </a:cubicBezTo>
                  <a:cubicBezTo>
                    <a:pt x="4313" y="9684"/>
                    <a:pt x="4231" y="9687"/>
                    <a:pt x="4200" y="9662"/>
                  </a:cubicBezTo>
                  <a:cubicBezTo>
                    <a:pt x="4165" y="9634"/>
                    <a:pt x="4148" y="9525"/>
                    <a:pt x="4116" y="9491"/>
                  </a:cubicBezTo>
                  <a:cubicBezTo>
                    <a:pt x="4081" y="9454"/>
                    <a:pt x="3986" y="9419"/>
                    <a:pt x="3941" y="9396"/>
                  </a:cubicBezTo>
                  <a:cubicBezTo>
                    <a:pt x="3904" y="9375"/>
                    <a:pt x="3813" y="9356"/>
                    <a:pt x="3790" y="9315"/>
                  </a:cubicBezTo>
                  <a:cubicBezTo>
                    <a:pt x="3769" y="9277"/>
                    <a:pt x="3778" y="9177"/>
                    <a:pt x="3790" y="9134"/>
                  </a:cubicBezTo>
                  <a:cubicBezTo>
                    <a:pt x="3800" y="9099"/>
                    <a:pt x="3849" y="9045"/>
                    <a:pt x="3863" y="9012"/>
                  </a:cubicBezTo>
                  <a:cubicBezTo>
                    <a:pt x="3881" y="8972"/>
                    <a:pt x="3895" y="8884"/>
                    <a:pt x="3914" y="8846"/>
                  </a:cubicBezTo>
                  <a:cubicBezTo>
                    <a:pt x="3943" y="8789"/>
                    <a:pt x="4065" y="8715"/>
                    <a:pt x="4066" y="8648"/>
                  </a:cubicBezTo>
                  <a:cubicBezTo>
                    <a:pt x="4066" y="8619"/>
                    <a:pt x="4014" y="8584"/>
                    <a:pt x="4002" y="8558"/>
                  </a:cubicBezTo>
                  <a:cubicBezTo>
                    <a:pt x="3956" y="8461"/>
                    <a:pt x="3950" y="8219"/>
                    <a:pt x="3887" y="8137"/>
                  </a:cubicBezTo>
                  <a:cubicBezTo>
                    <a:pt x="3861" y="8103"/>
                    <a:pt x="3765" y="8100"/>
                    <a:pt x="3744" y="8063"/>
                  </a:cubicBezTo>
                  <a:cubicBezTo>
                    <a:pt x="3727" y="8033"/>
                    <a:pt x="3761" y="7953"/>
                    <a:pt x="3744" y="7924"/>
                  </a:cubicBezTo>
                  <a:cubicBezTo>
                    <a:pt x="3725" y="7894"/>
                    <a:pt x="3642" y="7901"/>
                    <a:pt x="3624" y="7870"/>
                  </a:cubicBezTo>
                  <a:cubicBezTo>
                    <a:pt x="3596" y="7822"/>
                    <a:pt x="3629" y="7695"/>
                    <a:pt x="3624" y="7636"/>
                  </a:cubicBezTo>
                  <a:cubicBezTo>
                    <a:pt x="3619" y="7570"/>
                    <a:pt x="3622" y="7423"/>
                    <a:pt x="3583" y="7375"/>
                  </a:cubicBezTo>
                  <a:cubicBezTo>
                    <a:pt x="3554" y="7339"/>
                    <a:pt x="3448" y="7361"/>
                    <a:pt x="3417" y="7327"/>
                  </a:cubicBezTo>
                  <a:cubicBezTo>
                    <a:pt x="3377" y="7283"/>
                    <a:pt x="3385" y="7134"/>
                    <a:pt x="3353" y="7081"/>
                  </a:cubicBezTo>
                  <a:cubicBezTo>
                    <a:pt x="3324" y="7035"/>
                    <a:pt x="3239" y="6966"/>
                    <a:pt x="3192" y="6948"/>
                  </a:cubicBezTo>
                  <a:cubicBezTo>
                    <a:pt x="3155" y="6935"/>
                    <a:pt x="3075" y="6964"/>
                    <a:pt x="3040" y="6948"/>
                  </a:cubicBezTo>
                  <a:cubicBezTo>
                    <a:pt x="2994" y="6928"/>
                    <a:pt x="2939" y="6819"/>
                    <a:pt x="2892" y="6799"/>
                  </a:cubicBezTo>
                  <a:cubicBezTo>
                    <a:pt x="2852" y="6781"/>
                    <a:pt x="2750" y="6761"/>
                    <a:pt x="2722" y="6799"/>
                  </a:cubicBezTo>
                  <a:cubicBezTo>
                    <a:pt x="2699" y="6832"/>
                    <a:pt x="2773" y="6932"/>
                    <a:pt x="2750" y="6964"/>
                  </a:cubicBezTo>
                  <a:cubicBezTo>
                    <a:pt x="2716" y="7012"/>
                    <a:pt x="2589" y="6986"/>
                    <a:pt x="2538" y="6969"/>
                  </a:cubicBezTo>
                  <a:cubicBezTo>
                    <a:pt x="2473" y="6948"/>
                    <a:pt x="2354" y="6861"/>
                    <a:pt x="2312" y="6799"/>
                  </a:cubicBezTo>
                  <a:cubicBezTo>
                    <a:pt x="2270" y="6735"/>
                    <a:pt x="2247" y="6565"/>
                    <a:pt x="2220" y="6490"/>
                  </a:cubicBezTo>
                  <a:cubicBezTo>
                    <a:pt x="2204" y="6444"/>
                    <a:pt x="2186" y="6330"/>
                    <a:pt x="2147" y="6308"/>
                  </a:cubicBezTo>
                  <a:cubicBezTo>
                    <a:pt x="2111" y="6290"/>
                    <a:pt x="2034" y="6350"/>
                    <a:pt x="1995" y="6356"/>
                  </a:cubicBezTo>
                  <a:cubicBezTo>
                    <a:pt x="1971" y="6360"/>
                    <a:pt x="1917" y="6374"/>
                    <a:pt x="1898" y="6356"/>
                  </a:cubicBezTo>
                  <a:cubicBezTo>
                    <a:pt x="1873" y="6333"/>
                    <a:pt x="1896" y="6231"/>
                    <a:pt x="1871" y="6207"/>
                  </a:cubicBezTo>
                  <a:cubicBezTo>
                    <a:pt x="1850" y="6188"/>
                    <a:pt x="1791" y="6202"/>
                    <a:pt x="1764" y="6207"/>
                  </a:cubicBezTo>
                  <a:cubicBezTo>
                    <a:pt x="1742" y="6211"/>
                    <a:pt x="1700" y="6253"/>
                    <a:pt x="1677" y="6245"/>
                  </a:cubicBezTo>
                  <a:cubicBezTo>
                    <a:pt x="1646" y="6233"/>
                    <a:pt x="1612" y="6154"/>
                    <a:pt x="1604" y="6117"/>
                  </a:cubicBezTo>
                  <a:cubicBezTo>
                    <a:pt x="1593" y="6064"/>
                    <a:pt x="1628" y="5957"/>
                    <a:pt x="1626" y="5903"/>
                  </a:cubicBezTo>
                  <a:cubicBezTo>
                    <a:pt x="1625" y="5866"/>
                    <a:pt x="1632" y="5776"/>
                    <a:pt x="1604" y="5760"/>
                  </a:cubicBezTo>
                  <a:cubicBezTo>
                    <a:pt x="1578" y="5745"/>
                    <a:pt x="1517" y="5790"/>
                    <a:pt x="1502" y="5818"/>
                  </a:cubicBezTo>
                  <a:cubicBezTo>
                    <a:pt x="1480" y="5860"/>
                    <a:pt x="1529" y="5977"/>
                    <a:pt x="1502" y="6016"/>
                  </a:cubicBezTo>
                  <a:cubicBezTo>
                    <a:pt x="1481" y="6047"/>
                    <a:pt x="1403" y="6058"/>
                    <a:pt x="1369" y="6052"/>
                  </a:cubicBezTo>
                  <a:cubicBezTo>
                    <a:pt x="1294" y="6042"/>
                    <a:pt x="1172" y="5920"/>
                    <a:pt x="1102" y="5888"/>
                  </a:cubicBezTo>
                  <a:cubicBezTo>
                    <a:pt x="1056" y="5865"/>
                    <a:pt x="959" y="5831"/>
                    <a:pt x="909" y="5823"/>
                  </a:cubicBezTo>
                  <a:cubicBezTo>
                    <a:pt x="857" y="5816"/>
                    <a:pt x="748" y="5857"/>
                    <a:pt x="702" y="5829"/>
                  </a:cubicBezTo>
                  <a:cubicBezTo>
                    <a:pt x="658" y="5803"/>
                    <a:pt x="612" y="5693"/>
                    <a:pt x="591" y="5642"/>
                  </a:cubicBezTo>
                  <a:cubicBezTo>
                    <a:pt x="567" y="5580"/>
                    <a:pt x="558" y="5441"/>
                    <a:pt x="531" y="5380"/>
                  </a:cubicBezTo>
                  <a:cubicBezTo>
                    <a:pt x="509" y="5330"/>
                    <a:pt x="420" y="5260"/>
                    <a:pt x="407" y="5205"/>
                  </a:cubicBezTo>
                  <a:cubicBezTo>
                    <a:pt x="398" y="5164"/>
                    <a:pt x="397" y="5055"/>
                    <a:pt x="430" y="5040"/>
                  </a:cubicBezTo>
                  <a:cubicBezTo>
                    <a:pt x="454" y="5029"/>
                    <a:pt x="484" y="5109"/>
                    <a:pt x="509" y="5114"/>
                  </a:cubicBezTo>
                  <a:cubicBezTo>
                    <a:pt x="539" y="5121"/>
                    <a:pt x="610" y="5097"/>
                    <a:pt x="628" y="5066"/>
                  </a:cubicBezTo>
                  <a:cubicBezTo>
                    <a:pt x="651" y="5029"/>
                    <a:pt x="652" y="4920"/>
                    <a:pt x="628" y="4885"/>
                  </a:cubicBezTo>
                  <a:cubicBezTo>
                    <a:pt x="603" y="4850"/>
                    <a:pt x="506" y="4876"/>
                    <a:pt x="476" y="4847"/>
                  </a:cubicBezTo>
                  <a:cubicBezTo>
                    <a:pt x="440" y="4813"/>
                    <a:pt x="436" y="4689"/>
                    <a:pt x="407" y="4645"/>
                  </a:cubicBezTo>
                  <a:cubicBezTo>
                    <a:pt x="385" y="4610"/>
                    <a:pt x="319" y="4562"/>
                    <a:pt x="287" y="4539"/>
                  </a:cubicBezTo>
                  <a:cubicBezTo>
                    <a:pt x="249" y="4509"/>
                    <a:pt x="150" y="4478"/>
                    <a:pt x="126" y="4432"/>
                  </a:cubicBezTo>
                  <a:cubicBezTo>
                    <a:pt x="109" y="4398"/>
                    <a:pt x="109" y="4306"/>
                    <a:pt x="126" y="4272"/>
                  </a:cubicBezTo>
                  <a:cubicBezTo>
                    <a:pt x="143" y="4238"/>
                    <a:pt x="225" y="4226"/>
                    <a:pt x="242" y="4193"/>
                  </a:cubicBezTo>
                  <a:cubicBezTo>
                    <a:pt x="252" y="4170"/>
                    <a:pt x="251" y="4113"/>
                    <a:pt x="242" y="4090"/>
                  </a:cubicBezTo>
                  <a:cubicBezTo>
                    <a:pt x="217" y="4034"/>
                    <a:pt x="83" y="4001"/>
                    <a:pt x="67" y="3941"/>
                  </a:cubicBezTo>
                  <a:cubicBezTo>
                    <a:pt x="53" y="3892"/>
                    <a:pt x="132" y="3795"/>
                    <a:pt x="121" y="3744"/>
                  </a:cubicBezTo>
                  <a:cubicBezTo>
                    <a:pt x="114" y="3704"/>
                    <a:pt x="42" y="3663"/>
                    <a:pt x="25" y="3627"/>
                  </a:cubicBezTo>
                  <a:cubicBezTo>
                    <a:pt x="9" y="3594"/>
                    <a:pt x="12" y="3518"/>
                    <a:pt x="0" y="3471"/>
                  </a:cubicBezTo>
                  <a:lnTo>
                    <a:pt x="2452" y="2678"/>
                  </a:lnTo>
                  <a:cubicBezTo>
                    <a:pt x="2499" y="2701"/>
                    <a:pt x="2550" y="2722"/>
                    <a:pt x="2584" y="2724"/>
                  </a:cubicBezTo>
                  <a:cubicBezTo>
                    <a:pt x="2636" y="2726"/>
                    <a:pt x="2733" y="2675"/>
                    <a:pt x="2784" y="2664"/>
                  </a:cubicBezTo>
                  <a:cubicBezTo>
                    <a:pt x="2825" y="2655"/>
                    <a:pt x="2908" y="2633"/>
                    <a:pt x="2949" y="2642"/>
                  </a:cubicBezTo>
                  <a:cubicBezTo>
                    <a:pt x="2978" y="2649"/>
                    <a:pt x="3023" y="2697"/>
                    <a:pt x="3051" y="2707"/>
                  </a:cubicBezTo>
                  <a:cubicBezTo>
                    <a:pt x="3088" y="2719"/>
                    <a:pt x="3173" y="2693"/>
                    <a:pt x="3207" y="2717"/>
                  </a:cubicBezTo>
                  <a:cubicBezTo>
                    <a:pt x="3234" y="2736"/>
                    <a:pt x="3244" y="2826"/>
                    <a:pt x="3271" y="2844"/>
                  </a:cubicBezTo>
                  <a:cubicBezTo>
                    <a:pt x="3294" y="2861"/>
                    <a:pt x="3350" y="2842"/>
                    <a:pt x="3376" y="2849"/>
                  </a:cubicBezTo>
                  <a:cubicBezTo>
                    <a:pt x="3406" y="2856"/>
                    <a:pt x="3472" y="2876"/>
                    <a:pt x="3489" y="2906"/>
                  </a:cubicBezTo>
                  <a:cubicBezTo>
                    <a:pt x="3506" y="2935"/>
                    <a:pt x="3482" y="3013"/>
                    <a:pt x="3489" y="3048"/>
                  </a:cubicBezTo>
                  <a:cubicBezTo>
                    <a:pt x="3498" y="3088"/>
                    <a:pt x="3533" y="3172"/>
                    <a:pt x="3563" y="3197"/>
                  </a:cubicBezTo>
                  <a:cubicBezTo>
                    <a:pt x="3628" y="3251"/>
                    <a:pt x="3799" y="3262"/>
                    <a:pt x="3879" y="3265"/>
                  </a:cubicBezTo>
                  <a:cubicBezTo>
                    <a:pt x="3938" y="3267"/>
                    <a:pt x="4054" y="3244"/>
                    <a:pt x="4112" y="3233"/>
                  </a:cubicBezTo>
                  <a:cubicBezTo>
                    <a:pt x="4146" y="3225"/>
                    <a:pt x="4213" y="3195"/>
                    <a:pt x="4247" y="3197"/>
                  </a:cubicBezTo>
                  <a:cubicBezTo>
                    <a:pt x="4294" y="3199"/>
                    <a:pt x="4379" y="3259"/>
                    <a:pt x="4425" y="3268"/>
                  </a:cubicBezTo>
                  <a:cubicBezTo>
                    <a:pt x="4472" y="3277"/>
                    <a:pt x="4572" y="3256"/>
                    <a:pt x="4618" y="3268"/>
                  </a:cubicBezTo>
                  <a:cubicBezTo>
                    <a:pt x="4655" y="3277"/>
                    <a:pt x="4722" y="3317"/>
                    <a:pt x="4753" y="3339"/>
                  </a:cubicBezTo>
                  <a:cubicBezTo>
                    <a:pt x="4807" y="3376"/>
                    <a:pt x="4905" y="3466"/>
                    <a:pt x="4952" y="3513"/>
                  </a:cubicBezTo>
                  <a:cubicBezTo>
                    <a:pt x="4999" y="3559"/>
                    <a:pt x="5072" y="3682"/>
                    <a:pt x="5128" y="3712"/>
                  </a:cubicBezTo>
                  <a:cubicBezTo>
                    <a:pt x="5169" y="3736"/>
                    <a:pt x="5266" y="3743"/>
                    <a:pt x="5312" y="3737"/>
                  </a:cubicBezTo>
                  <a:cubicBezTo>
                    <a:pt x="5342" y="3732"/>
                    <a:pt x="5395" y="3695"/>
                    <a:pt x="5425" y="3687"/>
                  </a:cubicBezTo>
                  <a:cubicBezTo>
                    <a:pt x="5478" y="3674"/>
                    <a:pt x="5591" y="3695"/>
                    <a:pt x="5640" y="3669"/>
                  </a:cubicBezTo>
                  <a:cubicBezTo>
                    <a:pt x="5670" y="3654"/>
                    <a:pt x="5713" y="3597"/>
                    <a:pt x="5732" y="3567"/>
                  </a:cubicBezTo>
                  <a:cubicBezTo>
                    <a:pt x="5763" y="3516"/>
                    <a:pt x="5787" y="3387"/>
                    <a:pt x="5824" y="3342"/>
                  </a:cubicBezTo>
                  <a:cubicBezTo>
                    <a:pt x="5845" y="3317"/>
                    <a:pt x="5900" y="3283"/>
                    <a:pt x="5928" y="3274"/>
                  </a:cubicBezTo>
                  <a:cubicBezTo>
                    <a:pt x="5974" y="3263"/>
                    <a:pt x="6073" y="3265"/>
                    <a:pt x="6115" y="3285"/>
                  </a:cubicBezTo>
                  <a:cubicBezTo>
                    <a:pt x="6153" y="3305"/>
                    <a:pt x="6210" y="3380"/>
                    <a:pt x="6235" y="3417"/>
                  </a:cubicBezTo>
                  <a:cubicBezTo>
                    <a:pt x="6268" y="3467"/>
                    <a:pt x="6297" y="3598"/>
                    <a:pt x="6340" y="3638"/>
                  </a:cubicBezTo>
                  <a:cubicBezTo>
                    <a:pt x="6375" y="3670"/>
                    <a:pt x="6469" y="3694"/>
                    <a:pt x="6515" y="3695"/>
                  </a:cubicBezTo>
                  <a:cubicBezTo>
                    <a:pt x="6563" y="3695"/>
                    <a:pt x="6656" y="3656"/>
                    <a:pt x="6701" y="3638"/>
                  </a:cubicBezTo>
                  <a:cubicBezTo>
                    <a:pt x="6773" y="3608"/>
                    <a:pt x="6905" y="3513"/>
                    <a:pt x="6977" y="3488"/>
                  </a:cubicBezTo>
                  <a:cubicBezTo>
                    <a:pt x="7014" y="3475"/>
                    <a:pt x="7090" y="3457"/>
                    <a:pt x="7128" y="3464"/>
                  </a:cubicBezTo>
                  <a:cubicBezTo>
                    <a:pt x="7167" y="3470"/>
                    <a:pt x="7239" y="3514"/>
                    <a:pt x="7272" y="3538"/>
                  </a:cubicBezTo>
                  <a:cubicBezTo>
                    <a:pt x="7345" y="3589"/>
                    <a:pt x="7473" y="3721"/>
                    <a:pt x="7536" y="3787"/>
                  </a:cubicBezTo>
                  <a:cubicBezTo>
                    <a:pt x="7582" y="3836"/>
                    <a:pt x="7662" y="3953"/>
                    <a:pt x="7714" y="3993"/>
                  </a:cubicBezTo>
                  <a:cubicBezTo>
                    <a:pt x="7761" y="4029"/>
                    <a:pt x="7869" y="4094"/>
                    <a:pt x="7925" y="4093"/>
                  </a:cubicBezTo>
                  <a:cubicBezTo>
                    <a:pt x="7974" y="4091"/>
                    <a:pt x="8064" y="4036"/>
                    <a:pt x="8100" y="4000"/>
                  </a:cubicBezTo>
                  <a:cubicBezTo>
                    <a:pt x="8154" y="3948"/>
                    <a:pt x="8218" y="3800"/>
                    <a:pt x="8257" y="3733"/>
                  </a:cubicBezTo>
                  <a:cubicBezTo>
                    <a:pt x="8290" y="3677"/>
                    <a:pt x="8342" y="3548"/>
                    <a:pt x="8389" y="3506"/>
                  </a:cubicBezTo>
                  <a:cubicBezTo>
                    <a:pt x="8413" y="3485"/>
                    <a:pt x="8473" y="3458"/>
                    <a:pt x="8503" y="3459"/>
                  </a:cubicBezTo>
                  <a:cubicBezTo>
                    <a:pt x="8528" y="3460"/>
                    <a:pt x="8576" y="3486"/>
                    <a:pt x="8594" y="3506"/>
                  </a:cubicBezTo>
                  <a:cubicBezTo>
                    <a:pt x="8623" y="3536"/>
                    <a:pt x="8643" y="3629"/>
                    <a:pt x="8671" y="3659"/>
                  </a:cubicBezTo>
                  <a:cubicBezTo>
                    <a:pt x="8717" y="3706"/>
                    <a:pt x="8834" y="3765"/>
                    <a:pt x="8896" y="3772"/>
                  </a:cubicBezTo>
                  <a:cubicBezTo>
                    <a:pt x="8950" y="3780"/>
                    <a:pt x="9063" y="3752"/>
                    <a:pt x="9113" y="3723"/>
                  </a:cubicBezTo>
                  <a:cubicBezTo>
                    <a:pt x="9164" y="3693"/>
                    <a:pt x="9248" y="3598"/>
                    <a:pt x="9282" y="3545"/>
                  </a:cubicBezTo>
                  <a:cubicBezTo>
                    <a:pt x="9312" y="3500"/>
                    <a:pt x="9351" y="3394"/>
                    <a:pt x="9371" y="3342"/>
                  </a:cubicBezTo>
                  <a:cubicBezTo>
                    <a:pt x="9408" y="3249"/>
                    <a:pt x="9471" y="3054"/>
                    <a:pt x="9506" y="2958"/>
                  </a:cubicBezTo>
                  <a:cubicBezTo>
                    <a:pt x="9542" y="2860"/>
                    <a:pt x="9602" y="2652"/>
                    <a:pt x="9656" y="2564"/>
                  </a:cubicBezTo>
                  <a:cubicBezTo>
                    <a:pt x="9692" y="2507"/>
                    <a:pt x="9785" y="2410"/>
                    <a:pt x="9837" y="2373"/>
                  </a:cubicBezTo>
                  <a:cubicBezTo>
                    <a:pt x="9883" y="2338"/>
                    <a:pt x="9995" y="2316"/>
                    <a:pt x="10036" y="2276"/>
                  </a:cubicBezTo>
                  <a:cubicBezTo>
                    <a:pt x="10074" y="2241"/>
                    <a:pt x="10124" y="2142"/>
                    <a:pt x="10144" y="2092"/>
                  </a:cubicBezTo>
                  <a:cubicBezTo>
                    <a:pt x="10159" y="2053"/>
                    <a:pt x="10157" y="1962"/>
                    <a:pt x="10178" y="1927"/>
                  </a:cubicBezTo>
                  <a:cubicBezTo>
                    <a:pt x="10202" y="1888"/>
                    <a:pt x="10282" y="1840"/>
                    <a:pt x="10322" y="1825"/>
                  </a:cubicBezTo>
                  <a:cubicBezTo>
                    <a:pt x="10376" y="1805"/>
                    <a:pt x="10490" y="1798"/>
                    <a:pt x="10546" y="1807"/>
                  </a:cubicBezTo>
                  <a:cubicBezTo>
                    <a:pt x="10623" y="1819"/>
                    <a:pt x="10764" y="1912"/>
                    <a:pt x="10841" y="1927"/>
                  </a:cubicBezTo>
                  <a:cubicBezTo>
                    <a:pt x="10900" y="1939"/>
                    <a:pt x="11024" y="1947"/>
                    <a:pt x="11083" y="1927"/>
                  </a:cubicBezTo>
                  <a:cubicBezTo>
                    <a:pt x="11136" y="1910"/>
                    <a:pt x="11237" y="1843"/>
                    <a:pt x="11274" y="1793"/>
                  </a:cubicBezTo>
                  <a:cubicBezTo>
                    <a:pt x="11302" y="1753"/>
                    <a:pt x="11326" y="1650"/>
                    <a:pt x="11340" y="1601"/>
                  </a:cubicBezTo>
                  <a:cubicBezTo>
                    <a:pt x="11359" y="1536"/>
                    <a:pt x="11375" y="1400"/>
                    <a:pt x="11399" y="1338"/>
                  </a:cubicBezTo>
                  <a:cubicBezTo>
                    <a:pt x="11426" y="1271"/>
                    <a:pt x="11491" y="1137"/>
                    <a:pt x="11543" y="1097"/>
                  </a:cubicBezTo>
                  <a:cubicBezTo>
                    <a:pt x="11581" y="1066"/>
                    <a:pt x="11683" y="1071"/>
                    <a:pt x="11724" y="1046"/>
                  </a:cubicBezTo>
                  <a:cubicBezTo>
                    <a:pt x="11785" y="1011"/>
                    <a:pt x="11884" y="897"/>
                    <a:pt x="11932" y="841"/>
                  </a:cubicBezTo>
                  <a:cubicBezTo>
                    <a:pt x="11980" y="785"/>
                    <a:pt x="12052" y="649"/>
                    <a:pt x="12105" y="602"/>
                  </a:cubicBezTo>
                  <a:cubicBezTo>
                    <a:pt x="12144" y="568"/>
                    <a:pt x="12235" y="521"/>
                    <a:pt x="12283" y="506"/>
                  </a:cubicBezTo>
                  <a:cubicBezTo>
                    <a:pt x="12356" y="483"/>
                    <a:pt x="12511" y="481"/>
                    <a:pt x="12587" y="468"/>
                  </a:cubicBezTo>
                  <a:cubicBezTo>
                    <a:pt x="12686" y="449"/>
                    <a:pt x="12892" y="427"/>
                    <a:pt x="12982" y="375"/>
                  </a:cubicBezTo>
                  <a:cubicBezTo>
                    <a:pt x="13057" y="332"/>
                    <a:pt x="13194" y="204"/>
                    <a:pt x="13234" y="119"/>
                  </a:cubicBezTo>
                  <a:cubicBezTo>
                    <a:pt x="13245" y="96"/>
                    <a:pt x="13252" y="48"/>
                    <a:pt x="13258" y="0"/>
                  </a:cubicBezTo>
                  <a:cubicBezTo>
                    <a:pt x="13285" y="47"/>
                    <a:pt x="13311" y="94"/>
                    <a:pt x="13335" y="119"/>
                  </a:cubicBezTo>
                  <a:cubicBezTo>
                    <a:pt x="13378" y="163"/>
                    <a:pt x="13476" y="244"/>
                    <a:pt x="13533" y="258"/>
                  </a:cubicBezTo>
                  <a:cubicBezTo>
                    <a:pt x="13560" y="264"/>
                    <a:pt x="13618" y="254"/>
                    <a:pt x="13643" y="242"/>
                  </a:cubicBezTo>
                  <a:cubicBezTo>
                    <a:pt x="13664" y="231"/>
                    <a:pt x="13691" y="186"/>
                    <a:pt x="13713" y="177"/>
                  </a:cubicBezTo>
                  <a:cubicBezTo>
                    <a:pt x="13744" y="164"/>
                    <a:pt x="13813" y="172"/>
                    <a:pt x="13846" y="177"/>
                  </a:cubicBezTo>
                  <a:cubicBezTo>
                    <a:pt x="13877" y="182"/>
                    <a:pt x="13945" y="187"/>
                    <a:pt x="13966" y="215"/>
                  </a:cubicBezTo>
                  <a:cubicBezTo>
                    <a:pt x="13994" y="254"/>
                    <a:pt x="13961" y="374"/>
                    <a:pt x="13984" y="417"/>
                  </a:cubicBezTo>
                  <a:cubicBezTo>
                    <a:pt x="14003" y="454"/>
                    <a:pt x="14070" y="498"/>
                    <a:pt x="14104" y="514"/>
                  </a:cubicBezTo>
                  <a:cubicBezTo>
                    <a:pt x="14134" y="528"/>
                    <a:pt x="14205" y="520"/>
                    <a:pt x="14233" y="540"/>
                  </a:cubicBezTo>
                  <a:cubicBezTo>
                    <a:pt x="14271" y="568"/>
                    <a:pt x="14309" y="676"/>
                    <a:pt x="14347" y="705"/>
                  </a:cubicBezTo>
                  <a:cubicBezTo>
                    <a:pt x="14375" y="727"/>
                    <a:pt x="14446" y="763"/>
                    <a:pt x="14476" y="748"/>
                  </a:cubicBezTo>
                  <a:cubicBezTo>
                    <a:pt x="14502" y="734"/>
                    <a:pt x="14503" y="648"/>
                    <a:pt x="14527" y="631"/>
                  </a:cubicBezTo>
                  <a:cubicBezTo>
                    <a:pt x="14555" y="611"/>
                    <a:pt x="14628" y="621"/>
                    <a:pt x="14661" y="631"/>
                  </a:cubicBezTo>
                  <a:cubicBezTo>
                    <a:pt x="14698" y="641"/>
                    <a:pt x="14768" y="683"/>
                    <a:pt x="14799" y="711"/>
                  </a:cubicBezTo>
                  <a:cubicBezTo>
                    <a:pt x="14837" y="746"/>
                    <a:pt x="14892" y="842"/>
                    <a:pt x="14923" y="887"/>
                  </a:cubicBezTo>
                  <a:cubicBezTo>
                    <a:pt x="14946" y="922"/>
                    <a:pt x="15004" y="988"/>
                    <a:pt x="15015" y="1031"/>
                  </a:cubicBezTo>
                  <a:cubicBezTo>
                    <a:pt x="15023" y="1060"/>
                    <a:pt x="15025" y="1128"/>
                    <a:pt x="15010" y="1153"/>
                  </a:cubicBezTo>
                  <a:cubicBezTo>
                    <a:pt x="14992" y="1187"/>
                    <a:pt x="14908" y="1191"/>
                    <a:pt x="14886" y="1222"/>
                  </a:cubicBezTo>
                  <a:cubicBezTo>
                    <a:pt x="14868" y="1247"/>
                    <a:pt x="14853" y="1314"/>
                    <a:pt x="14858" y="1345"/>
                  </a:cubicBezTo>
                  <a:cubicBezTo>
                    <a:pt x="14866" y="1401"/>
                    <a:pt x="14934" y="1492"/>
                    <a:pt x="14969" y="1532"/>
                  </a:cubicBezTo>
                  <a:cubicBezTo>
                    <a:pt x="14992" y="1558"/>
                    <a:pt x="15054" y="1589"/>
                    <a:pt x="15075" y="1617"/>
                  </a:cubicBezTo>
                  <a:cubicBezTo>
                    <a:pt x="15093" y="1643"/>
                    <a:pt x="15117" y="1707"/>
                    <a:pt x="15125" y="1739"/>
                  </a:cubicBezTo>
                  <a:cubicBezTo>
                    <a:pt x="15142" y="1801"/>
                    <a:pt x="15144" y="1931"/>
                    <a:pt x="15162" y="1990"/>
                  </a:cubicBezTo>
                  <a:cubicBezTo>
                    <a:pt x="15182" y="2054"/>
                    <a:pt x="15242" y="2175"/>
                    <a:pt x="15277" y="2230"/>
                  </a:cubicBezTo>
                  <a:cubicBezTo>
                    <a:pt x="15300" y="2265"/>
                    <a:pt x="15346" y="2344"/>
                    <a:pt x="15383" y="2353"/>
                  </a:cubicBezTo>
                  <a:cubicBezTo>
                    <a:pt x="15423" y="2363"/>
                    <a:pt x="15511" y="2324"/>
                    <a:pt x="15539" y="2289"/>
                  </a:cubicBezTo>
                  <a:cubicBezTo>
                    <a:pt x="15568" y="2253"/>
                    <a:pt x="15556" y="2137"/>
                    <a:pt x="15586" y="2102"/>
                  </a:cubicBezTo>
                  <a:cubicBezTo>
                    <a:pt x="15608" y="2076"/>
                    <a:pt x="15675" y="2064"/>
                    <a:pt x="15705" y="2060"/>
                  </a:cubicBezTo>
                  <a:cubicBezTo>
                    <a:pt x="15739" y="2054"/>
                    <a:pt x="15811" y="2051"/>
                    <a:pt x="15843" y="2065"/>
                  </a:cubicBezTo>
                  <a:cubicBezTo>
                    <a:pt x="15865" y="2074"/>
                    <a:pt x="15902" y="2109"/>
                    <a:pt x="15917" y="2129"/>
                  </a:cubicBezTo>
                  <a:cubicBezTo>
                    <a:pt x="15945" y="2165"/>
                    <a:pt x="15964" y="2275"/>
                    <a:pt x="16000" y="2299"/>
                  </a:cubicBezTo>
                  <a:cubicBezTo>
                    <a:pt x="16028" y="2318"/>
                    <a:pt x="16101" y="2319"/>
                    <a:pt x="16129" y="2299"/>
                  </a:cubicBezTo>
                  <a:cubicBezTo>
                    <a:pt x="16157" y="2279"/>
                    <a:pt x="16157" y="2175"/>
                    <a:pt x="16189" y="2161"/>
                  </a:cubicBezTo>
                  <a:cubicBezTo>
                    <a:pt x="16226" y="2145"/>
                    <a:pt x="16307" y="2197"/>
                    <a:pt x="16335" y="2230"/>
                  </a:cubicBezTo>
                  <a:cubicBezTo>
                    <a:pt x="16364" y="2264"/>
                    <a:pt x="16366" y="2374"/>
                    <a:pt x="16396" y="2406"/>
                  </a:cubicBezTo>
                  <a:cubicBezTo>
                    <a:pt x="16421" y="2433"/>
                    <a:pt x="16491" y="2457"/>
                    <a:pt x="16524" y="2454"/>
                  </a:cubicBezTo>
                  <a:cubicBezTo>
                    <a:pt x="16560" y="2451"/>
                    <a:pt x="16618" y="2384"/>
                    <a:pt x="16653" y="2379"/>
                  </a:cubicBezTo>
                  <a:cubicBezTo>
                    <a:pt x="16687" y="2375"/>
                    <a:pt x="16756" y="2394"/>
                    <a:pt x="16787" y="2411"/>
                  </a:cubicBezTo>
                  <a:cubicBezTo>
                    <a:pt x="16818" y="2430"/>
                    <a:pt x="16868" y="2489"/>
                    <a:pt x="16892" y="2518"/>
                  </a:cubicBezTo>
                  <a:cubicBezTo>
                    <a:pt x="16934" y="2566"/>
                    <a:pt x="17034" y="2658"/>
                    <a:pt x="17044" y="2726"/>
                  </a:cubicBezTo>
                  <a:cubicBezTo>
                    <a:pt x="17049" y="2753"/>
                    <a:pt x="17010" y="2805"/>
                    <a:pt x="17013" y="2833"/>
                  </a:cubicBezTo>
                  <a:cubicBezTo>
                    <a:pt x="17016" y="2867"/>
                    <a:pt x="17051" y="2933"/>
                    <a:pt x="17077" y="2950"/>
                  </a:cubicBezTo>
                  <a:cubicBezTo>
                    <a:pt x="17104" y="2967"/>
                    <a:pt x="17170" y="2954"/>
                    <a:pt x="17201" y="2950"/>
                  </a:cubicBezTo>
                  <a:cubicBezTo>
                    <a:pt x="17227" y="2947"/>
                    <a:pt x="17277" y="2918"/>
                    <a:pt x="17302" y="2923"/>
                  </a:cubicBezTo>
                  <a:cubicBezTo>
                    <a:pt x="17340" y="2932"/>
                    <a:pt x="17391" y="3010"/>
                    <a:pt x="17426" y="3024"/>
                  </a:cubicBezTo>
                  <a:cubicBezTo>
                    <a:pt x="17460" y="3038"/>
                    <a:pt x="17539" y="3057"/>
                    <a:pt x="17569" y="3035"/>
                  </a:cubicBezTo>
                  <a:cubicBezTo>
                    <a:pt x="17592" y="3018"/>
                    <a:pt x="17619" y="2946"/>
                    <a:pt x="17606" y="2918"/>
                  </a:cubicBezTo>
                  <a:cubicBezTo>
                    <a:pt x="17594" y="2893"/>
                    <a:pt x="17532" y="2904"/>
                    <a:pt x="17509" y="2891"/>
                  </a:cubicBezTo>
                  <a:cubicBezTo>
                    <a:pt x="17492" y="2882"/>
                    <a:pt x="17449" y="2860"/>
                    <a:pt x="17449" y="2838"/>
                  </a:cubicBezTo>
                  <a:cubicBezTo>
                    <a:pt x="17449" y="2818"/>
                    <a:pt x="17488" y="2795"/>
                    <a:pt x="17505" y="2790"/>
                  </a:cubicBezTo>
                  <a:cubicBezTo>
                    <a:pt x="17532" y="2781"/>
                    <a:pt x="17590" y="2820"/>
                    <a:pt x="17615" y="2806"/>
                  </a:cubicBezTo>
                  <a:cubicBezTo>
                    <a:pt x="17641" y="2792"/>
                    <a:pt x="17653" y="2715"/>
                    <a:pt x="17675" y="2694"/>
                  </a:cubicBezTo>
                  <a:cubicBezTo>
                    <a:pt x="17693" y="2676"/>
                    <a:pt x="17738" y="2650"/>
                    <a:pt x="17762" y="2651"/>
                  </a:cubicBezTo>
                  <a:cubicBezTo>
                    <a:pt x="17798" y="2653"/>
                    <a:pt x="17851" y="2725"/>
                    <a:pt x="17887" y="2732"/>
                  </a:cubicBezTo>
                  <a:cubicBezTo>
                    <a:pt x="17909" y="2735"/>
                    <a:pt x="17952" y="2709"/>
                    <a:pt x="17974" y="2710"/>
                  </a:cubicBezTo>
                  <a:cubicBezTo>
                    <a:pt x="18013" y="2711"/>
                    <a:pt x="18091" y="2732"/>
                    <a:pt x="18121" y="2757"/>
                  </a:cubicBezTo>
                  <a:cubicBezTo>
                    <a:pt x="18150" y="2782"/>
                    <a:pt x="18206" y="2857"/>
                    <a:pt x="18195" y="2896"/>
                  </a:cubicBezTo>
                  <a:cubicBezTo>
                    <a:pt x="18187" y="2924"/>
                    <a:pt x="18128" y="2938"/>
                    <a:pt x="18103" y="2939"/>
                  </a:cubicBezTo>
                  <a:cubicBezTo>
                    <a:pt x="18076" y="2940"/>
                    <a:pt x="18025" y="2899"/>
                    <a:pt x="17997" y="2901"/>
                  </a:cubicBezTo>
                  <a:cubicBezTo>
                    <a:pt x="17964" y="2905"/>
                    <a:pt x="17904" y="2948"/>
                    <a:pt x="17877" y="2971"/>
                  </a:cubicBezTo>
                  <a:cubicBezTo>
                    <a:pt x="17854" y="2992"/>
                    <a:pt x="17822" y="3051"/>
                    <a:pt x="17800" y="3072"/>
                  </a:cubicBezTo>
                  <a:cubicBezTo>
                    <a:pt x="17770" y="3100"/>
                    <a:pt x="17689" y="3123"/>
                    <a:pt x="17666" y="3157"/>
                  </a:cubicBezTo>
                  <a:cubicBezTo>
                    <a:pt x="17648" y="3184"/>
                    <a:pt x="17639" y="3253"/>
                    <a:pt x="17638" y="3285"/>
                  </a:cubicBezTo>
                  <a:cubicBezTo>
                    <a:pt x="17637" y="3325"/>
                    <a:pt x="17640" y="3414"/>
                    <a:pt x="17666" y="3440"/>
                  </a:cubicBezTo>
                  <a:cubicBezTo>
                    <a:pt x="17683" y="3458"/>
                    <a:pt x="17735" y="3455"/>
                    <a:pt x="17758" y="3451"/>
                  </a:cubicBezTo>
                  <a:cubicBezTo>
                    <a:pt x="17776" y="3448"/>
                    <a:pt x="17809" y="3407"/>
                    <a:pt x="17827" y="3413"/>
                  </a:cubicBezTo>
                  <a:cubicBezTo>
                    <a:pt x="17862" y="3426"/>
                    <a:pt x="17888" y="3518"/>
                    <a:pt x="17901" y="3557"/>
                  </a:cubicBezTo>
                  <a:cubicBezTo>
                    <a:pt x="17914" y="3602"/>
                    <a:pt x="17927" y="3697"/>
                    <a:pt x="17928" y="3744"/>
                  </a:cubicBezTo>
                  <a:cubicBezTo>
                    <a:pt x="17929" y="3797"/>
                    <a:pt x="17930" y="3909"/>
                    <a:pt x="17905" y="3952"/>
                  </a:cubicBezTo>
                  <a:cubicBezTo>
                    <a:pt x="17895" y="3970"/>
                    <a:pt x="17853" y="3979"/>
                    <a:pt x="17840" y="3995"/>
                  </a:cubicBezTo>
                  <a:cubicBezTo>
                    <a:pt x="17825" y="4014"/>
                    <a:pt x="17799" y="4067"/>
                    <a:pt x="17805" y="4093"/>
                  </a:cubicBezTo>
                  <a:cubicBezTo>
                    <a:pt x="17813" y="4123"/>
                    <a:pt x="17889" y="4130"/>
                    <a:pt x="17898" y="4160"/>
                  </a:cubicBezTo>
                  <a:cubicBezTo>
                    <a:pt x="17905" y="4188"/>
                    <a:pt x="17876" y="4247"/>
                    <a:pt x="17858" y="4267"/>
                  </a:cubicBezTo>
                  <a:cubicBezTo>
                    <a:pt x="17834" y="4290"/>
                    <a:pt x="17757" y="4274"/>
                    <a:pt x="17737" y="4302"/>
                  </a:cubicBezTo>
                  <a:cubicBezTo>
                    <a:pt x="17711" y="4343"/>
                    <a:pt x="17724" y="4459"/>
                    <a:pt x="17737" y="4509"/>
                  </a:cubicBezTo>
                  <a:cubicBezTo>
                    <a:pt x="17753" y="4567"/>
                    <a:pt x="17818" y="4668"/>
                    <a:pt x="17858" y="4707"/>
                  </a:cubicBezTo>
                  <a:cubicBezTo>
                    <a:pt x="17890" y="4740"/>
                    <a:pt x="17989" y="4755"/>
                    <a:pt x="18011" y="4797"/>
                  </a:cubicBezTo>
                  <a:cubicBezTo>
                    <a:pt x="18034" y="4839"/>
                    <a:pt x="18027" y="4948"/>
                    <a:pt x="18014" y="4996"/>
                  </a:cubicBezTo>
                  <a:cubicBezTo>
                    <a:pt x="18003" y="5035"/>
                    <a:pt x="17959" y="5107"/>
                    <a:pt x="17928" y="5130"/>
                  </a:cubicBezTo>
                  <a:cubicBezTo>
                    <a:pt x="17892" y="5157"/>
                    <a:pt x="17798" y="5143"/>
                    <a:pt x="17762" y="5170"/>
                  </a:cubicBezTo>
                  <a:cubicBezTo>
                    <a:pt x="17742" y="5185"/>
                    <a:pt x="17714" y="5235"/>
                    <a:pt x="17707" y="5262"/>
                  </a:cubicBezTo>
                  <a:cubicBezTo>
                    <a:pt x="17698" y="5297"/>
                    <a:pt x="17698" y="5373"/>
                    <a:pt x="17707" y="5407"/>
                  </a:cubicBezTo>
                  <a:cubicBezTo>
                    <a:pt x="17718" y="5445"/>
                    <a:pt x="17760" y="5512"/>
                    <a:pt x="17787" y="5535"/>
                  </a:cubicBezTo>
                  <a:cubicBezTo>
                    <a:pt x="17821" y="5565"/>
                    <a:pt x="17904" y="5616"/>
                    <a:pt x="17947" y="5606"/>
                  </a:cubicBezTo>
                  <a:cubicBezTo>
                    <a:pt x="17971" y="5601"/>
                    <a:pt x="18007" y="5553"/>
                    <a:pt x="18020" y="5529"/>
                  </a:cubicBezTo>
                  <a:cubicBezTo>
                    <a:pt x="18035" y="5500"/>
                    <a:pt x="18027" y="5417"/>
                    <a:pt x="18051" y="5401"/>
                  </a:cubicBezTo>
                  <a:cubicBezTo>
                    <a:pt x="18074" y="5385"/>
                    <a:pt x="18139" y="5404"/>
                    <a:pt x="18155" y="5429"/>
                  </a:cubicBezTo>
                  <a:cubicBezTo>
                    <a:pt x="18171" y="5451"/>
                    <a:pt x="18162" y="5518"/>
                    <a:pt x="18155" y="5546"/>
                  </a:cubicBezTo>
                  <a:cubicBezTo>
                    <a:pt x="18151" y="5567"/>
                    <a:pt x="18129" y="5606"/>
                    <a:pt x="18118" y="5624"/>
                  </a:cubicBezTo>
                  <a:cubicBezTo>
                    <a:pt x="18104" y="5647"/>
                    <a:pt x="18062" y="5682"/>
                    <a:pt x="18054" y="5709"/>
                  </a:cubicBezTo>
                  <a:cubicBezTo>
                    <a:pt x="18046" y="5735"/>
                    <a:pt x="18046" y="5795"/>
                    <a:pt x="18057" y="5820"/>
                  </a:cubicBezTo>
                  <a:cubicBezTo>
                    <a:pt x="18075" y="5858"/>
                    <a:pt x="18150" y="5893"/>
                    <a:pt x="18177" y="5923"/>
                  </a:cubicBezTo>
                  <a:cubicBezTo>
                    <a:pt x="18204" y="5952"/>
                    <a:pt x="18241" y="6030"/>
                    <a:pt x="18268" y="6058"/>
                  </a:cubicBezTo>
                  <a:cubicBezTo>
                    <a:pt x="18288" y="6078"/>
                    <a:pt x="18332" y="6117"/>
                    <a:pt x="18357" y="6118"/>
                  </a:cubicBezTo>
                  <a:cubicBezTo>
                    <a:pt x="18383" y="6119"/>
                    <a:pt x="18432" y="6087"/>
                    <a:pt x="18450" y="6065"/>
                  </a:cubicBezTo>
                  <a:cubicBezTo>
                    <a:pt x="18476" y="6033"/>
                    <a:pt x="18490" y="5938"/>
                    <a:pt x="18514" y="5905"/>
                  </a:cubicBezTo>
                  <a:cubicBezTo>
                    <a:pt x="18535" y="5876"/>
                    <a:pt x="18601" y="5849"/>
                    <a:pt x="18622" y="5820"/>
                  </a:cubicBezTo>
                  <a:cubicBezTo>
                    <a:pt x="18640" y="5793"/>
                    <a:pt x="18663" y="5727"/>
                    <a:pt x="18664" y="5692"/>
                  </a:cubicBezTo>
                  <a:cubicBezTo>
                    <a:pt x="18665" y="5668"/>
                    <a:pt x="18659" y="5618"/>
                    <a:pt x="18643" y="5603"/>
                  </a:cubicBezTo>
                  <a:cubicBezTo>
                    <a:pt x="18621" y="5582"/>
                    <a:pt x="18558" y="5592"/>
                    <a:pt x="18530" y="5595"/>
                  </a:cubicBezTo>
                  <a:cubicBezTo>
                    <a:pt x="18512" y="5599"/>
                    <a:pt x="18479" y="5627"/>
                    <a:pt x="18462" y="5621"/>
                  </a:cubicBezTo>
                  <a:cubicBezTo>
                    <a:pt x="18432" y="5610"/>
                    <a:pt x="18390" y="5546"/>
                    <a:pt x="18382" y="5510"/>
                  </a:cubicBezTo>
                  <a:cubicBezTo>
                    <a:pt x="18374" y="5472"/>
                    <a:pt x="18393" y="5387"/>
                    <a:pt x="18413" y="5355"/>
                  </a:cubicBezTo>
                  <a:cubicBezTo>
                    <a:pt x="18427" y="5333"/>
                    <a:pt x="18471" y="5312"/>
                    <a:pt x="18493" y="5301"/>
                  </a:cubicBezTo>
                  <a:cubicBezTo>
                    <a:pt x="18526" y="5284"/>
                    <a:pt x="18595" y="5244"/>
                    <a:pt x="18631" y="5247"/>
                  </a:cubicBezTo>
                  <a:cubicBezTo>
                    <a:pt x="18647" y="5249"/>
                    <a:pt x="18672" y="5273"/>
                    <a:pt x="18686" y="5283"/>
                  </a:cubicBezTo>
                  <a:cubicBezTo>
                    <a:pt x="18700" y="5294"/>
                    <a:pt x="18726" y="5322"/>
                    <a:pt x="18741" y="5333"/>
                  </a:cubicBezTo>
                  <a:cubicBezTo>
                    <a:pt x="18765" y="5348"/>
                    <a:pt x="18815" y="5384"/>
                    <a:pt x="18842" y="5379"/>
                  </a:cubicBezTo>
                  <a:cubicBezTo>
                    <a:pt x="18861" y="5376"/>
                    <a:pt x="18886" y="5342"/>
                    <a:pt x="18900" y="5330"/>
                  </a:cubicBezTo>
                  <a:cubicBezTo>
                    <a:pt x="18917" y="5316"/>
                    <a:pt x="18946" y="5275"/>
                    <a:pt x="18965" y="5276"/>
                  </a:cubicBezTo>
                  <a:cubicBezTo>
                    <a:pt x="18979" y="5276"/>
                    <a:pt x="18995" y="5309"/>
                    <a:pt x="19008" y="5315"/>
                  </a:cubicBezTo>
                  <a:cubicBezTo>
                    <a:pt x="19042" y="5331"/>
                    <a:pt x="19119" y="5346"/>
                    <a:pt x="19153" y="5330"/>
                  </a:cubicBezTo>
                  <a:cubicBezTo>
                    <a:pt x="19163" y="5323"/>
                    <a:pt x="19171" y="5295"/>
                    <a:pt x="19180" y="5287"/>
                  </a:cubicBezTo>
                  <a:cubicBezTo>
                    <a:pt x="19201" y="5268"/>
                    <a:pt x="19249" y="5237"/>
                    <a:pt x="19275" y="5233"/>
                  </a:cubicBezTo>
                  <a:cubicBezTo>
                    <a:pt x="19305" y="5229"/>
                    <a:pt x="19372" y="5235"/>
                    <a:pt x="19392" y="5262"/>
                  </a:cubicBezTo>
                  <a:cubicBezTo>
                    <a:pt x="19406" y="5281"/>
                    <a:pt x="19401" y="5340"/>
                    <a:pt x="19394" y="5365"/>
                  </a:cubicBezTo>
                  <a:cubicBezTo>
                    <a:pt x="19389" y="5388"/>
                    <a:pt x="19367" y="5433"/>
                    <a:pt x="19349" y="5447"/>
                  </a:cubicBezTo>
                  <a:cubicBezTo>
                    <a:pt x="19329" y="5462"/>
                    <a:pt x="19273" y="5450"/>
                    <a:pt x="19254" y="5467"/>
                  </a:cubicBezTo>
                  <a:cubicBezTo>
                    <a:pt x="19234" y="5486"/>
                    <a:pt x="19219" y="5544"/>
                    <a:pt x="19214" y="5571"/>
                  </a:cubicBezTo>
                  <a:cubicBezTo>
                    <a:pt x="19207" y="5606"/>
                    <a:pt x="19225" y="5680"/>
                    <a:pt x="19214" y="5714"/>
                  </a:cubicBezTo>
                  <a:cubicBezTo>
                    <a:pt x="19204" y="5742"/>
                    <a:pt x="19157" y="5777"/>
                    <a:pt x="19143" y="5802"/>
                  </a:cubicBezTo>
                  <a:cubicBezTo>
                    <a:pt x="19128" y="5828"/>
                    <a:pt x="19094" y="5886"/>
                    <a:pt x="19101" y="5916"/>
                  </a:cubicBezTo>
                  <a:cubicBezTo>
                    <a:pt x="19105" y="5943"/>
                    <a:pt x="19149" y="5979"/>
                    <a:pt x="19171" y="5987"/>
                  </a:cubicBezTo>
                  <a:cubicBezTo>
                    <a:pt x="19209" y="6001"/>
                    <a:pt x="19291" y="5975"/>
                    <a:pt x="19330" y="5965"/>
                  </a:cubicBezTo>
                  <a:cubicBezTo>
                    <a:pt x="19373" y="5956"/>
                    <a:pt x="19457" y="5929"/>
                    <a:pt x="19496" y="5905"/>
                  </a:cubicBezTo>
                  <a:cubicBezTo>
                    <a:pt x="19532" y="5883"/>
                    <a:pt x="19595" y="5825"/>
                    <a:pt x="19621" y="5791"/>
                  </a:cubicBezTo>
                  <a:cubicBezTo>
                    <a:pt x="19639" y="5771"/>
                    <a:pt x="19655" y="5708"/>
                    <a:pt x="19677" y="5695"/>
                  </a:cubicBezTo>
                  <a:cubicBezTo>
                    <a:pt x="19695" y="5686"/>
                    <a:pt x="19739" y="5692"/>
                    <a:pt x="19757" y="5703"/>
                  </a:cubicBezTo>
                  <a:cubicBezTo>
                    <a:pt x="19783" y="5717"/>
                    <a:pt x="19816" y="5776"/>
                    <a:pt x="19834" y="5802"/>
                  </a:cubicBezTo>
                  <a:cubicBezTo>
                    <a:pt x="19858" y="5837"/>
                    <a:pt x="19890" y="5925"/>
                    <a:pt x="19923" y="5951"/>
                  </a:cubicBezTo>
                  <a:cubicBezTo>
                    <a:pt x="19951" y="5975"/>
                    <a:pt x="20026" y="6001"/>
                    <a:pt x="20061" y="5990"/>
                  </a:cubicBezTo>
                  <a:cubicBezTo>
                    <a:pt x="20081" y="5985"/>
                    <a:pt x="20124" y="5948"/>
                    <a:pt x="20125" y="5923"/>
                  </a:cubicBezTo>
                  <a:cubicBezTo>
                    <a:pt x="20127" y="5896"/>
                    <a:pt x="20085" y="5857"/>
                    <a:pt x="20066" y="5842"/>
                  </a:cubicBezTo>
                  <a:cubicBezTo>
                    <a:pt x="20049" y="5825"/>
                    <a:pt x="19996" y="5824"/>
                    <a:pt x="19984" y="5802"/>
                  </a:cubicBezTo>
                  <a:cubicBezTo>
                    <a:pt x="19972" y="5779"/>
                    <a:pt x="19973" y="5714"/>
                    <a:pt x="19990" y="5695"/>
                  </a:cubicBezTo>
                  <a:cubicBezTo>
                    <a:pt x="20019" y="5664"/>
                    <a:pt x="20112" y="5682"/>
                    <a:pt x="20150" y="5695"/>
                  </a:cubicBezTo>
                  <a:cubicBezTo>
                    <a:pt x="20188" y="5708"/>
                    <a:pt x="20248" y="5771"/>
                    <a:pt x="20281" y="5795"/>
                  </a:cubicBezTo>
                  <a:cubicBezTo>
                    <a:pt x="20329" y="5830"/>
                    <a:pt x="20434" y="5882"/>
                    <a:pt x="20468" y="5933"/>
                  </a:cubicBezTo>
                  <a:cubicBezTo>
                    <a:pt x="20493" y="5971"/>
                    <a:pt x="20531" y="6066"/>
                    <a:pt x="20520" y="6111"/>
                  </a:cubicBezTo>
                  <a:cubicBezTo>
                    <a:pt x="20514" y="6138"/>
                    <a:pt x="20465" y="6163"/>
                    <a:pt x="20447" y="6182"/>
                  </a:cubicBezTo>
                  <a:cubicBezTo>
                    <a:pt x="20427" y="6204"/>
                    <a:pt x="20383" y="6246"/>
                    <a:pt x="20370" y="6275"/>
                  </a:cubicBezTo>
                  <a:cubicBezTo>
                    <a:pt x="20357" y="6305"/>
                    <a:pt x="20352" y="6376"/>
                    <a:pt x="20349" y="6410"/>
                  </a:cubicBezTo>
                  <a:cubicBezTo>
                    <a:pt x="20345" y="6452"/>
                    <a:pt x="20330" y="6544"/>
                    <a:pt x="20349" y="6580"/>
                  </a:cubicBezTo>
                  <a:cubicBezTo>
                    <a:pt x="20360" y="6603"/>
                    <a:pt x="20405" y="6623"/>
                    <a:pt x="20426" y="6631"/>
                  </a:cubicBezTo>
                  <a:cubicBezTo>
                    <a:pt x="20449" y="6637"/>
                    <a:pt x="20501" y="6649"/>
                    <a:pt x="20520" y="6634"/>
                  </a:cubicBezTo>
                  <a:cubicBezTo>
                    <a:pt x="20546" y="6613"/>
                    <a:pt x="20557" y="6534"/>
                    <a:pt x="20564" y="6498"/>
                  </a:cubicBezTo>
                  <a:cubicBezTo>
                    <a:pt x="20570" y="6463"/>
                    <a:pt x="20560" y="6388"/>
                    <a:pt x="20569" y="6353"/>
                  </a:cubicBezTo>
                  <a:cubicBezTo>
                    <a:pt x="20576" y="6329"/>
                    <a:pt x="20597" y="6279"/>
                    <a:pt x="20616" y="6267"/>
                  </a:cubicBezTo>
                  <a:cubicBezTo>
                    <a:pt x="20656" y="6243"/>
                    <a:pt x="20757" y="6246"/>
                    <a:pt x="20797" y="6272"/>
                  </a:cubicBezTo>
                  <a:cubicBezTo>
                    <a:pt x="20820" y="6286"/>
                    <a:pt x="20836" y="6350"/>
                    <a:pt x="20855" y="6370"/>
                  </a:cubicBezTo>
                  <a:cubicBezTo>
                    <a:pt x="20880" y="6398"/>
                    <a:pt x="20946" y="6430"/>
                    <a:pt x="20970" y="6458"/>
                  </a:cubicBezTo>
                  <a:cubicBezTo>
                    <a:pt x="20998" y="6489"/>
                    <a:pt x="21021" y="6584"/>
                    <a:pt x="21053" y="6607"/>
                  </a:cubicBezTo>
                  <a:cubicBezTo>
                    <a:pt x="21085" y="6630"/>
                    <a:pt x="21168" y="6644"/>
                    <a:pt x="21201" y="6623"/>
                  </a:cubicBezTo>
                  <a:cubicBezTo>
                    <a:pt x="21245" y="6595"/>
                    <a:pt x="21284" y="6472"/>
                    <a:pt x="21297" y="6416"/>
                  </a:cubicBezTo>
                  <a:cubicBezTo>
                    <a:pt x="21314" y="6345"/>
                    <a:pt x="21317" y="6194"/>
                    <a:pt x="21306" y="6122"/>
                  </a:cubicBezTo>
                  <a:cubicBezTo>
                    <a:pt x="21301" y="6087"/>
                    <a:pt x="21263" y="6024"/>
                    <a:pt x="21260" y="5989"/>
                  </a:cubicBezTo>
                  <a:cubicBezTo>
                    <a:pt x="21258" y="5963"/>
                    <a:pt x="21262" y="5904"/>
                    <a:pt x="21278" y="5888"/>
                  </a:cubicBezTo>
                  <a:cubicBezTo>
                    <a:pt x="21292" y="5875"/>
                    <a:pt x="21330" y="5890"/>
                    <a:pt x="21348" y="5888"/>
                  </a:cubicBezTo>
                  <a:cubicBezTo>
                    <a:pt x="21369" y="5885"/>
                    <a:pt x="21416" y="5870"/>
                    <a:pt x="21449" y="5859"/>
                  </a:cubicBezTo>
                  <a:cubicBezTo>
                    <a:pt x="21449" y="5867"/>
                    <a:pt x="21450" y="5875"/>
                    <a:pt x="21451" y="5882"/>
                  </a:cubicBezTo>
                  <a:cubicBezTo>
                    <a:pt x="21462" y="5929"/>
                    <a:pt x="21530" y="5996"/>
                    <a:pt x="21550" y="603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38" name="Shape 1026"/>
            <p:cNvSpPr>
              <a:spLocks/>
            </p:cNvSpPr>
            <p:nvPr/>
          </p:nvSpPr>
          <p:spPr bwMode="auto">
            <a:xfrm>
              <a:off x="1519708" y="3934607"/>
              <a:ext cx="1645313" cy="1386131"/>
            </a:xfrm>
            <a:custGeom>
              <a:avLst/>
              <a:gdLst>
                <a:gd name="T0" fmla="*/ 2147483646 w 21598"/>
                <a:gd name="T1" fmla="*/ 2147483646 h 21600"/>
                <a:gd name="T2" fmla="*/ 2147483646 w 21598"/>
                <a:gd name="T3" fmla="*/ 2147483646 h 21600"/>
                <a:gd name="T4" fmla="*/ 2147483646 w 21598"/>
                <a:gd name="T5" fmla="*/ 2147483646 h 21600"/>
                <a:gd name="T6" fmla="*/ 2147483646 w 21598"/>
                <a:gd name="T7" fmla="*/ 2147483646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8" h="21600" extrusionOk="0">
                  <a:moveTo>
                    <a:pt x="21550" y="6039"/>
                  </a:moveTo>
                  <a:cubicBezTo>
                    <a:pt x="21566" y="6072"/>
                    <a:pt x="21600" y="6138"/>
                    <a:pt x="21598" y="6175"/>
                  </a:cubicBezTo>
                  <a:cubicBezTo>
                    <a:pt x="21596" y="6225"/>
                    <a:pt x="21534" y="6305"/>
                    <a:pt x="21518" y="6351"/>
                  </a:cubicBezTo>
                  <a:cubicBezTo>
                    <a:pt x="21498" y="6407"/>
                    <a:pt x="21464" y="6521"/>
                    <a:pt x="21458" y="6580"/>
                  </a:cubicBezTo>
                  <a:cubicBezTo>
                    <a:pt x="21454" y="6634"/>
                    <a:pt x="21464" y="6743"/>
                    <a:pt x="21474" y="6796"/>
                  </a:cubicBezTo>
                  <a:cubicBezTo>
                    <a:pt x="21487" y="6863"/>
                    <a:pt x="21542" y="6985"/>
                    <a:pt x="21555" y="7052"/>
                  </a:cubicBezTo>
                  <a:cubicBezTo>
                    <a:pt x="21567" y="7112"/>
                    <a:pt x="21581" y="7237"/>
                    <a:pt x="21573" y="7297"/>
                  </a:cubicBezTo>
                  <a:cubicBezTo>
                    <a:pt x="21568" y="7336"/>
                    <a:pt x="21541" y="7409"/>
                    <a:pt x="21520" y="7439"/>
                  </a:cubicBezTo>
                  <a:cubicBezTo>
                    <a:pt x="21498" y="7471"/>
                    <a:pt x="21422" y="7501"/>
                    <a:pt x="21405" y="7537"/>
                  </a:cubicBezTo>
                  <a:cubicBezTo>
                    <a:pt x="21369" y="7613"/>
                    <a:pt x="21397" y="7796"/>
                    <a:pt x="21384" y="7881"/>
                  </a:cubicBezTo>
                  <a:cubicBezTo>
                    <a:pt x="21378" y="7929"/>
                    <a:pt x="21344" y="8020"/>
                    <a:pt x="21339" y="8068"/>
                  </a:cubicBezTo>
                  <a:cubicBezTo>
                    <a:pt x="21331" y="8132"/>
                    <a:pt x="21343" y="8329"/>
                    <a:pt x="21343" y="8329"/>
                  </a:cubicBezTo>
                  <a:lnTo>
                    <a:pt x="20276" y="14972"/>
                  </a:lnTo>
                  <a:lnTo>
                    <a:pt x="19209" y="21600"/>
                  </a:lnTo>
                  <a:cubicBezTo>
                    <a:pt x="19209" y="21600"/>
                    <a:pt x="19009" y="21191"/>
                    <a:pt x="18931" y="21064"/>
                  </a:cubicBezTo>
                  <a:cubicBezTo>
                    <a:pt x="18851" y="20932"/>
                    <a:pt x="18678" y="20679"/>
                    <a:pt x="18579" y="20566"/>
                  </a:cubicBezTo>
                  <a:cubicBezTo>
                    <a:pt x="18533" y="20514"/>
                    <a:pt x="18416" y="20440"/>
                    <a:pt x="18376" y="20381"/>
                  </a:cubicBezTo>
                  <a:cubicBezTo>
                    <a:pt x="18305" y="20277"/>
                    <a:pt x="18246" y="20009"/>
                    <a:pt x="18183" y="19898"/>
                  </a:cubicBezTo>
                  <a:cubicBezTo>
                    <a:pt x="18124" y="19796"/>
                    <a:pt x="17987" y="19600"/>
                    <a:pt x="17898" y="19535"/>
                  </a:cubicBezTo>
                  <a:cubicBezTo>
                    <a:pt x="17835" y="19490"/>
                    <a:pt x="17686" y="19435"/>
                    <a:pt x="17612" y="19436"/>
                  </a:cubicBezTo>
                  <a:cubicBezTo>
                    <a:pt x="17533" y="19437"/>
                    <a:pt x="17376" y="19499"/>
                    <a:pt x="17308" y="19550"/>
                  </a:cubicBezTo>
                  <a:cubicBezTo>
                    <a:pt x="17233" y="19605"/>
                    <a:pt x="17146" y="19808"/>
                    <a:pt x="17066" y="19852"/>
                  </a:cubicBezTo>
                  <a:cubicBezTo>
                    <a:pt x="17013" y="19880"/>
                    <a:pt x="16889" y="19886"/>
                    <a:pt x="16833" y="19866"/>
                  </a:cubicBezTo>
                  <a:cubicBezTo>
                    <a:pt x="16769" y="19843"/>
                    <a:pt x="16684" y="19705"/>
                    <a:pt x="16621" y="19678"/>
                  </a:cubicBezTo>
                  <a:cubicBezTo>
                    <a:pt x="16586" y="19662"/>
                    <a:pt x="16509" y="19668"/>
                    <a:pt x="16471" y="19667"/>
                  </a:cubicBezTo>
                  <a:cubicBezTo>
                    <a:pt x="16427" y="19665"/>
                    <a:pt x="16335" y="19689"/>
                    <a:pt x="16295" y="19667"/>
                  </a:cubicBezTo>
                  <a:cubicBezTo>
                    <a:pt x="16257" y="19646"/>
                    <a:pt x="16226" y="19536"/>
                    <a:pt x="16189" y="19510"/>
                  </a:cubicBezTo>
                  <a:cubicBezTo>
                    <a:pt x="16158" y="19490"/>
                    <a:pt x="16084" y="19496"/>
                    <a:pt x="16051" y="19485"/>
                  </a:cubicBezTo>
                  <a:cubicBezTo>
                    <a:pt x="16020" y="19477"/>
                    <a:pt x="15934" y="19436"/>
                    <a:pt x="15934" y="19436"/>
                  </a:cubicBezTo>
                  <a:lnTo>
                    <a:pt x="18718" y="14324"/>
                  </a:lnTo>
                  <a:cubicBezTo>
                    <a:pt x="18718" y="14324"/>
                    <a:pt x="18719" y="14113"/>
                    <a:pt x="18709" y="14044"/>
                  </a:cubicBezTo>
                  <a:cubicBezTo>
                    <a:pt x="18699" y="13987"/>
                    <a:pt x="18693" y="13847"/>
                    <a:pt x="18648" y="13820"/>
                  </a:cubicBezTo>
                  <a:cubicBezTo>
                    <a:pt x="18606" y="13794"/>
                    <a:pt x="18505" y="13854"/>
                    <a:pt x="18467" y="13887"/>
                  </a:cubicBezTo>
                  <a:cubicBezTo>
                    <a:pt x="18437" y="13912"/>
                    <a:pt x="18420" y="14024"/>
                    <a:pt x="18383" y="14026"/>
                  </a:cubicBezTo>
                  <a:cubicBezTo>
                    <a:pt x="18346" y="14026"/>
                    <a:pt x="18308" y="13928"/>
                    <a:pt x="18296" y="13887"/>
                  </a:cubicBezTo>
                  <a:cubicBezTo>
                    <a:pt x="18288" y="13858"/>
                    <a:pt x="18314" y="13788"/>
                    <a:pt x="18296" y="13764"/>
                  </a:cubicBezTo>
                  <a:cubicBezTo>
                    <a:pt x="18268" y="13725"/>
                    <a:pt x="18156" y="13759"/>
                    <a:pt x="18119" y="13730"/>
                  </a:cubicBezTo>
                  <a:cubicBezTo>
                    <a:pt x="18075" y="13696"/>
                    <a:pt x="18024" y="13578"/>
                    <a:pt x="18009" y="13519"/>
                  </a:cubicBezTo>
                  <a:cubicBezTo>
                    <a:pt x="17999" y="13479"/>
                    <a:pt x="18022" y="13389"/>
                    <a:pt x="18004" y="13354"/>
                  </a:cubicBezTo>
                  <a:cubicBezTo>
                    <a:pt x="17986" y="13316"/>
                    <a:pt x="17915" y="13263"/>
                    <a:pt x="17877" y="13260"/>
                  </a:cubicBezTo>
                  <a:cubicBezTo>
                    <a:pt x="17833" y="13258"/>
                    <a:pt x="17759" y="13335"/>
                    <a:pt x="17716" y="13352"/>
                  </a:cubicBezTo>
                  <a:cubicBezTo>
                    <a:pt x="17667" y="13370"/>
                    <a:pt x="17557" y="13420"/>
                    <a:pt x="17511" y="13391"/>
                  </a:cubicBezTo>
                  <a:cubicBezTo>
                    <a:pt x="17487" y="13375"/>
                    <a:pt x="17461" y="13300"/>
                    <a:pt x="17471" y="13269"/>
                  </a:cubicBezTo>
                  <a:cubicBezTo>
                    <a:pt x="17483" y="13229"/>
                    <a:pt x="17563" y="13200"/>
                    <a:pt x="17597" y="13183"/>
                  </a:cubicBezTo>
                  <a:cubicBezTo>
                    <a:pt x="17621" y="13171"/>
                    <a:pt x="17683" y="13171"/>
                    <a:pt x="17698" y="13146"/>
                  </a:cubicBezTo>
                  <a:cubicBezTo>
                    <a:pt x="17712" y="13123"/>
                    <a:pt x="17711" y="13053"/>
                    <a:pt x="17694" y="13031"/>
                  </a:cubicBezTo>
                  <a:cubicBezTo>
                    <a:pt x="17662" y="12991"/>
                    <a:pt x="17556" y="12999"/>
                    <a:pt x="17509" y="13004"/>
                  </a:cubicBezTo>
                  <a:cubicBezTo>
                    <a:pt x="17471" y="13010"/>
                    <a:pt x="17400" y="13048"/>
                    <a:pt x="17364" y="13063"/>
                  </a:cubicBezTo>
                  <a:cubicBezTo>
                    <a:pt x="17329" y="13078"/>
                    <a:pt x="17261" y="13127"/>
                    <a:pt x="17224" y="13125"/>
                  </a:cubicBezTo>
                  <a:cubicBezTo>
                    <a:pt x="17191" y="13123"/>
                    <a:pt x="17127" y="13084"/>
                    <a:pt x="17104" y="13055"/>
                  </a:cubicBezTo>
                  <a:cubicBezTo>
                    <a:pt x="17074" y="13016"/>
                    <a:pt x="17072" y="12897"/>
                    <a:pt x="17042" y="12858"/>
                  </a:cubicBezTo>
                  <a:cubicBezTo>
                    <a:pt x="17028" y="12841"/>
                    <a:pt x="16990" y="12818"/>
                    <a:pt x="16971" y="12815"/>
                  </a:cubicBezTo>
                  <a:cubicBezTo>
                    <a:pt x="16938" y="12811"/>
                    <a:pt x="16874" y="12860"/>
                    <a:pt x="16842" y="12849"/>
                  </a:cubicBezTo>
                  <a:cubicBezTo>
                    <a:pt x="16800" y="12837"/>
                    <a:pt x="16741" y="12751"/>
                    <a:pt x="16713" y="12711"/>
                  </a:cubicBezTo>
                  <a:cubicBezTo>
                    <a:pt x="16698" y="12690"/>
                    <a:pt x="16684" y="12631"/>
                    <a:pt x="16662" y="12618"/>
                  </a:cubicBezTo>
                  <a:cubicBezTo>
                    <a:pt x="16640" y="12603"/>
                    <a:pt x="16578" y="12597"/>
                    <a:pt x="16559" y="12618"/>
                  </a:cubicBezTo>
                  <a:cubicBezTo>
                    <a:pt x="16538" y="12641"/>
                    <a:pt x="16549" y="12718"/>
                    <a:pt x="16554" y="12752"/>
                  </a:cubicBezTo>
                  <a:cubicBezTo>
                    <a:pt x="16560" y="12783"/>
                    <a:pt x="16600" y="12837"/>
                    <a:pt x="16598" y="12869"/>
                  </a:cubicBezTo>
                  <a:cubicBezTo>
                    <a:pt x="16596" y="12894"/>
                    <a:pt x="16569" y="12939"/>
                    <a:pt x="16549" y="12952"/>
                  </a:cubicBezTo>
                  <a:cubicBezTo>
                    <a:pt x="16523" y="12969"/>
                    <a:pt x="16459" y="12969"/>
                    <a:pt x="16430" y="12959"/>
                  </a:cubicBezTo>
                  <a:cubicBezTo>
                    <a:pt x="16393" y="12946"/>
                    <a:pt x="16324" y="12892"/>
                    <a:pt x="16306" y="12853"/>
                  </a:cubicBezTo>
                  <a:cubicBezTo>
                    <a:pt x="16288" y="12813"/>
                    <a:pt x="16296" y="12718"/>
                    <a:pt x="16301" y="12674"/>
                  </a:cubicBezTo>
                  <a:cubicBezTo>
                    <a:pt x="16305" y="12641"/>
                    <a:pt x="16345" y="12576"/>
                    <a:pt x="16333" y="12546"/>
                  </a:cubicBezTo>
                  <a:cubicBezTo>
                    <a:pt x="16328" y="12530"/>
                    <a:pt x="16295" y="12518"/>
                    <a:pt x="16281" y="12514"/>
                  </a:cubicBezTo>
                  <a:cubicBezTo>
                    <a:pt x="16249" y="12505"/>
                    <a:pt x="16175" y="12538"/>
                    <a:pt x="16149" y="12514"/>
                  </a:cubicBezTo>
                  <a:cubicBezTo>
                    <a:pt x="16130" y="12497"/>
                    <a:pt x="16124" y="12432"/>
                    <a:pt x="16127" y="12404"/>
                  </a:cubicBezTo>
                  <a:cubicBezTo>
                    <a:pt x="16128" y="12382"/>
                    <a:pt x="16161" y="12342"/>
                    <a:pt x="16158" y="12320"/>
                  </a:cubicBezTo>
                  <a:cubicBezTo>
                    <a:pt x="16156" y="12293"/>
                    <a:pt x="16120" y="12251"/>
                    <a:pt x="16101" y="12237"/>
                  </a:cubicBezTo>
                  <a:cubicBezTo>
                    <a:pt x="16053" y="12202"/>
                    <a:pt x="15929" y="12210"/>
                    <a:pt x="15878" y="12181"/>
                  </a:cubicBezTo>
                  <a:cubicBezTo>
                    <a:pt x="15830" y="12154"/>
                    <a:pt x="15764" y="12042"/>
                    <a:pt x="15714" y="12021"/>
                  </a:cubicBezTo>
                  <a:cubicBezTo>
                    <a:pt x="15673" y="12003"/>
                    <a:pt x="15579" y="12038"/>
                    <a:pt x="15537" y="12021"/>
                  </a:cubicBezTo>
                  <a:cubicBezTo>
                    <a:pt x="15501" y="12007"/>
                    <a:pt x="15441" y="11948"/>
                    <a:pt x="15420" y="11912"/>
                  </a:cubicBezTo>
                  <a:cubicBezTo>
                    <a:pt x="15393" y="11867"/>
                    <a:pt x="15394" y="11744"/>
                    <a:pt x="15360" y="11707"/>
                  </a:cubicBezTo>
                  <a:cubicBezTo>
                    <a:pt x="15340" y="11684"/>
                    <a:pt x="15282" y="11669"/>
                    <a:pt x="15254" y="11666"/>
                  </a:cubicBezTo>
                  <a:cubicBezTo>
                    <a:pt x="15215" y="11663"/>
                    <a:pt x="15135" y="11680"/>
                    <a:pt x="15098" y="11693"/>
                  </a:cubicBezTo>
                  <a:cubicBezTo>
                    <a:pt x="15068" y="11704"/>
                    <a:pt x="15016" y="11762"/>
                    <a:pt x="14985" y="11757"/>
                  </a:cubicBezTo>
                  <a:cubicBezTo>
                    <a:pt x="14949" y="11751"/>
                    <a:pt x="14909" y="11664"/>
                    <a:pt x="14877" y="11645"/>
                  </a:cubicBezTo>
                  <a:cubicBezTo>
                    <a:pt x="14847" y="11628"/>
                    <a:pt x="14777" y="11596"/>
                    <a:pt x="14748" y="11613"/>
                  </a:cubicBezTo>
                  <a:cubicBezTo>
                    <a:pt x="14720" y="11629"/>
                    <a:pt x="14694" y="11708"/>
                    <a:pt x="14695" y="11743"/>
                  </a:cubicBezTo>
                  <a:cubicBezTo>
                    <a:pt x="14696" y="11779"/>
                    <a:pt x="14751" y="11831"/>
                    <a:pt x="14755" y="11866"/>
                  </a:cubicBezTo>
                  <a:cubicBezTo>
                    <a:pt x="14758" y="11892"/>
                    <a:pt x="14753" y="11951"/>
                    <a:pt x="14737" y="11968"/>
                  </a:cubicBezTo>
                  <a:cubicBezTo>
                    <a:pt x="14714" y="11991"/>
                    <a:pt x="14649" y="11984"/>
                    <a:pt x="14619" y="11981"/>
                  </a:cubicBezTo>
                  <a:cubicBezTo>
                    <a:pt x="14579" y="11977"/>
                    <a:pt x="14505" y="11937"/>
                    <a:pt x="14465" y="11930"/>
                  </a:cubicBezTo>
                  <a:cubicBezTo>
                    <a:pt x="14420" y="11923"/>
                    <a:pt x="14324" y="11908"/>
                    <a:pt x="14284" y="11930"/>
                  </a:cubicBezTo>
                  <a:cubicBezTo>
                    <a:pt x="14252" y="11948"/>
                    <a:pt x="14208" y="12019"/>
                    <a:pt x="14196" y="12055"/>
                  </a:cubicBezTo>
                  <a:cubicBezTo>
                    <a:pt x="14174" y="12120"/>
                    <a:pt x="14212" y="12273"/>
                    <a:pt x="14180" y="12330"/>
                  </a:cubicBezTo>
                  <a:cubicBezTo>
                    <a:pt x="14158" y="12367"/>
                    <a:pt x="14081" y="12399"/>
                    <a:pt x="14044" y="12408"/>
                  </a:cubicBezTo>
                  <a:cubicBezTo>
                    <a:pt x="14000" y="12417"/>
                    <a:pt x="13906" y="12411"/>
                    <a:pt x="13865" y="12392"/>
                  </a:cubicBezTo>
                  <a:cubicBezTo>
                    <a:pt x="13838" y="12379"/>
                    <a:pt x="13802" y="12317"/>
                    <a:pt x="13775" y="12307"/>
                  </a:cubicBezTo>
                  <a:cubicBezTo>
                    <a:pt x="13752" y="12297"/>
                    <a:pt x="13702" y="12302"/>
                    <a:pt x="13677" y="12307"/>
                  </a:cubicBezTo>
                  <a:cubicBezTo>
                    <a:pt x="13652" y="12311"/>
                    <a:pt x="13604" y="12350"/>
                    <a:pt x="13579" y="12343"/>
                  </a:cubicBezTo>
                  <a:cubicBezTo>
                    <a:pt x="13557" y="12339"/>
                    <a:pt x="13532" y="12281"/>
                    <a:pt x="13510" y="12277"/>
                  </a:cubicBezTo>
                  <a:cubicBezTo>
                    <a:pt x="13478" y="12270"/>
                    <a:pt x="13415" y="12309"/>
                    <a:pt x="13388" y="12330"/>
                  </a:cubicBezTo>
                  <a:cubicBezTo>
                    <a:pt x="13364" y="12350"/>
                    <a:pt x="13333" y="12408"/>
                    <a:pt x="13312" y="12431"/>
                  </a:cubicBezTo>
                  <a:cubicBezTo>
                    <a:pt x="13284" y="12464"/>
                    <a:pt x="13227" y="12533"/>
                    <a:pt x="13190" y="12548"/>
                  </a:cubicBezTo>
                  <a:cubicBezTo>
                    <a:pt x="13156" y="12562"/>
                    <a:pt x="13075" y="12569"/>
                    <a:pt x="13045" y="12546"/>
                  </a:cubicBezTo>
                  <a:cubicBezTo>
                    <a:pt x="13017" y="12524"/>
                    <a:pt x="12997" y="12439"/>
                    <a:pt x="12990" y="12399"/>
                  </a:cubicBezTo>
                  <a:cubicBezTo>
                    <a:pt x="12981" y="12355"/>
                    <a:pt x="12999" y="12263"/>
                    <a:pt x="12990" y="12218"/>
                  </a:cubicBezTo>
                  <a:cubicBezTo>
                    <a:pt x="12981" y="12175"/>
                    <a:pt x="12944" y="12098"/>
                    <a:pt x="12923" y="12060"/>
                  </a:cubicBezTo>
                  <a:cubicBezTo>
                    <a:pt x="12906" y="12028"/>
                    <a:pt x="12869" y="11960"/>
                    <a:pt x="12841" y="11941"/>
                  </a:cubicBezTo>
                  <a:cubicBezTo>
                    <a:pt x="12817" y="11926"/>
                    <a:pt x="12763" y="11915"/>
                    <a:pt x="12737" y="11922"/>
                  </a:cubicBezTo>
                  <a:cubicBezTo>
                    <a:pt x="12713" y="11928"/>
                    <a:pt x="12664" y="11959"/>
                    <a:pt x="12653" y="11986"/>
                  </a:cubicBezTo>
                  <a:cubicBezTo>
                    <a:pt x="12640" y="12027"/>
                    <a:pt x="12690" y="12115"/>
                    <a:pt x="12686" y="12159"/>
                  </a:cubicBezTo>
                  <a:cubicBezTo>
                    <a:pt x="12684" y="12194"/>
                    <a:pt x="12670" y="12275"/>
                    <a:pt x="12642" y="12287"/>
                  </a:cubicBezTo>
                  <a:cubicBezTo>
                    <a:pt x="12616" y="12299"/>
                    <a:pt x="12559" y="12256"/>
                    <a:pt x="12541" y="12231"/>
                  </a:cubicBezTo>
                  <a:cubicBezTo>
                    <a:pt x="12515" y="12196"/>
                    <a:pt x="12501" y="12097"/>
                    <a:pt x="12500" y="12051"/>
                  </a:cubicBezTo>
                  <a:cubicBezTo>
                    <a:pt x="12499" y="12016"/>
                    <a:pt x="12521" y="11951"/>
                    <a:pt x="12520" y="11917"/>
                  </a:cubicBezTo>
                  <a:cubicBezTo>
                    <a:pt x="12520" y="11885"/>
                    <a:pt x="12517" y="11816"/>
                    <a:pt x="12500" y="11792"/>
                  </a:cubicBezTo>
                  <a:cubicBezTo>
                    <a:pt x="12469" y="11750"/>
                    <a:pt x="12368" y="11728"/>
                    <a:pt x="12323" y="11714"/>
                  </a:cubicBezTo>
                  <a:cubicBezTo>
                    <a:pt x="12268" y="11698"/>
                    <a:pt x="12147" y="11713"/>
                    <a:pt x="12099" y="11677"/>
                  </a:cubicBezTo>
                  <a:cubicBezTo>
                    <a:pt x="12071" y="11655"/>
                    <a:pt x="12058" y="11563"/>
                    <a:pt x="12028" y="11543"/>
                  </a:cubicBezTo>
                  <a:cubicBezTo>
                    <a:pt x="12000" y="11526"/>
                    <a:pt x="11931" y="11536"/>
                    <a:pt x="11899" y="11543"/>
                  </a:cubicBezTo>
                  <a:cubicBezTo>
                    <a:pt x="11869" y="11552"/>
                    <a:pt x="11818" y="11594"/>
                    <a:pt x="11789" y="11605"/>
                  </a:cubicBezTo>
                  <a:cubicBezTo>
                    <a:pt x="11757" y="11618"/>
                    <a:pt x="11690" y="11649"/>
                    <a:pt x="11657" y="11637"/>
                  </a:cubicBezTo>
                  <a:cubicBezTo>
                    <a:pt x="11632" y="11627"/>
                    <a:pt x="11593" y="11573"/>
                    <a:pt x="11586" y="11543"/>
                  </a:cubicBezTo>
                  <a:cubicBezTo>
                    <a:pt x="11577" y="11504"/>
                    <a:pt x="11604" y="11420"/>
                    <a:pt x="11609" y="11379"/>
                  </a:cubicBezTo>
                  <a:cubicBezTo>
                    <a:pt x="11613" y="11348"/>
                    <a:pt x="11637" y="11281"/>
                    <a:pt x="11621" y="11256"/>
                  </a:cubicBezTo>
                  <a:cubicBezTo>
                    <a:pt x="11610" y="11238"/>
                    <a:pt x="11565" y="11235"/>
                    <a:pt x="11547" y="11240"/>
                  </a:cubicBezTo>
                  <a:cubicBezTo>
                    <a:pt x="11511" y="11249"/>
                    <a:pt x="11455" y="11311"/>
                    <a:pt x="11427" y="11338"/>
                  </a:cubicBezTo>
                  <a:cubicBezTo>
                    <a:pt x="11407" y="11358"/>
                    <a:pt x="11373" y="11408"/>
                    <a:pt x="11351" y="11426"/>
                  </a:cubicBezTo>
                  <a:cubicBezTo>
                    <a:pt x="11294" y="11477"/>
                    <a:pt x="11141" y="11519"/>
                    <a:pt x="11098" y="11586"/>
                  </a:cubicBezTo>
                  <a:cubicBezTo>
                    <a:pt x="11070" y="11633"/>
                    <a:pt x="11076" y="11756"/>
                    <a:pt x="11061" y="11810"/>
                  </a:cubicBezTo>
                  <a:cubicBezTo>
                    <a:pt x="11047" y="11865"/>
                    <a:pt x="11020" y="11980"/>
                    <a:pt x="10983" y="12019"/>
                  </a:cubicBezTo>
                  <a:cubicBezTo>
                    <a:pt x="10946" y="12056"/>
                    <a:pt x="10830" y="12048"/>
                    <a:pt x="10794" y="12087"/>
                  </a:cubicBezTo>
                  <a:cubicBezTo>
                    <a:pt x="10766" y="12120"/>
                    <a:pt x="10768" y="12226"/>
                    <a:pt x="10744" y="12264"/>
                  </a:cubicBezTo>
                  <a:cubicBezTo>
                    <a:pt x="10718" y="12302"/>
                    <a:pt x="10645" y="12359"/>
                    <a:pt x="10606" y="12375"/>
                  </a:cubicBezTo>
                  <a:cubicBezTo>
                    <a:pt x="10553" y="12398"/>
                    <a:pt x="10434" y="12417"/>
                    <a:pt x="10380" y="12397"/>
                  </a:cubicBezTo>
                  <a:cubicBezTo>
                    <a:pt x="10355" y="12387"/>
                    <a:pt x="10326" y="12327"/>
                    <a:pt x="10302" y="12316"/>
                  </a:cubicBezTo>
                  <a:cubicBezTo>
                    <a:pt x="10269" y="12302"/>
                    <a:pt x="10193" y="12304"/>
                    <a:pt x="10160" y="12316"/>
                  </a:cubicBezTo>
                  <a:cubicBezTo>
                    <a:pt x="10103" y="12338"/>
                    <a:pt x="10010" y="12429"/>
                    <a:pt x="9966" y="12476"/>
                  </a:cubicBezTo>
                  <a:cubicBezTo>
                    <a:pt x="9932" y="12514"/>
                    <a:pt x="9862" y="12596"/>
                    <a:pt x="9846" y="12647"/>
                  </a:cubicBezTo>
                  <a:cubicBezTo>
                    <a:pt x="9833" y="12689"/>
                    <a:pt x="9870" y="12789"/>
                    <a:pt x="9846" y="12824"/>
                  </a:cubicBezTo>
                  <a:cubicBezTo>
                    <a:pt x="9827" y="12851"/>
                    <a:pt x="9757" y="12858"/>
                    <a:pt x="9727" y="12849"/>
                  </a:cubicBezTo>
                  <a:cubicBezTo>
                    <a:pt x="9694" y="12842"/>
                    <a:pt x="9653" y="12771"/>
                    <a:pt x="9621" y="12759"/>
                  </a:cubicBezTo>
                  <a:cubicBezTo>
                    <a:pt x="9583" y="12746"/>
                    <a:pt x="9501" y="12747"/>
                    <a:pt x="9465" y="12765"/>
                  </a:cubicBezTo>
                  <a:cubicBezTo>
                    <a:pt x="9429" y="12782"/>
                    <a:pt x="9390" y="12871"/>
                    <a:pt x="9354" y="12887"/>
                  </a:cubicBezTo>
                  <a:cubicBezTo>
                    <a:pt x="9315" y="12905"/>
                    <a:pt x="9229" y="12880"/>
                    <a:pt x="9188" y="12887"/>
                  </a:cubicBezTo>
                  <a:cubicBezTo>
                    <a:pt x="9134" y="12898"/>
                    <a:pt x="9032" y="12961"/>
                    <a:pt x="8976" y="12968"/>
                  </a:cubicBezTo>
                  <a:cubicBezTo>
                    <a:pt x="8942" y="12971"/>
                    <a:pt x="8866" y="12971"/>
                    <a:pt x="8838" y="12946"/>
                  </a:cubicBezTo>
                  <a:cubicBezTo>
                    <a:pt x="8808" y="12917"/>
                    <a:pt x="8808" y="12811"/>
                    <a:pt x="8783" y="12775"/>
                  </a:cubicBezTo>
                  <a:cubicBezTo>
                    <a:pt x="8762" y="12744"/>
                    <a:pt x="8703" y="12687"/>
                    <a:pt x="8669" y="12685"/>
                  </a:cubicBezTo>
                  <a:cubicBezTo>
                    <a:pt x="8634" y="12683"/>
                    <a:pt x="8581" y="12750"/>
                    <a:pt x="8549" y="12759"/>
                  </a:cubicBezTo>
                  <a:cubicBezTo>
                    <a:pt x="8475" y="12781"/>
                    <a:pt x="8320" y="12763"/>
                    <a:pt x="8245" y="12754"/>
                  </a:cubicBezTo>
                  <a:cubicBezTo>
                    <a:pt x="8161" y="12744"/>
                    <a:pt x="7988" y="12725"/>
                    <a:pt x="7913" y="12680"/>
                  </a:cubicBezTo>
                  <a:cubicBezTo>
                    <a:pt x="7878" y="12657"/>
                    <a:pt x="7836" y="12564"/>
                    <a:pt x="7798" y="12546"/>
                  </a:cubicBezTo>
                  <a:cubicBezTo>
                    <a:pt x="7771" y="12533"/>
                    <a:pt x="7707" y="12531"/>
                    <a:pt x="7683" y="12552"/>
                  </a:cubicBezTo>
                  <a:cubicBezTo>
                    <a:pt x="7655" y="12575"/>
                    <a:pt x="7657" y="12671"/>
                    <a:pt x="7637" y="12707"/>
                  </a:cubicBezTo>
                  <a:cubicBezTo>
                    <a:pt x="7618" y="12742"/>
                    <a:pt x="7546" y="12784"/>
                    <a:pt x="7531" y="12824"/>
                  </a:cubicBezTo>
                  <a:cubicBezTo>
                    <a:pt x="7522" y="12849"/>
                    <a:pt x="7549" y="12916"/>
                    <a:pt x="7531" y="12935"/>
                  </a:cubicBezTo>
                  <a:cubicBezTo>
                    <a:pt x="7506" y="12961"/>
                    <a:pt x="7420" y="12948"/>
                    <a:pt x="7398" y="12919"/>
                  </a:cubicBezTo>
                  <a:cubicBezTo>
                    <a:pt x="7373" y="12887"/>
                    <a:pt x="7415" y="12783"/>
                    <a:pt x="7398" y="12743"/>
                  </a:cubicBezTo>
                  <a:cubicBezTo>
                    <a:pt x="7385" y="12714"/>
                    <a:pt x="7334" y="12657"/>
                    <a:pt x="7306" y="12664"/>
                  </a:cubicBezTo>
                  <a:cubicBezTo>
                    <a:pt x="7282" y="12669"/>
                    <a:pt x="7265" y="12733"/>
                    <a:pt x="7255" y="12759"/>
                  </a:cubicBezTo>
                  <a:cubicBezTo>
                    <a:pt x="7248" y="12777"/>
                    <a:pt x="7247" y="12823"/>
                    <a:pt x="7232" y="12834"/>
                  </a:cubicBezTo>
                  <a:cubicBezTo>
                    <a:pt x="7210" y="12852"/>
                    <a:pt x="7144" y="12847"/>
                    <a:pt x="7122" y="12829"/>
                  </a:cubicBezTo>
                  <a:cubicBezTo>
                    <a:pt x="7098" y="12809"/>
                    <a:pt x="7107" y="12716"/>
                    <a:pt x="7080" y="12701"/>
                  </a:cubicBezTo>
                  <a:cubicBezTo>
                    <a:pt x="7051" y="12684"/>
                    <a:pt x="6984" y="12724"/>
                    <a:pt x="6956" y="12743"/>
                  </a:cubicBezTo>
                  <a:cubicBezTo>
                    <a:pt x="6913" y="12773"/>
                    <a:pt x="6857" y="12879"/>
                    <a:pt x="6813" y="12909"/>
                  </a:cubicBezTo>
                  <a:cubicBezTo>
                    <a:pt x="6754" y="12951"/>
                    <a:pt x="6616" y="12994"/>
                    <a:pt x="6546" y="13004"/>
                  </a:cubicBezTo>
                  <a:cubicBezTo>
                    <a:pt x="6514" y="13010"/>
                    <a:pt x="6439" y="13024"/>
                    <a:pt x="6413" y="12999"/>
                  </a:cubicBezTo>
                  <a:cubicBezTo>
                    <a:pt x="6376" y="12963"/>
                    <a:pt x="6391" y="12830"/>
                    <a:pt x="6367" y="12781"/>
                  </a:cubicBezTo>
                  <a:cubicBezTo>
                    <a:pt x="6353" y="12751"/>
                    <a:pt x="6299" y="12714"/>
                    <a:pt x="6284" y="12685"/>
                  </a:cubicBezTo>
                  <a:cubicBezTo>
                    <a:pt x="6261" y="12636"/>
                    <a:pt x="6275" y="12502"/>
                    <a:pt x="6239" y="12466"/>
                  </a:cubicBezTo>
                  <a:cubicBezTo>
                    <a:pt x="6197" y="12425"/>
                    <a:pt x="6072" y="12469"/>
                    <a:pt x="6022" y="12445"/>
                  </a:cubicBezTo>
                  <a:cubicBezTo>
                    <a:pt x="6004" y="12436"/>
                    <a:pt x="5982" y="12385"/>
                    <a:pt x="5963" y="12386"/>
                  </a:cubicBezTo>
                  <a:cubicBezTo>
                    <a:pt x="5937" y="12387"/>
                    <a:pt x="5908" y="12447"/>
                    <a:pt x="5888" y="12466"/>
                  </a:cubicBezTo>
                  <a:cubicBezTo>
                    <a:pt x="5870" y="12485"/>
                    <a:pt x="5835" y="12541"/>
                    <a:pt x="5811" y="12536"/>
                  </a:cubicBezTo>
                  <a:cubicBezTo>
                    <a:pt x="5773" y="12527"/>
                    <a:pt x="5769" y="12407"/>
                    <a:pt x="5736" y="12386"/>
                  </a:cubicBezTo>
                  <a:cubicBezTo>
                    <a:pt x="5707" y="12367"/>
                    <a:pt x="5626" y="12416"/>
                    <a:pt x="5598" y="12392"/>
                  </a:cubicBezTo>
                  <a:cubicBezTo>
                    <a:pt x="5558" y="12356"/>
                    <a:pt x="5579" y="12212"/>
                    <a:pt x="5553" y="12163"/>
                  </a:cubicBezTo>
                  <a:cubicBezTo>
                    <a:pt x="5530" y="12118"/>
                    <a:pt x="5443" y="12072"/>
                    <a:pt x="5419" y="12029"/>
                  </a:cubicBezTo>
                  <a:cubicBezTo>
                    <a:pt x="5393" y="11981"/>
                    <a:pt x="5352" y="11866"/>
                    <a:pt x="5364" y="11810"/>
                  </a:cubicBezTo>
                  <a:cubicBezTo>
                    <a:pt x="5370" y="11783"/>
                    <a:pt x="5412" y="11745"/>
                    <a:pt x="5432" y="11730"/>
                  </a:cubicBezTo>
                  <a:cubicBezTo>
                    <a:pt x="5463" y="11709"/>
                    <a:pt x="5545" y="11710"/>
                    <a:pt x="5567" y="11677"/>
                  </a:cubicBezTo>
                  <a:cubicBezTo>
                    <a:pt x="5597" y="11629"/>
                    <a:pt x="5549" y="11485"/>
                    <a:pt x="5580" y="11437"/>
                  </a:cubicBezTo>
                  <a:cubicBezTo>
                    <a:pt x="5605" y="11398"/>
                    <a:pt x="5708" y="11404"/>
                    <a:pt x="5736" y="11368"/>
                  </a:cubicBezTo>
                  <a:cubicBezTo>
                    <a:pt x="5760" y="11338"/>
                    <a:pt x="5788" y="11252"/>
                    <a:pt x="5778" y="11213"/>
                  </a:cubicBezTo>
                  <a:cubicBezTo>
                    <a:pt x="5771" y="11186"/>
                    <a:pt x="5714" y="11167"/>
                    <a:pt x="5700" y="11143"/>
                  </a:cubicBezTo>
                  <a:cubicBezTo>
                    <a:pt x="5680" y="11112"/>
                    <a:pt x="5674" y="11030"/>
                    <a:pt x="5659" y="10995"/>
                  </a:cubicBezTo>
                  <a:cubicBezTo>
                    <a:pt x="5639" y="10953"/>
                    <a:pt x="5572" y="10890"/>
                    <a:pt x="5558" y="10846"/>
                  </a:cubicBezTo>
                  <a:cubicBezTo>
                    <a:pt x="5543" y="10803"/>
                    <a:pt x="5530" y="10707"/>
                    <a:pt x="5544" y="10664"/>
                  </a:cubicBezTo>
                  <a:cubicBezTo>
                    <a:pt x="5552" y="10637"/>
                    <a:pt x="5607" y="10610"/>
                    <a:pt x="5617" y="10584"/>
                  </a:cubicBezTo>
                  <a:cubicBezTo>
                    <a:pt x="5642" y="10520"/>
                    <a:pt x="5635" y="10372"/>
                    <a:pt x="5626" y="10302"/>
                  </a:cubicBezTo>
                  <a:cubicBezTo>
                    <a:pt x="5621" y="10264"/>
                    <a:pt x="5604" y="10185"/>
                    <a:pt x="5580" y="10158"/>
                  </a:cubicBezTo>
                  <a:cubicBezTo>
                    <a:pt x="5556" y="10130"/>
                    <a:pt x="5475" y="10133"/>
                    <a:pt x="5451" y="10104"/>
                  </a:cubicBezTo>
                  <a:cubicBezTo>
                    <a:pt x="5422" y="10070"/>
                    <a:pt x="5407" y="9966"/>
                    <a:pt x="5401" y="9918"/>
                  </a:cubicBezTo>
                  <a:cubicBezTo>
                    <a:pt x="5395" y="9881"/>
                    <a:pt x="5416" y="9799"/>
                    <a:pt x="5396" y="9769"/>
                  </a:cubicBezTo>
                  <a:cubicBezTo>
                    <a:pt x="5375" y="9736"/>
                    <a:pt x="5290" y="9747"/>
                    <a:pt x="5263" y="9720"/>
                  </a:cubicBezTo>
                  <a:cubicBezTo>
                    <a:pt x="5234" y="9692"/>
                    <a:pt x="5226" y="9589"/>
                    <a:pt x="5193" y="9565"/>
                  </a:cubicBezTo>
                  <a:cubicBezTo>
                    <a:pt x="5173" y="9551"/>
                    <a:pt x="5115" y="9548"/>
                    <a:pt x="5097" y="9565"/>
                  </a:cubicBezTo>
                  <a:cubicBezTo>
                    <a:pt x="5078" y="9584"/>
                    <a:pt x="5093" y="9659"/>
                    <a:pt x="5074" y="9678"/>
                  </a:cubicBezTo>
                  <a:cubicBezTo>
                    <a:pt x="5043" y="9707"/>
                    <a:pt x="4953" y="9692"/>
                    <a:pt x="4913" y="9689"/>
                  </a:cubicBezTo>
                  <a:cubicBezTo>
                    <a:pt x="4875" y="9685"/>
                    <a:pt x="4799" y="9630"/>
                    <a:pt x="4765" y="9651"/>
                  </a:cubicBezTo>
                  <a:cubicBezTo>
                    <a:pt x="4744" y="9665"/>
                    <a:pt x="4753" y="9741"/>
                    <a:pt x="4734" y="9758"/>
                  </a:cubicBezTo>
                  <a:cubicBezTo>
                    <a:pt x="4706" y="9781"/>
                    <a:pt x="4628" y="9774"/>
                    <a:pt x="4596" y="9763"/>
                  </a:cubicBezTo>
                  <a:cubicBezTo>
                    <a:pt x="4557" y="9750"/>
                    <a:pt x="4501" y="9672"/>
                    <a:pt x="4462" y="9662"/>
                  </a:cubicBezTo>
                  <a:cubicBezTo>
                    <a:pt x="4434" y="9656"/>
                    <a:pt x="4380" y="9683"/>
                    <a:pt x="4351" y="9684"/>
                  </a:cubicBezTo>
                  <a:cubicBezTo>
                    <a:pt x="4313" y="9684"/>
                    <a:pt x="4231" y="9687"/>
                    <a:pt x="4200" y="9662"/>
                  </a:cubicBezTo>
                  <a:cubicBezTo>
                    <a:pt x="4165" y="9634"/>
                    <a:pt x="4148" y="9525"/>
                    <a:pt x="4116" y="9491"/>
                  </a:cubicBezTo>
                  <a:cubicBezTo>
                    <a:pt x="4081" y="9454"/>
                    <a:pt x="3986" y="9419"/>
                    <a:pt x="3941" y="9396"/>
                  </a:cubicBezTo>
                  <a:cubicBezTo>
                    <a:pt x="3904" y="9375"/>
                    <a:pt x="3813" y="9356"/>
                    <a:pt x="3790" y="9315"/>
                  </a:cubicBezTo>
                  <a:cubicBezTo>
                    <a:pt x="3769" y="9277"/>
                    <a:pt x="3778" y="9177"/>
                    <a:pt x="3790" y="9134"/>
                  </a:cubicBezTo>
                  <a:cubicBezTo>
                    <a:pt x="3800" y="9099"/>
                    <a:pt x="3849" y="9045"/>
                    <a:pt x="3863" y="9012"/>
                  </a:cubicBezTo>
                  <a:cubicBezTo>
                    <a:pt x="3881" y="8972"/>
                    <a:pt x="3895" y="8884"/>
                    <a:pt x="3914" y="8846"/>
                  </a:cubicBezTo>
                  <a:cubicBezTo>
                    <a:pt x="3943" y="8789"/>
                    <a:pt x="4065" y="8715"/>
                    <a:pt x="4066" y="8648"/>
                  </a:cubicBezTo>
                  <a:cubicBezTo>
                    <a:pt x="4066" y="8619"/>
                    <a:pt x="4014" y="8584"/>
                    <a:pt x="4002" y="8558"/>
                  </a:cubicBezTo>
                  <a:cubicBezTo>
                    <a:pt x="3956" y="8461"/>
                    <a:pt x="3950" y="8219"/>
                    <a:pt x="3887" y="8137"/>
                  </a:cubicBezTo>
                  <a:cubicBezTo>
                    <a:pt x="3861" y="8103"/>
                    <a:pt x="3765" y="8100"/>
                    <a:pt x="3744" y="8063"/>
                  </a:cubicBezTo>
                  <a:cubicBezTo>
                    <a:pt x="3727" y="8033"/>
                    <a:pt x="3761" y="7953"/>
                    <a:pt x="3744" y="7924"/>
                  </a:cubicBezTo>
                  <a:cubicBezTo>
                    <a:pt x="3725" y="7894"/>
                    <a:pt x="3642" y="7901"/>
                    <a:pt x="3624" y="7870"/>
                  </a:cubicBezTo>
                  <a:cubicBezTo>
                    <a:pt x="3596" y="7822"/>
                    <a:pt x="3629" y="7695"/>
                    <a:pt x="3624" y="7636"/>
                  </a:cubicBezTo>
                  <a:cubicBezTo>
                    <a:pt x="3619" y="7570"/>
                    <a:pt x="3622" y="7423"/>
                    <a:pt x="3583" y="7375"/>
                  </a:cubicBezTo>
                  <a:cubicBezTo>
                    <a:pt x="3554" y="7339"/>
                    <a:pt x="3448" y="7361"/>
                    <a:pt x="3417" y="7327"/>
                  </a:cubicBezTo>
                  <a:cubicBezTo>
                    <a:pt x="3377" y="7283"/>
                    <a:pt x="3385" y="7134"/>
                    <a:pt x="3353" y="7081"/>
                  </a:cubicBezTo>
                  <a:cubicBezTo>
                    <a:pt x="3324" y="7035"/>
                    <a:pt x="3239" y="6966"/>
                    <a:pt x="3192" y="6948"/>
                  </a:cubicBezTo>
                  <a:cubicBezTo>
                    <a:pt x="3155" y="6935"/>
                    <a:pt x="3075" y="6964"/>
                    <a:pt x="3040" y="6948"/>
                  </a:cubicBezTo>
                  <a:cubicBezTo>
                    <a:pt x="2994" y="6928"/>
                    <a:pt x="2939" y="6819"/>
                    <a:pt x="2892" y="6799"/>
                  </a:cubicBezTo>
                  <a:cubicBezTo>
                    <a:pt x="2852" y="6781"/>
                    <a:pt x="2750" y="6761"/>
                    <a:pt x="2722" y="6799"/>
                  </a:cubicBezTo>
                  <a:cubicBezTo>
                    <a:pt x="2699" y="6832"/>
                    <a:pt x="2773" y="6932"/>
                    <a:pt x="2750" y="6964"/>
                  </a:cubicBezTo>
                  <a:cubicBezTo>
                    <a:pt x="2716" y="7012"/>
                    <a:pt x="2589" y="6986"/>
                    <a:pt x="2538" y="6969"/>
                  </a:cubicBezTo>
                  <a:cubicBezTo>
                    <a:pt x="2473" y="6948"/>
                    <a:pt x="2354" y="6861"/>
                    <a:pt x="2312" y="6799"/>
                  </a:cubicBezTo>
                  <a:cubicBezTo>
                    <a:pt x="2270" y="6735"/>
                    <a:pt x="2247" y="6565"/>
                    <a:pt x="2220" y="6490"/>
                  </a:cubicBezTo>
                  <a:cubicBezTo>
                    <a:pt x="2204" y="6444"/>
                    <a:pt x="2186" y="6330"/>
                    <a:pt x="2147" y="6308"/>
                  </a:cubicBezTo>
                  <a:cubicBezTo>
                    <a:pt x="2111" y="6290"/>
                    <a:pt x="2034" y="6350"/>
                    <a:pt x="1995" y="6356"/>
                  </a:cubicBezTo>
                  <a:cubicBezTo>
                    <a:pt x="1971" y="6360"/>
                    <a:pt x="1917" y="6374"/>
                    <a:pt x="1898" y="6356"/>
                  </a:cubicBezTo>
                  <a:cubicBezTo>
                    <a:pt x="1873" y="6333"/>
                    <a:pt x="1896" y="6231"/>
                    <a:pt x="1871" y="6207"/>
                  </a:cubicBezTo>
                  <a:cubicBezTo>
                    <a:pt x="1850" y="6188"/>
                    <a:pt x="1791" y="6202"/>
                    <a:pt x="1764" y="6207"/>
                  </a:cubicBezTo>
                  <a:cubicBezTo>
                    <a:pt x="1742" y="6211"/>
                    <a:pt x="1700" y="6253"/>
                    <a:pt x="1677" y="6245"/>
                  </a:cubicBezTo>
                  <a:cubicBezTo>
                    <a:pt x="1646" y="6233"/>
                    <a:pt x="1612" y="6154"/>
                    <a:pt x="1604" y="6117"/>
                  </a:cubicBezTo>
                  <a:cubicBezTo>
                    <a:pt x="1593" y="6064"/>
                    <a:pt x="1628" y="5957"/>
                    <a:pt x="1626" y="5903"/>
                  </a:cubicBezTo>
                  <a:cubicBezTo>
                    <a:pt x="1625" y="5866"/>
                    <a:pt x="1632" y="5776"/>
                    <a:pt x="1604" y="5760"/>
                  </a:cubicBezTo>
                  <a:cubicBezTo>
                    <a:pt x="1578" y="5745"/>
                    <a:pt x="1517" y="5790"/>
                    <a:pt x="1502" y="5818"/>
                  </a:cubicBezTo>
                  <a:cubicBezTo>
                    <a:pt x="1480" y="5860"/>
                    <a:pt x="1529" y="5977"/>
                    <a:pt x="1502" y="6016"/>
                  </a:cubicBezTo>
                  <a:cubicBezTo>
                    <a:pt x="1481" y="6047"/>
                    <a:pt x="1403" y="6058"/>
                    <a:pt x="1369" y="6052"/>
                  </a:cubicBezTo>
                  <a:cubicBezTo>
                    <a:pt x="1294" y="6042"/>
                    <a:pt x="1172" y="5920"/>
                    <a:pt x="1102" y="5888"/>
                  </a:cubicBezTo>
                  <a:cubicBezTo>
                    <a:pt x="1056" y="5865"/>
                    <a:pt x="959" y="5831"/>
                    <a:pt x="909" y="5823"/>
                  </a:cubicBezTo>
                  <a:cubicBezTo>
                    <a:pt x="857" y="5816"/>
                    <a:pt x="748" y="5857"/>
                    <a:pt x="702" y="5829"/>
                  </a:cubicBezTo>
                  <a:cubicBezTo>
                    <a:pt x="658" y="5803"/>
                    <a:pt x="612" y="5693"/>
                    <a:pt x="591" y="5642"/>
                  </a:cubicBezTo>
                  <a:cubicBezTo>
                    <a:pt x="567" y="5580"/>
                    <a:pt x="558" y="5441"/>
                    <a:pt x="531" y="5380"/>
                  </a:cubicBezTo>
                  <a:cubicBezTo>
                    <a:pt x="509" y="5330"/>
                    <a:pt x="420" y="5260"/>
                    <a:pt x="407" y="5205"/>
                  </a:cubicBezTo>
                  <a:cubicBezTo>
                    <a:pt x="398" y="5164"/>
                    <a:pt x="397" y="5055"/>
                    <a:pt x="430" y="5040"/>
                  </a:cubicBezTo>
                  <a:cubicBezTo>
                    <a:pt x="454" y="5029"/>
                    <a:pt x="484" y="5109"/>
                    <a:pt x="509" y="5114"/>
                  </a:cubicBezTo>
                  <a:cubicBezTo>
                    <a:pt x="539" y="5121"/>
                    <a:pt x="610" y="5097"/>
                    <a:pt x="628" y="5066"/>
                  </a:cubicBezTo>
                  <a:cubicBezTo>
                    <a:pt x="651" y="5029"/>
                    <a:pt x="652" y="4920"/>
                    <a:pt x="628" y="4885"/>
                  </a:cubicBezTo>
                  <a:cubicBezTo>
                    <a:pt x="603" y="4850"/>
                    <a:pt x="506" y="4876"/>
                    <a:pt x="476" y="4847"/>
                  </a:cubicBezTo>
                  <a:cubicBezTo>
                    <a:pt x="440" y="4813"/>
                    <a:pt x="436" y="4689"/>
                    <a:pt x="407" y="4645"/>
                  </a:cubicBezTo>
                  <a:cubicBezTo>
                    <a:pt x="385" y="4610"/>
                    <a:pt x="319" y="4562"/>
                    <a:pt x="287" y="4539"/>
                  </a:cubicBezTo>
                  <a:cubicBezTo>
                    <a:pt x="249" y="4509"/>
                    <a:pt x="150" y="4478"/>
                    <a:pt x="126" y="4432"/>
                  </a:cubicBezTo>
                  <a:cubicBezTo>
                    <a:pt x="109" y="4398"/>
                    <a:pt x="109" y="4306"/>
                    <a:pt x="126" y="4272"/>
                  </a:cubicBezTo>
                  <a:cubicBezTo>
                    <a:pt x="143" y="4238"/>
                    <a:pt x="225" y="4226"/>
                    <a:pt x="242" y="4193"/>
                  </a:cubicBezTo>
                  <a:cubicBezTo>
                    <a:pt x="252" y="4170"/>
                    <a:pt x="251" y="4113"/>
                    <a:pt x="242" y="4090"/>
                  </a:cubicBezTo>
                  <a:cubicBezTo>
                    <a:pt x="217" y="4034"/>
                    <a:pt x="83" y="4001"/>
                    <a:pt x="67" y="3941"/>
                  </a:cubicBezTo>
                  <a:cubicBezTo>
                    <a:pt x="53" y="3892"/>
                    <a:pt x="132" y="3795"/>
                    <a:pt x="121" y="3744"/>
                  </a:cubicBezTo>
                  <a:cubicBezTo>
                    <a:pt x="114" y="3704"/>
                    <a:pt x="42" y="3663"/>
                    <a:pt x="25" y="3627"/>
                  </a:cubicBezTo>
                  <a:cubicBezTo>
                    <a:pt x="9" y="3594"/>
                    <a:pt x="12" y="3518"/>
                    <a:pt x="0" y="3471"/>
                  </a:cubicBezTo>
                  <a:lnTo>
                    <a:pt x="2452" y="2678"/>
                  </a:lnTo>
                  <a:cubicBezTo>
                    <a:pt x="2499" y="2701"/>
                    <a:pt x="2550" y="2722"/>
                    <a:pt x="2584" y="2724"/>
                  </a:cubicBezTo>
                  <a:cubicBezTo>
                    <a:pt x="2636" y="2726"/>
                    <a:pt x="2733" y="2675"/>
                    <a:pt x="2784" y="2664"/>
                  </a:cubicBezTo>
                  <a:cubicBezTo>
                    <a:pt x="2825" y="2655"/>
                    <a:pt x="2908" y="2633"/>
                    <a:pt x="2949" y="2642"/>
                  </a:cubicBezTo>
                  <a:cubicBezTo>
                    <a:pt x="2978" y="2649"/>
                    <a:pt x="3023" y="2697"/>
                    <a:pt x="3051" y="2707"/>
                  </a:cubicBezTo>
                  <a:cubicBezTo>
                    <a:pt x="3088" y="2719"/>
                    <a:pt x="3173" y="2693"/>
                    <a:pt x="3207" y="2717"/>
                  </a:cubicBezTo>
                  <a:cubicBezTo>
                    <a:pt x="3234" y="2736"/>
                    <a:pt x="3244" y="2826"/>
                    <a:pt x="3271" y="2844"/>
                  </a:cubicBezTo>
                  <a:cubicBezTo>
                    <a:pt x="3294" y="2861"/>
                    <a:pt x="3350" y="2842"/>
                    <a:pt x="3376" y="2849"/>
                  </a:cubicBezTo>
                  <a:cubicBezTo>
                    <a:pt x="3406" y="2856"/>
                    <a:pt x="3472" y="2876"/>
                    <a:pt x="3489" y="2906"/>
                  </a:cubicBezTo>
                  <a:cubicBezTo>
                    <a:pt x="3506" y="2935"/>
                    <a:pt x="3482" y="3013"/>
                    <a:pt x="3489" y="3048"/>
                  </a:cubicBezTo>
                  <a:cubicBezTo>
                    <a:pt x="3498" y="3088"/>
                    <a:pt x="3533" y="3172"/>
                    <a:pt x="3563" y="3197"/>
                  </a:cubicBezTo>
                  <a:cubicBezTo>
                    <a:pt x="3628" y="3251"/>
                    <a:pt x="3799" y="3262"/>
                    <a:pt x="3879" y="3265"/>
                  </a:cubicBezTo>
                  <a:cubicBezTo>
                    <a:pt x="3938" y="3267"/>
                    <a:pt x="4054" y="3244"/>
                    <a:pt x="4112" y="3233"/>
                  </a:cubicBezTo>
                  <a:cubicBezTo>
                    <a:pt x="4146" y="3225"/>
                    <a:pt x="4213" y="3195"/>
                    <a:pt x="4247" y="3197"/>
                  </a:cubicBezTo>
                  <a:cubicBezTo>
                    <a:pt x="4294" y="3199"/>
                    <a:pt x="4379" y="3259"/>
                    <a:pt x="4425" y="3268"/>
                  </a:cubicBezTo>
                  <a:cubicBezTo>
                    <a:pt x="4472" y="3277"/>
                    <a:pt x="4572" y="3256"/>
                    <a:pt x="4618" y="3268"/>
                  </a:cubicBezTo>
                  <a:cubicBezTo>
                    <a:pt x="4655" y="3277"/>
                    <a:pt x="4722" y="3317"/>
                    <a:pt x="4753" y="3339"/>
                  </a:cubicBezTo>
                  <a:cubicBezTo>
                    <a:pt x="4807" y="3376"/>
                    <a:pt x="4905" y="3466"/>
                    <a:pt x="4952" y="3513"/>
                  </a:cubicBezTo>
                  <a:cubicBezTo>
                    <a:pt x="4999" y="3559"/>
                    <a:pt x="5072" y="3682"/>
                    <a:pt x="5128" y="3712"/>
                  </a:cubicBezTo>
                  <a:cubicBezTo>
                    <a:pt x="5169" y="3736"/>
                    <a:pt x="5266" y="3743"/>
                    <a:pt x="5312" y="3737"/>
                  </a:cubicBezTo>
                  <a:cubicBezTo>
                    <a:pt x="5342" y="3732"/>
                    <a:pt x="5395" y="3695"/>
                    <a:pt x="5425" y="3687"/>
                  </a:cubicBezTo>
                  <a:cubicBezTo>
                    <a:pt x="5478" y="3674"/>
                    <a:pt x="5591" y="3695"/>
                    <a:pt x="5640" y="3669"/>
                  </a:cubicBezTo>
                  <a:cubicBezTo>
                    <a:pt x="5670" y="3654"/>
                    <a:pt x="5713" y="3597"/>
                    <a:pt x="5732" y="3567"/>
                  </a:cubicBezTo>
                  <a:cubicBezTo>
                    <a:pt x="5763" y="3516"/>
                    <a:pt x="5787" y="3387"/>
                    <a:pt x="5824" y="3342"/>
                  </a:cubicBezTo>
                  <a:cubicBezTo>
                    <a:pt x="5845" y="3317"/>
                    <a:pt x="5900" y="3283"/>
                    <a:pt x="5928" y="3274"/>
                  </a:cubicBezTo>
                  <a:cubicBezTo>
                    <a:pt x="5974" y="3263"/>
                    <a:pt x="6073" y="3265"/>
                    <a:pt x="6115" y="3285"/>
                  </a:cubicBezTo>
                  <a:cubicBezTo>
                    <a:pt x="6153" y="3305"/>
                    <a:pt x="6210" y="3380"/>
                    <a:pt x="6235" y="3417"/>
                  </a:cubicBezTo>
                  <a:cubicBezTo>
                    <a:pt x="6268" y="3467"/>
                    <a:pt x="6297" y="3598"/>
                    <a:pt x="6340" y="3638"/>
                  </a:cubicBezTo>
                  <a:cubicBezTo>
                    <a:pt x="6375" y="3670"/>
                    <a:pt x="6469" y="3694"/>
                    <a:pt x="6515" y="3695"/>
                  </a:cubicBezTo>
                  <a:cubicBezTo>
                    <a:pt x="6563" y="3695"/>
                    <a:pt x="6656" y="3656"/>
                    <a:pt x="6701" y="3638"/>
                  </a:cubicBezTo>
                  <a:cubicBezTo>
                    <a:pt x="6773" y="3608"/>
                    <a:pt x="6905" y="3513"/>
                    <a:pt x="6977" y="3488"/>
                  </a:cubicBezTo>
                  <a:cubicBezTo>
                    <a:pt x="7014" y="3475"/>
                    <a:pt x="7090" y="3457"/>
                    <a:pt x="7128" y="3464"/>
                  </a:cubicBezTo>
                  <a:cubicBezTo>
                    <a:pt x="7167" y="3470"/>
                    <a:pt x="7239" y="3514"/>
                    <a:pt x="7272" y="3538"/>
                  </a:cubicBezTo>
                  <a:cubicBezTo>
                    <a:pt x="7345" y="3589"/>
                    <a:pt x="7473" y="3721"/>
                    <a:pt x="7536" y="3787"/>
                  </a:cubicBezTo>
                  <a:cubicBezTo>
                    <a:pt x="7582" y="3836"/>
                    <a:pt x="7662" y="3953"/>
                    <a:pt x="7714" y="3993"/>
                  </a:cubicBezTo>
                  <a:cubicBezTo>
                    <a:pt x="7761" y="4029"/>
                    <a:pt x="7869" y="4094"/>
                    <a:pt x="7925" y="4093"/>
                  </a:cubicBezTo>
                  <a:cubicBezTo>
                    <a:pt x="7974" y="4091"/>
                    <a:pt x="8064" y="4036"/>
                    <a:pt x="8100" y="4000"/>
                  </a:cubicBezTo>
                  <a:cubicBezTo>
                    <a:pt x="8154" y="3948"/>
                    <a:pt x="8218" y="3800"/>
                    <a:pt x="8257" y="3733"/>
                  </a:cubicBezTo>
                  <a:cubicBezTo>
                    <a:pt x="8290" y="3677"/>
                    <a:pt x="8342" y="3548"/>
                    <a:pt x="8389" y="3506"/>
                  </a:cubicBezTo>
                  <a:cubicBezTo>
                    <a:pt x="8413" y="3485"/>
                    <a:pt x="8473" y="3458"/>
                    <a:pt x="8503" y="3459"/>
                  </a:cubicBezTo>
                  <a:cubicBezTo>
                    <a:pt x="8528" y="3460"/>
                    <a:pt x="8576" y="3486"/>
                    <a:pt x="8594" y="3506"/>
                  </a:cubicBezTo>
                  <a:cubicBezTo>
                    <a:pt x="8623" y="3536"/>
                    <a:pt x="8643" y="3629"/>
                    <a:pt x="8671" y="3659"/>
                  </a:cubicBezTo>
                  <a:cubicBezTo>
                    <a:pt x="8717" y="3706"/>
                    <a:pt x="8834" y="3765"/>
                    <a:pt x="8896" y="3772"/>
                  </a:cubicBezTo>
                  <a:cubicBezTo>
                    <a:pt x="8950" y="3780"/>
                    <a:pt x="9063" y="3752"/>
                    <a:pt x="9113" y="3723"/>
                  </a:cubicBezTo>
                  <a:cubicBezTo>
                    <a:pt x="9164" y="3693"/>
                    <a:pt x="9248" y="3598"/>
                    <a:pt x="9282" y="3545"/>
                  </a:cubicBezTo>
                  <a:cubicBezTo>
                    <a:pt x="9312" y="3500"/>
                    <a:pt x="9351" y="3394"/>
                    <a:pt x="9371" y="3342"/>
                  </a:cubicBezTo>
                  <a:cubicBezTo>
                    <a:pt x="9408" y="3249"/>
                    <a:pt x="9471" y="3054"/>
                    <a:pt x="9506" y="2958"/>
                  </a:cubicBezTo>
                  <a:cubicBezTo>
                    <a:pt x="9542" y="2860"/>
                    <a:pt x="9602" y="2652"/>
                    <a:pt x="9656" y="2564"/>
                  </a:cubicBezTo>
                  <a:cubicBezTo>
                    <a:pt x="9692" y="2507"/>
                    <a:pt x="9785" y="2410"/>
                    <a:pt x="9837" y="2373"/>
                  </a:cubicBezTo>
                  <a:cubicBezTo>
                    <a:pt x="9883" y="2338"/>
                    <a:pt x="9995" y="2316"/>
                    <a:pt x="10036" y="2276"/>
                  </a:cubicBezTo>
                  <a:cubicBezTo>
                    <a:pt x="10074" y="2241"/>
                    <a:pt x="10124" y="2142"/>
                    <a:pt x="10144" y="2092"/>
                  </a:cubicBezTo>
                  <a:cubicBezTo>
                    <a:pt x="10159" y="2053"/>
                    <a:pt x="10157" y="1962"/>
                    <a:pt x="10178" y="1927"/>
                  </a:cubicBezTo>
                  <a:cubicBezTo>
                    <a:pt x="10202" y="1888"/>
                    <a:pt x="10282" y="1840"/>
                    <a:pt x="10322" y="1825"/>
                  </a:cubicBezTo>
                  <a:cubicBezTo>
                    <a:pt x="10376" y="1805"/>
                    <a:pt x="10490" y="1798"/>
                    <a:pt x="10546" y="1807"/>
                  </a:cubicBezTo>
                  <a:cubicBezTo>
                    <a:pt x="10623" y="1819"/>
                    <a:pt x="10764" y="1912"/>
                    <a:pt x="10841" y="1927"/>
                  </a:cubicBezTo>
                  <a:cubicBezTo>
                    <a:pt x="10900" y="1939"/>
                    <a:pt x="11024" y="1947"/>
                    <a:pt x="11083" y="1927"/>
                  </a:cubicBezTo>
                  <a:cubicBezTo>
                    <a:pt x="11136" y="1910"/>
                    <a:pt x="11237" y="1843"/>
                    <a:pt x="11274" y="1793"/>
                  </a:cubicBezTo>
                  <a:cubicBezTo>
                    <a:pt x="11302" y="1753"/>
                    <a:pt x="11326" y="1650"/>
                    <a:pt x="11340" y="1601"/>
                  </a:cubicBezTo>
                  <a:cubicBezTo>
                    <a:pt x="11359" y="1536"/>
                    <a:pt x="11375" y="1400"/>
                    <a:pt x="11399" y="1338"/>
                  </a:cubicBezTo>
                  <a:cubicBezTo>
                    <a:pt x="11426" y="1271"/>
                    <a:pt x="11491" y="1137"/>
                    <a:pt x="11543" y="1097"/>
                  </a:cubicBezTo>
                  <a:cubicBezTo>
                    <a:pt x="11581" y="1066"/>
                    <a:pt x="11683" y="1071"/>
                    <a:pt x="11724" y="1046"/>
                  </a:cubicBezTo>
                  <a:cubicBezTo>
                    <a:pt x="11785" y="1011"/>
                    <a:pt x="11884" y="897"/>
                    <a:pt x="11932" y="841"/>
                  </a:cubicBezTo>
                  <a:cubicBezTo>
                    <a:pt x="11980" y="785"/>
                    <a:pt x="12052" y="649"/>
                    <a:pt x="12105" y="602"/>
                  </a:cubicBezTo>
                  <a:cubicBezTo>
                    <a:pt x="12144" y="568"/>
                    <a:pt x="12235" y="521"/>
                    <a:pt x="12283" y="506"/>
                  </a:cubicBezTo>
                  <a:cubicBezTo>
                    <a:pt x="12356" y="483"/>
                    <a:pt x="12511" y="481"/>
                    <a:pt x="12587" y="468"/>
                  </a:cubicBezTo>
                  <a:cubicBezTo>
                    <a:pt x="12686" y="449"/>
                    <a:pt x="12892" y="427"/>
                    <a:pt x="12982" y="375"/>
                  </a:cubicBezTo>
                  <a:cubicBezTo>
                    <a:pt x="13057" y="332"/>
                    <a:pt x="13194" y="204"/>
                    <a:pt x="13234" y="119"/>
                  </a:cubicBezTo>
                  <a:cubicBezTo>
                    <a:pt x="13245" y="96"/>
                    <a:pt x="13252" y="48"/>
                    <a:pt x="13258" y="0"/>
                  </a:cubicBezTo>
                  <a:cubicBezTo>
                    <a:pt x="13285" y="47"/>
                    <a:pt x="13311" y="94"/>
                    <a:pt x="13335" y="119"/>
                  </a:cubicBezTo>
                  <a:cubicBezTo>
                    <a:pt x="13378" y="163"/>
                    <a:pt x="13476" y="244"/>
                    <a:pt x="13533" y="258"/>
                  </a:cubicBezTo>
                  <a:cubicBezTo>
                    <a:pt x="13560" y="264"/>
                    <a:pt x="13618" y="254"/>
                    <a:pt x="13643" y="242"/>
                  </a:cubicBezTo>
                  <a:cubicBezTo>
                    <a:pt x="13664" y="231"/>
                    <a:pt x="13691" y="186"/>
                    <a:pt x="13713" y="177"/>
                  </a:cubicBezTo>
                  <a:cubicBezTo>
                    <a:pt x="13744" y="164"/>
                    <a:pt x="13813" y="172"/>
                    <a:pt x="13846" y="177"/>
                  </a:cubicBezTo>
                  <a:cubicBezTo>
                    <a:pt x="13877" y="182"/>
                    <a:pt x="13945" y="187"/>
                    <a:pt x="13966" y="215"/>
                  </a:cubicBezTo>
                  <a:cubicBezTo>
                    <a:pt x="13994" y="254"/>
                    <a:pt x="13961" y="374"/>
                    <a:pt x="13984" y="417"/>
                  </a:cubicBezTo>
                  <a:cubicBezTo>
                    <a:pt x="14003" y="454"/>
                    <a:pt x="14070" y="498"/>
                    <a:pt x="14104" y="514"/>
                  </a:cubicBezTo>
                  <a:cubicBezTo>
                    <a:pt x="14134" y="528"/>
                    <a:pt x="14205" y="520"/>
                    <a:pt x="14233" y="540"/>
                  </a:cubicBezTo>
                  <a:cubicBezTo>
                    <a:pt x="14271" y="568"/>
                    <a:pt x="14309" y="676"/>
                    <a:pt x="14347" y="705"/>
                  </a:cubicBezTo>
                  <a:cubicBezTo>
                    <a:pt x="14375" y="727"/>
                    <a:pt x="14446" y="763"/>
                    <a:pt x="14476" y="748"/>
                  </a:cubicBezTo>
                  <a:cubicBezTo>
                    <a:pt x="14502" y="734"/>
                    <a:pt x="14503" y="648"/>
                    <a:pt x="14527" y="631"/>
                  </a:cubicBezTo>
                  <a:cubicBezTo>
                    <a:pt x="14555" y="611"/>
                    <a:pt x="14628" y="621"/>
                    <a:pt x="14661" y="631"/>
                  </a:cubicBezTo>
                  <a:cubicBezTo>
                    <a:pt x="14698" y="641"/>
                    <a:pt x="14768" y="683"/>
                    <a:pt x="14799" y="711"/>
                  </a:cubicBezTo>
                  <a:cubicBezTo>
                    <a:pt x="14837" y="746"/>
                    <a:pt x="14892" y="842"/>
                    <a:pt x="14923" y="887"/>
                  </a:cubicBezTo>
                  <a:cubicBezTo>
                    <a:pt x="14946" y="922"/>
                    <a:pt x="15004" y="988"/>
                    <a:pt x="15015" y="1031"/>
                  </a:cubicBezTo>
                  <a:cubicBezTo>
                    <a:pt x="15023" y="1060"/>
                    <a:pt x="15025" y="1128"/>
                    <a:pt x="15010" y="1153"/>
                  </a:cubicBezTo>
                  <a:cubicBezTo>
                    <a:pt x="14992" y="1187"/>
                    <a:pt x="14908" y="1191"/>
                    <a:pt x="14886" y="1222"/>
                  </a:cubicBezTo>
                  <a:cubicBezTo>
                    <a:pt x="14868" y="1247"/>
                    <a:pt x="14853" y="1314"/>
                    <a:pt x="14858" y="1345"/>
                  </a:cubicBezTo>
                  <a:cubicBezTo>
                    <a:pt x="14866" y="1401"/>
                    <a:pt x="14934" y="1492"/>
                    <a:pt x="14969" y="1532"/>
                  </a:cubicBezTo>
                  <a:cubicBezTo>
                    <a:pt x="14992" y="1558"/>
                    <a:pt x="15054" y="1589"/>
                    <a:pt x="15075" y="1617"/>
                  </a:cubicBezTo>
                  <a:cubicBezTo>
                    <a:pt x="15093" y="1643"/>
                    <a:pt x="15117" y="1707"/>
                    <a:pt x="15125" y="1739"/>
                  </a:cubicBezTo>
                  <a:cubicBezTo>
                    <a:pt x="15142" y="1801"/>
                    <a:pt x="15144" y="1931"/>
                    <a:pt x="15162" y="1990"/>
                  </a:cubicBezTo>
                  <a:cubicBezTo>
                    <a:pt x="15182" y="2054"/>
                    <a:pt x="15242" y="2175"/>
                    <a:pt x="15277" y="2230"/>
                  </a:cubicBezTo>
                  <a:cubicBezTo>
                    <a:pt x="15300" y="2265"/>
                    <a:pt x="15346" y="2344"/>
                    <a:pt x="15383" y="2353"/>
                  </a:cubicBezTo>
                  <a:cubicBezTo>
                    <a:pt x="15423" y="2363"/>
                    <a:pt x="15511" y="2324"/>
                    <a:pt x="15539" y="2289"/>
                  </a:cubicBezTo>
                  <a:cubicBezTo>
                    <a:pt x="15568" y="2253"/>
                    <a:pt x="15556" y="2137"/>
                    <a:pt x="15586" y="2102"/>
                  </a:cubicBezTo>
                  <a:cubicBezTo>
                    <a:pt x="15608" y="2076"/>
                    <a:pt x="15675" y="2064"/>
                    <a:pt x="15705" y="2060"/>
                  </a:cubicBezTo>
                  <a:cubicBezTo>
                    <a:pt x="15739" y="2054"/>
                    <a:pt x="15811" y="2051"/>
                    <a:pt x="15843" y="2065"/>
                  </a:cubicBezTo>
                  <a:cubicBezTo>
                    <a:pt x="15865" y="2074"/>
                    <a:pt x="15902" y="2109"/>
                    <a:pt x="15917" y="2129"/>
                  </a:cubicBezTo>
                  <a:cubicBezTo>
                    <a:pt x="15945" y="2165"/>
                    <a:pt x="15964" y="2275"/>
                    <a:pt x="16000" y="2299"/>
                  </a:cubicBezTo>
                  <a:cubicBezTo>
                    <a:pt x="16028" y="2318"/>
                    <a:pt x="16101" y="2319"/>
                    <a:pt x="16129" y="2299"/>
                  </a:cubicBezTo>
                  <a:cubicBezTo>
                    <a:pt x="16157" y="2279"/>
                    <a:pt x="16157" y="2175"/>
                    <a:pt x="16189" y="2161"/>
                  </a:cubicBezTo>
                  <a:cubicBezTo>
                    <a:pt x="16226" y="2145"/>
                    <a:pt x="16307" y="2197"/>
                    <a:pt x="16335" y="2230"/>
                  </a:cubicBezTo>
                  <a:cubicBezTo>
                    <a:pt x="16364" y="2264"/>
                    <a:pt x="16366" y="2374"/>
                    <a:pt x="16396" y="2406"/>
                  </a:cubicBezTo>
                  <a:cubicBezTo>
                    <a:pt x="16421" y="2433"/>
                    <a:pt x="16491" y="2457"/>
                    <a:pt x="16524" y="2454"/>
                  </a:cubicBezTo>
                  <a:cubicBezTo>
                    <a:pt x="16560" y="2451"/>
                    <a:pt x="16618" y="2384"/>
                    <a:pt x="16653" y="2379"/>
                  </a:cubicBezTo>
                  <a:cubicBezTo>
                    <a:pt x="16687" y="2375"/>
                    <a:pt x="16756" y="2394"/>
                    <a:pt x="16787" y="2411"/>
                  </a:cubicBezTo>
                  <a:cubicBezTo>
                    <a:pt x="16818" y="2430"/>
                    <a:pt x="16868" y="2489"/>
                    <a:pt x="16892" y="2518"/>
                  </a:cubicBezTo>
                  <a:cubicBezTo>
                    <a:pt x="16934" y="2566"/>
                    <a:pt x="17034" y="2658"/>
                    <a:pt x="17044" y="2726"/>
                  </a:cubicBezTo>
                  <a:cubicBezTo>
                    <a:pt x="17049" y="2753"/>
                    <a:pt x="17010" y="2805"/>
                    <a:pt x="17013" y="2833"/>
                  </a:cubicBezTo>
                  <a:cubicBezTo>
                    <a:pt x="17016" y="2867"/>
                    <a:pt x="17051" y="2933"/>
                    <a:pt x="17077" y="2950"/>
                  </a:cubicBezTo>
                  <a:cubicBezTo>
                    <a:pt x="17104" y="2967"/>
                    <a:pt x="17170" y="2954"/>
                    <a:pt x="17201" y="2950"/>
                  </a:cubicBezTo>
                  <a:cubicBezTo>
                    <a:pt x="17227" y="2947"/>
                    <a:pt x="17277" y="2918"/>
                    <a:pt x="17302" y="2923"/>
                  </a:cubicBezTo>
                  <a:cubicBezTo>
                    <a:pt x="17340" y="2932"/>
                    <a:pt x="17391" y="3010"/>
                    <a:pt x="17426" y="3024"/>
                  </a:cubicBezTo>
                  <a:cubicBezTo>
                    <a:pt x="17460" y="3038"/>
                    <a:pt x="17539" y="3057"/>
                    <a:pt x="17569" y="3035"/>
                  </a:cubicBezTo>
                  <a:cubicBezTo>
                    <a:pt x="17592" y="3018"/>
                    <a:pt x="17619" y="2946"/>
                    <a:pt x="17606" y="2918"/>
                  </a:cubicBezTo>
                  <a:cubicBezTo>
                    <a:pt x="17594" y="2893"/>
                    <a:pt x="17532" y="2904"/>
                    <a:pt x="17509" y="2891"/>
                  </a:cubicBezTo>
                  <a:cubicBezTo>
                    <a:pt x="17492" y="2882"/>
                    <a:pt x="17449" y="2860"/>
                    <a:pt x="17449" y="2838"/>
                  </a:cubicBezTo>
                  <a:cubicBezTo>
                    <a:pt x="17449" y="2818"/>
                    <a:pt x="17488" y="2795"/>
                    <a:pt x="17505" y="2790"/>
                  </a:cubicBezTo>
                  <a:cubicBezTo>
                    <a:pt x="17532" y="2781"/>
                    <a:pt x="17590" y="2820"/>
                    <a:pt x="17615" y="2806"/>
                  </a:cubicBezTo>
                  <a:cubicBezTo>
                    <a:pt x="17641" y="2792"/>
                    <a:pt x="17653" y="2715"/>
                    <a:pt x="17675" y="2694"/>
                  </a:cubicBezTo>
                  <a:cubicBezTo>
                    <a:pt x="17693" y="2676"/>
                    <a:pt x="17738" y="2650"/>
                    <a:pt x="17762" y="2651"/>
                  </a:cubicBezTo>
                  <a:cubicBezTo>
                    <a:pt x="17798" y="2653"/>
                    <a:pt x="17851" y="2725"/>
                    <a:pt x="17887" y="2732"/>
                  </a:cubicBezTo>
                  <a:cubicBezTo>
                    <a:pt x="17909" y="2735"/>
                    <a:pt x="17952" y="2709"/>
                    <a:pt x="17974" y="2710"/>
                  </a:cubicBezTo>
                  <a:cubicBezTo>
                    <a:pt x="18013" y="2711"/>
                    <a:pt x="18091" y="2732"/>
                    <a:pt x="18121" y="2757"/>
                  </a:cubicBezTo>
                  <a:cubicBezTo>
                    <a:pt x="18150" y="2782"/>
                    <a:pt x="18206" y="2857"/>
                    <a:pt x="18195" y="2896"/>
                  </a:cubicBezTo>
                  <a:cubicBezTo>
                    <a:pt x="18187" y="2924"/>
                    <a:pt x="18128" y="2938"/>
                    <a:pt x="18103" y="2939"/>
                  </a:cubicBezTo>
                  <a:cubicBezTo>
                    <a:pt x="18076" y="2940"/>
                    <a:pt x="18025" y="2899"/>
                    <a:pt x="17997" y="2901"/>
                  </a:cubicBezTo>
                  <a:cubicBezTo>
                    <a:pt x="17964" y="2905"/>
                    <a:pt x="17904" y="2948"/>
                    <a:pt x="17877" y="2971"/>
                  </a:cubicBezTo>
                  <a:cubicBezTo>
                    <a:pt x="17854" y="2992"/>
                    <a:pt x="17822" y="3051"/>
                    <a:pt x="17800" y="3072"/>
                  </a:cubicBezTo>
                  <a:cubicBezTo>
                    <a:pt x="17770" y="3100"/>
                    <a:pt x="17689" y="3123"/>
                    <a:pt x="17666" y="3157"/>
                  </a:cubicBezTo>
                  <a:cubicBezTo>
                    <a:pt x="17648" y="3184"/>
                    <a:pt x="17639" y="3253"/>
                    <a:pt x="17638" y="3285"/>
                  </a:cubicBezTo>
                  <a:cubicBezTo>
                    <a:pt x="17637" y="3325"/>
                    <a:pt x="17640" y="3414"/>
                    <a:pt x="17666" y="3440"/>
                  </a:cubicBezTo>
                  <a:cubicBezTo>
                    <a:pt x="17683" y="3458"/>
                    <a:pt x="17735" y="3455"/>
                    <a:pt x="17758" y="3451"/>
                  </a:cubicBezTo>
                  <a:cubicBezTo>
                    <a:pt x="17776" y="3448"/>
                    <a:pt x="17809" y="3407"/>
                    <a:pt x="17827" y="3413"/>
                  </a:cubicBezTo>
                  <a:cubicBezTo>
                    <a:pt x="17862" y="3426"/>
                    <a:pt x="17888" y="3518"/>
                    <a:pt x="17901" y="3557"/>
                  </a:cubicBezTo>
                  <a:cubicBezTo>
                    <a:pt x="17914" y="3602"/>
                    <a:pt x="17927" y="3697"/>
                    <a:pt x="17928" y="3744"/>
                  </a:cubicBezTo>
                  <a:cubicBezTo>
                    <a:pt x="17929" y="3797"/>
                    <a:pt x="17930" y="3909"/>
                    <a:pt x="17905" y="3952"/>
                  </a:cubicBezTo>
                  <a:cubicBezTo>
                    <a:pt x="17895" y="3970"/>
                    <a:pt x="17853" y="3979"/>
                    <a:pt x="17840" y="3995"/>
                  </a:cubicBezTo>
                  <a:cubicBezTo>
                    <a:pt x="17825" y="4014"/>
                    <a:pt x="17799" y="4067"/>
                    <a:pt x="17805" y="4093"/>
                  </a:cubicBezTo>
                  <a:cubicBezTo>
                    <a:pt x="17813" y="4123"/>
                    <a:pt x="17889" y="4130"/>
                    <a:pt x="17898" y="4160"/>
                  </a:cubicBezTo>
                  <a:cubicBezTo>
                    <a:pt x="17905" y="4188"/>
                    <a:pt x="17876" y="4247"/>
                    <a:pt x="17858" y="4267"/>
                  </a:cubicBezTo>
                  <a:cubicBezTo>
                    <a:pt x="17834" y="4290"/>
                    <a:pt x="17757" y="4274"/>
                    <a:pt x="17737" y="4302"/>
                  </a:cubicBezTo>
                  <a:cubicBezTo>
                    <a:pt x="17711" y="4343"/>
                    <a:pt x="17724" y="4459"/>
                    <a:pt x="17737" y="4509"/>
                  </a:cubicBezTo>
                  <a:cubicBezTo>
                    <a:pt x="17753" y="4567"/>
                    <a:pt x="17818" y="4668"/>
                    <a:pt x="17858" y="4707"/>
                  </a:cubicBezTo>
                  <a:cubicBezTo>
                    <a:pt x="17890" y="4740"/>
                    <a:pt x="17989" y="4755"/>
                    <a:pt x="18011" y="4797"/>
                  </a:cubicBezTo>
                  <a:cubicBezTo>
                    <a:pt x="18034" y="4839"/>
                    <a:pt x="18027" y="4948"/>
                    <a:pt x="18014" y="4996"/>
                  </a:cubicBezTo>
                  <a:cubicBezTo>
                    <a:pt x="18003" y="5035"/>
                    <a:pt x="17959" y="5107"/>
                    <a:pt x="17928" y="5130"/>
                  </a:cubicBezTo>
                  <a:cubicBezTo>
                    <a:pt x="17892" y="5157"/>
                    <a:pt x="17798" y="5143"/>
                    <a:pt x="17762" y="5170"/>
                  </a:cubicBezTo>
                  <a:cubicBezTo>
                    <a:pt x="17742" y="5185"/>
                    <a:pt x="17714" y="5235"/>
                    <a:pt x="17707" y="5262"/>
                  </a:cubicBezTo>
                  <a:cubicBezTo>
                    <a:pt x="17698" y="5297"/>
                    <a:pt x="17698" y="5373"/>
                    <a:pt x="17707" y="5407"/>
                  </a:cubicBezTo>
                  <a:cubicBezTo>
                    <a:pt x="17718" y="5445"/>
                    <a:pt x="17760" y="5512"/>
                    <a:pt x="17787" y="5535"/>
                  </a:cubicBezTo>
                  <a:cubicBezTo>
                    <a:pt x="17821" y="5565"/>
                    <a:pt x="17904" y="5616"/>
                    <a:pt x="17947" y="5606"/>
                  </a:cubicBezTo>
                  <a:cubicBezTo>
                    <a:pt x="17971" y="5601"/>
                    <a:pt x="18007" y="5553"/>
                    <a:pt x="18020" y="5529"/>
                  </a:cubicBezTo>
                  <a:cubicBezTo>
                    <a:pt x="18035" y="5500"/>
                    <a:pt x="18027" y="5417"/>
                    <a:pt x="18051" y="5401"/>
                  </a:cubicBezTo>
                  <a:cubicBezTo>
                    <a:pt x="18074" y="5385"/>
                    <a:pt x="18139" y="5404"/>
                    <a:pt x="18155" y="5429"/>
                  </a:cubicBezTo>
                  <a:cubicBezTo>
                    <a:pt x="18171" y="5451"/>
                    <a:pt x="18162" y="5518"/>
                    <a:pt x="18155" y="5546"/>
                  </a:cubicBezTo>
                  <a:cubicBezTo>
                    <a:pt x="18151" y="5567"/>
                    <a:pt x="18129" y="5606"/>
                    <a:pt x="18118" y="5624"/>
                  </a:cubicBezTo>
                  <a:cubicBezTo>
                    <a:pt x="18104" y="5647"/>
                    <a:pt x="18062" y="5682"/>
                    <a:pt x="18054" y="5709"/>
                  </a:cubicBezTo>
                  <a:cubicBezTo>
                    <a:pt x="18046" y="5735"/>
                    <a:pt x="18046" y="5795"/>
                    <a:pt x="18057" y="5820"/>
                  </a:cubicBezTo>
                  <a:cubicBezTo>
                    <a:pt x="18075" y="5858"/>
                    <a:pt x="18150" y="5893"/>
                    <a:pt x="18177" y="5923"/>
                  </a:cubicBezTo>
                  <a:cubicBezTo>
                    <a:pt x="18204" y="5952"/>
                    <a:pt x="18241" y="6030"/>
                    <a:pt x="18268" y="6058"/>
                  </a:cubicBezTo>
                  <a:cubicBezTo>
                    <a:pt x="18288" y="6078"/>
                    <a:pt x="18332" y="6117"/>
                    <a:pt x="18357" y="6118"/>
                  </a:cubicBezTo>
                  <a:cubicBezTo>
                    <a:pt x="18383" y="6119"/>
                    <a:pt x="18432" y="6087"/>
                    <a:pt x="18450" y="6065"/>
                  </a:cubicBezTo>
                  <a:cubicBezTo>
                    <a:pt x="18476" y="6033"/>
                    <a:pt x="18490" y="5938"/>
                    <a:pt x="18514" y="5905"/>
                  </a:cubicBezTo>
                  <a:cubicBezTo>
                    <a:pt x="18535" y="5876"/>
                    <a:pt x="18601" y="5849"/>
                    <a:pt x="18622" y="5820"/>
                  </a:cubicBezTo>
                  <a:cubicBezTo>
                    <a:pt x="18640" y="5793"/>
                    <a:pt x="18663" y="5727"/>
                    <a:pt x="18664" y="5692"/>
                  </a:cubicBezTo>
                  <a:cubicBezTo>
                    <a:pt x="18665" y="5668"/>
                    <a:pt x="18659" y="5618"/>
                    <a:pt x="18643" y="5603"/>
                  </a:cubicBezTo>
                  <a:cubicBezTo>
                    <a:pt x="18621" y="5582"/>
                    <a:pt x="18558" y="5592"/>
                    <a:pt x="18530" y="5595"/>
                  </a:cubicBezTo>
                  <a:cubicBezTo>
                    <a:pt x="18512" y="5599"/>
                    <a:pt x="18479" y="5627"/>
                    <a:pt x="18462" y="5621"/>
                  </a:cubicBezTo>
                  <a:cubicBezTo>
                    <a:pt x="18432" y="5610"/>
                    <a:pt x="18390" y="5546"/>
                    <a:pt x="18382" y="5510"/>
                  </a:cubicBezTo>
                  <a:cubicBezTo>
                    <a:pt x="18374" y="5472"/>
                    <a:pt x="18393" y="5387"/>
                    <a:pt x="18413" y="5355"/>
                  </a:cubicBezTo>
                  <a:cubicBezTo>
                    <a:pt x="18427" y="5333"/>
                    <a:pt x="18471" y="5312"/>
                    <a:pt x="18493" y="5301"/>
                  </a:cubicBezTo>
                  <a:cubicBezTo>
                    <a:pt x="18526" y="5284"/>
                    <a:pt x="18595" y="5244"/>
                    <a:pt x="18631" y="5247"/>
                  </a:cubicBezTo>
                  <a:cubicBezTo>
                    <a:pt x="18647" y="5249"/>
                    <a:pt x="18672" y="5273"/>
                    <a:pt x="18686" y="5283"/>
                  </a:cubicBezTo>
                  <a:cubicBezTo>
                    <a:pt x="18700" y="5294"/>
                    <a:pt x="18726" y="5322"/>
                    <a:pt x="18741" y="5333"/>
                  </a:cubicBezTo>
                  <a:cubicBezTo>
                    <a:pt x="18765" y="5348"/>
                    <a:pt x="18815" y="5384"/>
                    <a:pt x="18842" y="5379"/>
                  </a:cubicBezTo>
                  <a:cubicBezTo>
                    <a:pt x="18861" y="5376"/>
                    <a:pt x="18886" y="5342"/>
                    <a:pt x="18900" y="5330"/>
                  </a:cubicBezTo>
                  <a:cubicBezTo>
                    <a:pt x="18917" y="5316"/>
                    <a:pt x="18946" y="5275"/>
                    <a:pt x="18965" y="5276"/>
                  </a:cubicBezTo>
                  <a:cubicBezTo>
                    <a:pt x="18979" y="5276"/>
                    <a:pt x="18995" y="5309"/>
                    <a:pt x="19008" y="5315"/>
                  </a:cubicBezTo>
                  <a:cubicBezTo>
                    <a:pt x="19042" y="5331"/>
                    <a:pt x="19119" y="5346"/>
                    <a:pt x="19153" y="5330"/>
                  </a:cubicBezTo>
                  <a:cubicBezTo>
                    <a:pt x="19163" y="5323"/>
                    <a:pt x="19171" y="5295"/>
                    <a:pt x="19180" y="5287"/>
                  </a:cubicBezTo>
                  <a:cubicBezTo>
                    <a:pt x="19201" y="5268"/>
                    <a:pt x="19249" y="5237"/>
                    <a:pt x="19275" y="5233"/>
                  </a:cubicBezTo>
                  <a:cubicBezTo>
                    <a:pt x="19305" y="5229"/>
                    <a:pt x="19372" y="5235"/>
                    <a:pt x="19392" y="5262"/>
                  </a:cubicBezTo>
                  <a:cubicBezTo>
                    <a:pt x="19406" y="5281"/>
                    <a:pt x="19401" y="5340"/>
                    <a:pt x="19394" y="5365"/>
                  </a:cubicBezTo>
                  <a:cubicBezTo>
                    <a:pt x="19389" y="5388"/>
                    <a:pt x="19367" y="5433"/>
                    <a:pt x="19349" y="5447"/>
                  </a:cubicBezTo>
                  <a:cubicBezTo>
                    <a:pt x="19329" y="5462"/>
                    <a:pt x="19273" y="5450"/>
                    <a:pt x="19254" y="5467"/>
                  </a:cubicBezTo>
                  <a:cubicBezTo>
                    <a:pt x="19234" y="5486"/>
                    <a:pt x="19219" y="5544"/>
                    <a:pt x="19214" y="5571"/>
                  </a:cubicBezTo>
                  <a:cubicBezTo>
                    <a:pt x="19207" y="5606"/>
                    <a:pt x="19225" y="5680"/>
                    <a:pt x="19214" y="5714"/>
                  </a:cubicBezTo>
                  <a:cubicBezTo>
                    <a:pt x="19204" y="5742"/>
                    <a:pt x="19157" y="5777"/>
                    <a:pt x="19143" y="5802"/>
                  </a:cubicBezTo>
                  <a:cubicBezTo>
                    <a:pt x="19128" y="5828"/>
                    <a:pt x="19094" y="5886"/>
                    <a:pt x="19101" y="5916"/>
                  </a:cubicBezTo>
                  <a:cubicBezTo>
                    <a:pt x="19105" y="5943"/>
                    <a:pt x="19149" y="5979"/>
                    <a:pt x="19171" y="5987"/>
                  </a:cubicBezTo>
                  <a:cubicBezTo>
                    <a:pt x="19209" y="6001"/>
                    <a:pt x="19291" y="5975"/>
                    <a:pt x="19330" y="5965"/>
                  </a:cubicBezTo>
                  <a:cubicBezTo>
                    <a:pt x="19373" y="5956"/>
                    <a:pt x="19457" y="5929"/>
                    <a:pt x="19496" y="5905"/>
                  </a:cubicBezTo>
                  <a:cubicBezTo>
                    <a:pt x="19532" y="5883"/>
                    <a:pt x="19595" y="5825"/>
                    <a:pt x="19621" y="5791"/>
                  </a:cubicBezTo>
                  <a:cubicBezTo>
                    <a:pt x="19639" y="5771"/>
                    <a:pt x="19655" y="5708"/>
                    <a:pt x="19677" y="5695"/>
                  </a:cubicBezTo>
                  <a:cubicBezTo>
                    <a:pt x="19695" y="5686"/>
                    <a:pt x="19739" y="5692"/>
                    <a:pt x="19757" y="5703"/>
                  </a:cubicBezTo>
                  <a:cubicBezTo>
                    <a:pt x="19783" y="5717"/>
                    <a:pt x="19816" y="5776"/>
                    <a:pt x="19834" y="5802"/>
                  </a:cubicBezTo>
                  <a:cubicBezTo>
                    <a:pt x="19858" y="5837"/>
                    <a:pt x="19890" y="5925"/>
                    <a:pt x="19923" y="5951"/>
                  </a:cubicBezTo>
                  <a:cubicBezTo>
                    <a:pt x="19951" y="5975"/>
                    <a:pt x="20026" y="6001"/>
                    <a:pt x="20061" y="5990"/>
                  </a:cubicBezTo>
                  <a:cubicBezTo>
                    <a:pt x="20081" y="5985"/>
                    <a:pt x="20124" y="5948"/>
                    <a:pt x="20125" y="5923"/>
                  </a:cubicBezTo>
                  <a:cubicBezTo>
                    <a:pt x="20127" y="5896"/>
                    <a:pt x="20085" y="5857"/>
                    <a:pt x="20066" y="5842"/>
                  </a:cubicBezTo>
                  <a:cubicBezTo>
                    <a:pt x="20049" y="5825"/>
                    <a:pt x="19996" y="5824"/>
                    <a:pt x="19984" y="5802"/>
                  </a:cubicBezTo>
                  <a:cubicBezTo>
                    <a:pt x="19972" y="5779"/>
                    <a:pt x="19973" y="5714"/>
                    <a:pt x="19990" y="5695"/>
                  </a:cubicBezTo>
                  <a:cubicBezTo>
                    <a:pt x="20019" y="5664"/>
                    <a:pt x="20112" y="5682"/>
                    <a:pt x="20150" y="5695"/>
                  </a:cubicBezTo>
                  <a:cubicBezTo>
                    <a:pt x="20188" y="5708"/>
                    <a:pt x="20248" y="5771"/>
                    <a:pt x="20281" y="5795"/>
                  </a:cubicBezTo>
                  <a:cubicBezTo>
                    <a:pt x="20329" y="5830"/>
                    <a:pt x="20434" y="5882"/>
                    <a:pt x="20468" y="5933"/>
                  </a:cubicBezTo>
                  <a:cubicBezTo>
                    <a:pt x="20493" y="5971"/>
                    <a:pt x="20531" y="6066"/>
                    <a:pt x="20520" y="6111"/>
                  </a:cubicBezTo>
                  <a:cubicBezTo>
                    <a:pt x="20514" y="6138"/>
                    <a:pt x="20465" y="6163"/>
                    <a:pt x="20447" y="6182"/>
                  </a:cubicBezTo>
                  <a:cubicBezTo>
                    <a:pt x="20427" y="6204"/>
                    <a:pt x="20383" y="6246"/>
                    <a:pt x="20370" y="6275"/>
                  </a:cubicBezTo>
                  <a:cubicBezTo>
                    <a:pt x="20357" y="6305"/>
                    <a:pt x="20352" y="6376"/>
                    <a:pt x="20349" y="6410"/>
                  </a:cubicBezTo>
                  <a:cubicBezTo>
                    <a:pt x="20345" y="6452"/>
                    <a:pt x="20330" y="6544"/>
                    <a:pt x="20349" y="6580"/>
                  </a:cubicBezTo>
                  <a:cubicBezTo>
                    <a:pt x="20360" y="6603"/>
                    <a:pt x="20405" y="6623"/>
                    <a:pt x="20426" y="6631"/>
                  </a:cubicBezTo>
                  <a:cubicBezTo>
                    <a:pt x="20449" y="6637"/>
                    <a:pt x="20501" y="6649"/>
                    <a:pt x="20520" y="6634"/>
                  </a:cubicBezTo>
                  <a:cubicBezTo>
                    <a:pt x="20546" y="6613"/>
                    <a:pt x="20557" y="6534"/>
                    <a:pt x="20564" y="6498"/>
                  </a:cubicBezTo>
                  <a:cubicBezTo>
                    <a:pt x="20570" y="6463"/>
                    <a:pt x="20560" y="6388"/>
                    <a:pt x="20569" y="6353"/>
                  </a:cubicBezTo>
                  <a:cubicBezTo>
                    <a:pt x="20576" y="6329"/>
                    <a:pt x="20597" y="6279"/>
                    <a:pt x="20616" y="6267"/>
                  </a:cubicBezTo>
                  <a:cubicBezTo>
                    <a:pt x="20656" y="6243"/>
                    <a:pt x="20757" y="6246"/>
                    <a:pt x="20797" y="6272"/>
                  </a:cubicBezTo>
                  <a:cubicBezTo>
                    <a:pt x="20820" y="6286"/>
                    <a:pt x="20836" y="6350"/>
                    <a:pt x="20855" y="6370"/>
                  </a:cubicBezTo>
                  <a:cubicBezTo>
                    <a:pt x="20880" y="6398"/>
                    <a:pt x="20946" y="6430"/>
                    <a:pt x="20970" y="6458"/>
                  </a:cubicBezTo>
                  <a:cubicBezTo>
                    <a:pt x="20998" y="6489"/>
                    <a:pt x="21021" y="6584"/>
                    <a:pt x="21053" y="6607"/>
                  </a:cubicBezTo>
                  <a:cubicBezTo>
                    <a:pt x="21085" y="6630"/>
                    <a:pt x="21168" y="6644"/>
                    <a:pt x="21201" y="6623"/>
                  </a:cubicBezTo>
                  <a:cubicBezTo>
                    <a:pt x="21245" y="6595"/>
                    <a:pt x="21284" y="6472"/>
                    <a:pt x="21297" y="6416"/>
                  </a:cubicBezTo>
                  <a:cubicBezTo>
                    <a:pt x="21314" y="6345"/>
                    <a:pt x="21317" y="6194"/>
                    <a:pt x="21306" y="6122"/>
                  </a:cubicBezTo>
                  <a:cubicBezTo>
                    <a:pt x="21301" y="6087"/>
                    <a:pt x="21263" y="6024"/>
                    <a:pt x="21260" y="5989"/>
                  </a:cubicBezTo>
                  <a:cubicBezTo>
                    <a:pt x="21258" y="5963"/>
                    <a:pt x="21262" y="5904"/>
                    <a:pt x="21278" y="5888"/>
                  </a:cubicBezTo>
                  <a:cubicBezTo>
                    <a:pt x="21292" y="5875"/>
                    <a:pt x="21330" y="5890"/>
                    <a:pt x="21348" y="5888"/>
                  </a:cubicBezTo>
                  <a:cubicBezTo>
                    <a:pt x="21369" y="5885"/>
                    <a:pt x="21416" y="5870"/>
                    <a:pt x="21449" y="5859"/>
                  </a:cubicBezTo>
                  <a:cubicBezTo>
                    <a:pt x="21449" y="5867"/>
                    <a:pt x="21450" y="5875"/>
                    <a:pt x="21451" y="5882"/>
                  </a:cubicBezTo>
                  <a:cubicBezTo>
                    <a:pt x="21462" y="5929"/>
                    <a:pt x="21530" y="5996"/>
                    <a:pt x="21550" y="6039"/>
                  </a:cubicBez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39" name="Shape 1027"/>
            <p:cNvSpPr>
              <a:spLocks/>
            </p:cNvSpPr>
            <p:nvPr/>
          </p:nvSpPr>
          <p:spPr bwMode="auto">
            <a:xfrm>
              <a:off x="2169827" y="1713464"/>
              <a:ext cx="974634" cy="337735"/>
            </a:xfrm>
            <a:custGeom>
              <a:avLst/>
              <a:gdLst>
                <a:gd name="T0" fmla="*/ 2147483646 w 21600"/>
                <a:gd name="T1" fmla="*/ 2147483646 h 21564"/>
                <a:gd name="T2" fmla="*/ 2147483646 w 21600"/>
                <a:gd name="T3" fmla="*/ 2147483646 h 21564"/>
                <a:gd name="T4" fmla="*/ 2147483646 w 21600"/>
                <a:gd name="T5" fmla="*/ 2147483646 h 21564"/>
                <a:gd name="T6" fmla="*/ 2147483646 w 21600"/>
                <a:gd name="T7" fmla="*/ 2147483646 h 2156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4" extrusionOk="0">
                  <a:moveTo>
                    <a:pt x="19061" y="21341"/>
                  </a:moveTo>
                  <a:cubicBezTo>
                    <a:pt x="19036" y="21345"/>
                    <a:pt x="18736" y="21402"/>
                    <a:pt x="18667" y="21385"/>
                  </a:cubicBezTo>
                  <a:cubicBezTo>
                    <a:pt x="18596" y="21367"/>
                    <a:pt x="18452" y="21319"/>
                    <a:pt x="18394" y="21208"/>
                  </a:cubicBezTo>
                  <a:cubicBezTo>
                    <a:pt x="18338" y="21103"/>
                    <a:pt x="18271" y="20746"/>
                    <a:pt x="18238" y="20574"/>
                  </a:cubicBezTo>
                  <a:cubicBezTo>
                    <a:pt x="18204" y="20394"/>
                    <a:pt x="18179" y="19966"/>
                    <a:pt x="18130" y="19812"/>
                  </a:cubicBezTo>
                  <a:cubicBezTo>
                    <a:pt x="18058" y="19588"/>
                    <a:pt x="17853" y="19319"/>
                    <a:pt x="17750" y="19244"/>
                  </a:cubicBezTo>
                  <a:cubicBezTo>
                    <a:pt x="17675" y="19187"/>
                    <a:pt x="17515" y="19266"/>
                    <a:pt x="17439" y="19222"/>
                  </a:cubicBezTo>
                  <a:cubicBezTo>
                    <a:pt x="17384" y="19187"/>
                    <a:pt x="17273" y="19077"/>
                    <a:pt x="17229" y="18980"/>
                  </a:cubicBezTo>
                  <a:cubicBezTo>
                    <a:pt x="17138" y="18786"/>
                    <a:pt x="17033" y="18191"/>
                    <a:pt x="16957" y="17953"/>
                  </a:cubicBezTo>
                  <a:cubicBezTo>
                    <a:pt x="16857" y="17636"/>
                    <a:pt x="16649" y="16993"/>
                    <a:pt x="16514" y="16795"/>
                  </a:cubicBezTo>
                  <a:cubicBezTo>
                    <a:pt x="16426" y="16667"/>
                    <a:pt x="16225" y="16588"/>
                    <a:pt x="16126" y="16557"/>
                  </a:cubicBezTo>
                  <a:cubicBezTo>
                    <a:pt x="16057" y="16535"/>
                    <a:pt x="15918" y="16557"/>
                    <a:pt x="15849" y="16557"/>
                  </a:cubicBezTo>
                  <a:cubicBezTo>
                    <a:pt x="15774" y="16553"/>
                    <a:pt x="15622" y="16557"/>
                    <a:pt x="15547" y="16540"/>
                  </a:cubicBezTo>
                  <a:cubicBezTo>
                    <a:pt x="15482" y="16531"/>
                    <a:pt x="15350" y="16469"/>
                    <a:pt x="15284" y="16456"/>
                  </a:cubicBezTo>
                  <a:cubicBezTo>
                    <a:pt x="15166" y="16425"/>
                    <a:pt x="14926" y="16377"/>
                    <a:pt x="14807" y="16381"/>
                  </a:cubicBezTo>
                  <a:cubicBezTo>
                    <a:pt x="14715" y="16385"/>
                    <a:pt x="14527" y="16385"/>
                    <a:pt x="14440" y="16469"/>
                  </a:cubicBezTo>
                  <a:cubicBezTo>
                    <a:pt x="14357" y="16548"/>
                    <a:pt x="14221" y="16883"/>
                    <a:pt x="14144" y="17006"/>
                  </a:cubicBezTo>
                  <a:cubicBezTo>
                    <a:pt x="14075" y="17121"/>
                    <a:pt x="13937" y="17372"/>
                    <a:pt x="13859" y="17429"/>
                  </a:cubicBezTo>
                  <a:cubicBezTo>
                    <a:pt x="13773" y="17495"/>
                    <a:pt x="13592" y="17438"/>
                    <a:pt x="13503" y="17460"/>
                  </a:cubicBezTo>
                  <a:cubicBezTo>
                    <a:pt x="13365" y="17491"/>
                    <a:pt x="13096" y="17650"/>
                    <a:pt x="12958" y="17676"/>
                  </a:cubicBezTo>
                  <a:cubicBezTo>
                    <a:pt x="12888" y="17694"/>
                    <a:pt x="12744" y="17654"/>
                    <a:pt x="12673" y="17676"/>
                  </a:cubicBezTo>
                  <a:cubicBezTo>
                    <a:pt x="12584" y="17707"/>
                    <a:pt x="12415" y="17909"/>
                    <a:pt x="12326" y="17909"/>
                  </a:cubicBezTo>
                  <a:cubicBezTo>
                    <a:pt x="12235" y="17909"/>
                    <a:pt x="12060" y="17755"/>
                    <a:pt x="11974" y="17676"/>
                  </a:cubicBezTo>
                  <a:cubicBezTo>
                    <a:pt x="11901" y="17614"/>
                    <a:pt x="11764" y="17390"/>
                    <a:pt x="11689" y="17359"/>
                  </a:cubicBezTo>
                  <a:cubicBezTo>
                    <a:pt x="11596" y="17315"/>
                    <a:pt x="11406" y="17394"/>
                    <a:pt x="11311" y="17416"/>
                  </a:cubicBezTo>
                  <a:cubicBezTo>
                    <a:pt x="11187" y="17442"/>
                    <a:pt x="10943" y="17544"/>
                    <a:pt x="10820" y="17561"/>
                  </a:cubicBezTo>
                  <a:cubicBezTo>
                    <a:pt x="10708" y="17575"/>
                    <a:pt x="10485" y="17632"/>
                    <a:pt x="10378" y="17548"/>
                  </a:cubicBezTo>
                  <a:cubicBezTo>
                    <a:pt x="10314" y="17495"/>
                    <a:pt x="10216" y="17205"/>
                    <a:pt x="10152" y="17152"/>
                  </a:cubicBezTo>
                  <a:cubicBezTo>
                    <a:pt x="10087" y="17103"/>
                    <a:pt x="9953" y="17183"/>
                    <a:pt x="9887" y="17169"/>
                  </a:cubicBezTo>
                  <a:cubicBezTo>
                    <a:pt x="9785" y="17147"/>
                    <a:pt x="9588" y="17020"/>
                    <a:pt x="9488" y="16980"/>
                  </a:cubicBezTo>
                  <a:cubicBezTo>
                    <a:pt x="9351" y="16923"/>
                    <a:pt x="9074" y="16826"/>
                    <a:pt x="8934" y="16804"/>
                  </a:cubicBezTo>
                  <a:cubicBezTo>
                    <a:pt x="8809" y="16786"/>
                    <a:pt x="8561" y="16764"/>
                    <a:pt x="8437" y="16804"/>
                  </a:cubicBezTo>
                  <a:cubicBezTo>
                    <a:pt x="8337" y="16835"/>
                    <a:pt x="8138" y="16971"/>
                    <a:pt x="8043" y="17064"/>
                  </a:cubicBezTo>
                  <a:cubicBezTo>
                    <a:pt x="7961" y="17143"/>
                    <a:pt x="7811" y="17376"/>
                    <a:pt x="7731" y="17473"/>
                  </a:cubicBezTo>
                  <a:cubicBezTo>
                    <a:pt x="7675" y="17544"/>
                    <a:pt x="7561" y="17716"/>
                    <a:pt x="7498" y="17751"/>
                  </a:cubicBezTo>
                  <a:cubicBezTo>
                    <a:pt x="7415" y="17799"/>
                    <a:pt x="7240" y="17694"/>
                    <a:pt x="7157" y="17751"/>
                  </a:cubicBezTo>
                  <a:cubicBezTo>
                    <a:pt x="7085" y="17799"/>
                    <a:pt x="6963" y="18059"/>
                    <a:pt x="6893" y="18130"/>
                  </a:cubicBezTo>
                  <a:cubicBezTo>
                    <a:pt x="6818" y="18204"/>
                    <a:pt x="6660" y="18363"/>
                    <a:pt x="6582" y="18319"/>
                  </a:cubicBezTo>
                  <a:cubicBezTo>
                    <a:pt x="6547" y="18297"/>
                    <a:pt x="6499" y="18112"/>
                    <a:pt x="6463" y="18086"/>
                  </a:cubicBezTo>
                  <a:cubicBezTo>
                    <a:pt x="6395" y="18033"/>
                    <a:pt x="6253" y="18143"/>
                    <a:pt x="6184" y="18143"/>
                  </a:cubicBezTo>
                  <a:cubicBezTo>
                    <a:pt x="6103" y="18143"/>
                    <a:pt x="5940" y="18121"/>
                    <a:pt x="5862" y="18072"/>
                  </a:cubicBezTo>
                  <a:cubicBezTo>
                    <a:pt x="5779" y="18015"/>
                    <a:pt x="5630" y="17755"/>
                    <a:pt x="5546" y="17720"/>
                  </a:cubicBezTo>
                  <a:cubicBezTo>
                    <a:pt x="5399" y="17658"/>
                    <a:pt x="5098" y="17777"/>
                    <a:pt x="4951" y="17852"/>
                  </a:cubicBezTo>
                  <a:cubicBezTo>
                    <a:pt x="4829" y="17914"/>
                    <a:pt x="4595" y="18121"/>
                    <a:pt x="4479" y="18244"/>
                  </a:cubicBezTo>
                  <a:cubicBezTo>
                    <a:pt x="4379" y="18359"/>
                    <a:pt x="4190" y="18663"/>
                    <a:pt x="4091" y="18786"/>
                  </a:cubicBezTo>
                  <a:cubicBezTo>
                    <a:pt x="4016" y="18874"/>
                    <a:pt x="3866" y="19072"/>
                    <a:pt x="3786" y="19112"/>
                  </a:cubicBezTo>
                  <a:cubicBezTo>
                    <a:pt x="3678" y="19169"/>
                    <a:pt x="3459" y="19090"/>
                    <a:pt x="3351" y="19112"/>
                  </a:cubicBezTo>
                  <a:cubicBezTo>
                    <a:pt x="3287" y="19125"/>
                    <a:pt x="3157" y="19160"/>
                    <a:pt x="3096" y="19222"/>
                  </a:cubicBezTo>
                  <a:cubicBezTo>
                    <a:pt x="3027" y="19292"/>
                    <a:pt x="2913" y="19565"/>
                    <a:pt x="2847" y="19658"/>
                  </a:cubicBezTo>
                  <a:cubicBezTo>
                    <a:pt x="2799" y="19728"/>
                    <a:pt x="2694" y="19834"/>
                    <a:pt x="2641" y="19878"/>
                  </a:cubicBezTo>
                  <a:cubicBezTo>
                    <a:pt x="2580" y="19927"/>
                    <a:pt x="2451" y="19962"/>
                    <a:pt x="2394" y="20028"/>
                  </a:cubicBezTo>
                  <a:cubicBezTo>
                    <a:pt x="2340" y="20090"/>
                    <a:pt x="2243" y="20275"/>
                    <a:pt x="2200" y="20380"/>
                  </a:cubicBezTo>
                  <a:cubicBezTo>
                    <a:pt x="2148" y="20499"/>
                    <a:pt x="2078" y="20852"/>
                    <a:pt x="2017" y="20927"/>
                  </a:cubicBezTo>
                  <a:cubicBezTo>
                    <a:pt x="1956" y="21001"/>
                    <a:pt x="1812" y="20988"/>
                    <a:pt x="1749" y="20927"/>
                  </a:cubicBezTo>
                  <a:cubicBezTo>
                    <a:pt x="1696" y="20869"/>
                    <a:pt x="1622" y="20601"/>
                    <a:pt x="1574" y="20521"/>
                  </a:cubicBezTo>
                  <a:cubicBezTo>
                    <a:pt x="1505" y="20411"/>
                    <a:pt x="1350" y="20301"/>
                    <a:pt x="1278" y="20213"/>
                  </a:cubicBezTo>
                  <a:cubicBezTo>
                    <a:pt x="1200" y="20120"/>
                    <a:pt x="1026" y="19975"/>
                    <a:pt x="972" y="19790"/>
                  </a:cubicBezTo>
                  <a:cubicBezTo>
                    <a:pt x="931" y="19649"/>
                    <a:pt x="918" y="19257"/>
                    <a:pt x="906" y="19081"/>
                  </a:cubicBezTo>
                  <a:cubicBezTo>
                    <a:pt x="890" y="18870"/>
                    <a:pt x="914" y="18398"/>
                    <a:pt x="867" y="18227"/>
                  </a:cubicBezTo>
                  <a:cubicBezTo>
                    <a:pt x="817" y="18046"/>
                    <a:pt x="641" y="17931"/>
                    <a:pt x="560" y="17887"/>
                  </a:cubicBezTo>
                  <a:cubicBezTo>
                    <a:pt x="457" y="17834"/>
                    <a:pt x="242" y="17962"/>
                    <a:pt x="141" y="17887"/>
                  </a:cubicBezTo>
                  <a:cubicBezTo>
                    <a:pt x="106" y="17865"/>
                    <a:pt x="55" y="17790"/>
                    <a:pt x="0" y="17707"/>
                  </a:cubicBezTo>
                  <a:cubicBezTo>
                    <a:pt x="2" y="17658"/>
                    <a:pt x="3" y="17610"/>
                    <a:pt x="5" y="17570"/>
                  </a:cubicBezTo>
                  <a:cubicBezTo>
                    <a:pt x="14" y="17337"/>
                    <a:pt x="48" y="16874"/>
                    <a:pt x="78" y="16654"/>
                  </a:cubicBezTo>
                  <a:cubicBezTo>
                    <a:pt x="106" y="16451"/>
                    <a:pt x="180" y="16064"/>
                    <a:pt x="230" y="15901"/>
                  </a:cubicBezTo>
                  <a:cubicBezTo>
                    <a:pt x="311" y="15637"/>
                    <a:pt x="544" y="15319"/>
                    <a:pt x="623" y="15051"/>
                  </a:cubicBezTo>
                  <a:cubicBezTo>
                    <a:pt x="679" y="14853"/>
                    <a:pt x="760" y="14381"/>
                    <a:pt x="781" y="14130"/>
                  </a:cubicBezTo>
                  <a:cubicBezTo>
                    <a:pt x="796" y="13950"/>
                    <a:pt x="757" y="13553"/>
                    <a:pt x="781" y="13377"/>
                  </a:cubicBezTo>
                  <a:cubicBezTo>
                    <a:pt x="796" y="13263"/>
                    <a:pt x="856" y="13042"/>
                    <a:pt x="898" y="13007"/>
                  </a:cubicBezTo>
                  <a:cubicBezTo>
                    <a:pt x="936" y="12976"/>
                    <a:pt x="1015" y="13078"/>
                    <a:pt x="1050" y="13139"/>
                  </a:cubicBezTo>
                  <a:cubicBezTo>
                    <a:pt x="1086" y="13201"/>
                    <a:pt x="1130" y="13439"/>
                    <a:pt x="1170" y="13487"/>
                  </a:cubicBezTo>
                  <a:cubicBezTo>
                    <a:pt x="1214" y="13540"/>
                    <a:pt x="1317" y="13531"/>
                    <a:pt x="1364" y="13487"/>
                  </a:cubicBezTo>
                  <a:cubicBezTo>
                    <a:pt x="1436" y="13417"/>
                    <a:pt x="1546" y="13100"/>
                    <a:pt x="1605" y="12963"/>
                  </a:cubicBezTo>
                  <a:cubicBezTo>
                    <a:pt x="1680" y="12787"/>
                    <a:pt x="1846" y="12465"/>
                    <a:pt x="1896" y="12232"/>
                  </a:cubicBezTo>
                  <a:cubicBezTo>
                    <a:pt x="1957" y="11941"/>
                    <a:pt x="1992" y="11254"/>
                    <a:pt x="2009" y="10919"/>
                  </a:cubicBezTo>
                  <a:cubicBezTo>
                    <a:pt x="2026" y="10607"/>
                    <a:pt x="2001" y="9955"/>
                    <a:pt x="2035" y="9655"/>
                  </a:cubicBezTo>
                  <a:cubicBezTo>
                    <a:pt x="2065" y="9404"/>
                    <a:pt x="2195" y="9003"/>
                    <a:pt x="2239" y="8770"/>
                  </a:cubicBezTo>
                  <a:cubicBezTo>
                    <a:pt x="2287" y="8501"/>
                    <a:pt x="2339" y="7898"/>
                    <a:pt x="2397" y="7642"/>
                  </a:cubicBezTo>
                  <a:cubicBezTo>
                    <a:pt x="2455" y="7396"/>
                    <a:pt x="2645" y="7065"/>
                    <a:pt x="2692" y="6801"/>
                  </a:cubicBezTo>
                  <a:cubicBezTo>
                    <a:pt x="2749" y="6488"/>
                    <a:pt x="2731" y="5744"/>
                    <a:pt x="2766" y="5405"/>
                  </a:cubicBezTo>
                  <a:cubicBezTo>
                    <a:pt x="2791" y="5163"/>
                    <a:pt x="2875" y="4718"/>
                    <a:pt x="2910" y="4489"/>
                  </a:cubicBezTo>
                  <a:cubicBezTo>
                    <a:pt x="2969" y="4083"/>
                    <a:pt x="3085" y="3269"/>
                    <a:pt x="3140" y="2859"/>
                  </a:cubicBezTo>
                  <a:cubicBezTo>
                    <a:pt x="3173" y="2608"/>
                    <a:pt x="3254" y="1960"/>
                    <a:pt x="3288" y="1674"/>
                  </a:cubicBezTo>
                  <a:cubicBezTo>
                    <a:pt x="3403" y="1674"/>
                    <a:pt x="3518" y="1657"/>
                    <a:pt x="3593" y="1639"/>
                  </a:cubicBezTo>
                  <a:cubicBezTo>
                    <a:pt x="3747" y="1599"/>
                    <a:pt x="4061" y="1542"/>
                    <a:pt x="4200" y="1353"/>
                  </a:cubicBezTo>
                  <a:cubicBezTo>
                    <a:pt x="4277" y="1247"/>
                    <a:pt x="4374" y="802"/>
                    <a:pt x="4452" y="710"/>
                  </a:cubicBezTo>
                  <a:cubicBezTo>
                    <a:pt x="4534" y="613"/>
                    <a:pt x="4720" y="586"/>
                    <a:pt x="4806" y="643"/>
                  </a:cubicBezTo>
                  <a:cubicBezTo>
                    <a:pt x="4878" y="692"/>
                    <a:pt x="4992" y="1005"/>
                    <a:pt x="5062" y="1080"/>
                  </a:cubicBezTo>
                  <a:cubicBezTo>
                    <a:pt x="5113" y="1132"/>
                    <a:pt x="5224" y="1225"/>
                    <a:pt x="5275" y="1190"/>
                  </a:cubicBezTo>
                  <a:cubicBezTo>
                    <a:pt x="5325" y="1154"/>
                    <a:pt x="5386" y="877"/>
                    <a:pt x="5435" y="828"/>
                  </a:cubicBezTo>
                  <a:cubicBezTo>
                    <a:pt x="5526" y="740"/>
                    <a:pt x="5726" y="740"/>
                    <a:pt x="5817" y="828"/>
                  </a:cubicBezTo>
                  <a:cubicBezTo>
                    <a:pt x="5888" y="899"/>
                    <a:pt x="5982" y="1300"/>
                    <a:pt x="6056" y="1353"/>
                  </a:cubicBezTo>
                  <a:cubicBezTo>
                    <a:pt x="6097" y="1383"/>
                    <a:pt x="6181" y="1300"/>
                    <a:pt x="6223" y="1287"/>
                  </a:cubicBezTo>
                  <a:cubicBezTo>
                    <a:pt x="6334" y="1251"/>
                    <a:pt x="6557" y="1128"/>
                    <a:pt x="6666" y="1168"/>
                  </a:cubicBezTo>
                  <a:cubicBezTo>
                    <a:pt x="6719" y="1185"/>
                    <a:pt x="6816" y="1339"/>
                    <a:pt x="6868" y="1375"/>
                  </a:cubicBezTo>
                  <a:cubicBezTo>
                    <a:pt x="6926" y="1414"/>
                    <a:pt x="7046" y="1463"/>
                    <a:pt x="7106" y="1450"/>
                  </a:cubicBezTo>
                  <a:cubicBezTo>
                    <a:pt x="7146" y="1441"/>
                    <a:pt x="7220" y="1331"/>
                    <a:pt x="7260" y="1331"/>
                  </a:cubicBezTo>
                  <a:cubicBezTo>
                    <a:pt x="7336" y="1335"/>
                    <a:pt x="7470" y="1560"/>
                    <a:pt x="7544" y="1582"/>
                  </a:cubicBezTo>
                  <a:cubicBezTo>
                    <a:pt x="7619" y="1604"/>
                    <a:pt x="7766" y="1516"/>
                    <a:pt x="7839" y="1494"/>
                  </a:cubicBezTo>
                  <a:cubicBezTo>
                    <a:pt x="7969" y="1463"/>
                    <a:pt x="8230" y="1388"/>
                    <a:pt x="8360" y="1388"/>
                  </a:cubicBezTo>
                  <a:cubicBezTo>
                    <a:pt x="8479" y="1383"/>
                    <a:pt x="8719" y="1516"/>
                    <a:pt x="8837" y="1472"/>
                  </a:cubicBezTo>
                  <a:cubicBezTo>
                    <a:pt x="8895" y="1454"/>
                    <a:pt x="9002" y="1291"/>
                    <a:pt x="9060" y="1278"/>
                  </a:cubicBezTo>
                  <a:cubicBezTo>
                    <a:pt x="9103" y="1265"/>
                    <a:pt x="9196" y="1282"/>
                    <a:pt x="9235" y="1344"/>
                  </a:cubicBezTo>
                  <a:cubicBezTo>
                    <a:pt x="9279" y="1414"/>
                    <a:pt x="9322" y="1687"/>
                    <a:pt x="9358" y="1789"/>
                  </a:cubicBezTo>
                  <a:cubicBezTo>
                    <a:pt x="9391" y="1881"/>
                    <a:pt x="9460" y="2057"/>
                    <a:pt x="9502" y="2106"/>
                  </a:cubicBezTo>
                  <a:cubicBezTo>
                    <a:pt x="9574" y="2194"/>
                    <a:pt x="9734" y="2238"/>
                    <a:pt x="9814" y="2238"/>
                  </a:cubicBezTo>
                  <a:cubicBezTo>
                    <a:pt x="9911" y="2238"/>
                    <a:pt x="10109" y="2181"/>
                    <a:pt x="10202" y="2084"/>
                  </a:cubicBezTo>
                  <a:cubicBezTo>
                    <a:pt x="10292" y="1991"/>
                    <a:pt x="10443" y="1612"/>
                    <a:pt x="10532" y="1507"/>
                  </a:cubicBezTo>
                  <a:cubicBezTo>
                    <a:pt x="10579" y="1450"/>
                    <a:pt x="10685" y="1445"/>
                    <a:pt x="10730" y="1375"/>
                  </a:cubicBezTo>
                  <a:cubicBezTo>
                    <a:pt x="10796" y="1273"/>
                    <a:pt x="10887" y="908"/>
                    <a:pt x="10948" y="784"/>
                  </a:cubicBezTo>
                  <a:cubicBezTo>
                    <a:pt x="11015" y="648"/>
                    <a:pt x="11164" y="410"/>
                    <a:pt x="11244" y="348"/>
                  </a:cubicBezTo>
                  <a:cubicBezTo>
                    <a:pt x="11319" y="291"/>
                    <a:pt x="11477" y="322"/>
                    <a:pt x="11555" y="304"/>
                  </a:cubicBezTo>
                  <a:cubicBezTo>
                    <a:pt x="11658" y="282"/>
                    <a:pt x="11861" y="212"/>
                    <a:pt x="11963" y="172"/>
                  </a:cubicBezTo>
                  <a:cubicBezTo>
                    <a:pt x="12063" y="137"/>
                    <a:pt x="12257" y="-4"/>
                    <a:pt x="12357" y="0"/>
                  </a:cubicBezTo>
                  <a:cubicBezTo>
                    <a:pt x="12476" y="0"/>
                    <a:pt x="12706" y="185"/>
                    <a:pt x="12824" y="229"/>
                  </a:cubicBezTo>
                  <a:cubicBezTo>
                    <a:pt x="12946" y="278"/>
                    <a:pt x="13197" y="265"/>
                    <a:pt x="13316" y="362"/>
                  </a:cubicBezTo>
                  <a:cubicBezTo>
                    <a:pt x="13391" y="423"/>
                    <a:pt x="13534" y="617"/>
                    <a:pt x="13595" y="754"/>
                  </a:cubicBezTo>
                  <a:cubicBezTo>
                    <a:pt x="13661" y="903"/>
                    <a:pt x="13743" y="1331"/>
                    <a:pt x="13808" y="1485"/>
                  </a:cubicBezTo>
                  <a:cubicBezTo>
                    <a:pt x="13862" y="1617"/>
                    <a:pt x="13988" y="1833"/>
                    <a:pt x="14056" y="1890"/>
                  </a:cubicBezTo>
                  <a:cubicBezTo>
                    <a:pt x="14124" y="1952"/>
                    <a:pt x="14268" y="1916"/>
                    <a:pt x="14336" y="1952"/>
                  </a:cubicBezTo>
                  <a:cubicBezTo>
                    <a:pt x="14479" y="2022"/>
                    <a:pt x="14759" y="2264"/>
                    <a:pt x="14895" y="2401"/>
                  </a:cubicBezTo>
                  <a:cubicBezTo>
                    <a:pt x="14992" y="2498"/>
                    <a:pt x="15172" y="2811"/>
                    <a:pt x="15273" y="2855"/>
                  </a:cubicBezTo>
                  <a:cubicBezTo>
                    <a:pt x="15353" y="2885"/>
                    <a:pt x="15519" y="2841"/>
                    <a:pt x="15594" y="2766"/>
                  </a:cubicBezTo>
                  <a:cubicBezTo>
                    <a:pt x="15658" y="2700"/>
                    <a:pt x="15755" y="2419"/>
                    <a:pt x="15818" y="2344"/>
                  </a:cubicBezTo>
                  <a:cubicBezTo>
                    <a:pt x="15868" y="2282"/>
                    <a:pt x="15979" y="2216"/>
                    <a:pt x="16035" y="2198"/>
                  </a:cubicBezTo>
                  <a:cubicBezTo>
                    <a:pt x="16129" y="2167"/>
                    <a:pt x="16320" y="2150"/>
                    <a:pt x="16412" y="2198"/>
                  </a:cubicBezTo>
                  <a:cubicBezTo>
                    <a:pt x="16475" y="2229"/>
                    <a:pt x="16652" y="2445"/>
                    <a:pt x="16652" y="2445"/>
                  </a:cubicBezTo>
                  <a:lnTo>
                    <a:pt x="21600" y="19825"/>
                  </a:lnTo>
                  <a:cubicBezTo>
                    <a:pt x="21539" y="20094"/>
                    <a:pt x="21406" y="20574"/>
                    <a:pt x="21192" y="20869"/>
                  </a:cubicBezTo>
                  <a:cubicBezTo>
                    <a:pt x="20815" y="21385"/>
                    <a:pt x="20503" y="21429"/>
                    <a:pt x="20215" y="21517"/>
                  </a:cubicBezTo>
                  <a:cubicBezTo>
                    <a:pt x="20009" y="21578"/>
                    <a:pt x="19670" y="21596"/>
                    <a:pt x="19404" y="21473"/>
                  </a:cubicBezTo>
                  <a:cubicBezTo>
                    <a:pt x="19335" y="21437"/>
                    <a:pt x="19178" y="21341"/>
                    <a:pt x="19108" y="21336"/>
                  </a:cubicBezTo>
                  <a:cubicBezTo>
                    <a:pt x="19092" y="21332"/>
                    <a:pt x="19077" y="21336"/>
                    <a:pt x="19061" y="2134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40" name="Shape 1028"/>
            <p:cNvSpPr>
              <a:spLocks/>
            </p:cNvSpPr>
            <p:nvPr/>
          </p:nvSpPr>
          <p:spPr bwMode="auto">
            <a:xfrm>
              <a:off x="2169518" y="1714414"/>
              <a:ext cx="974861" cy="336833"/>
            </a:xfrm>
            <a:custGeom>
              <a:avLst/>
              <a:gdLst>
                <a:gd name="T0" fmla="*/ 2147483646 w 21600"/>
                <a:gd name="T1" fmla="*/ 2147483646 h 21564"/>
                <a:gd name="T2" fmla="*/ 2147483646 w 21600"/>
                <a:gd name="T3" fmla="*/ 2147483646 h 21564"/>
                <a:gd name="T4" fmla="*/ 2147483646 w 21600"/>
                <a:gd name="T5" fmla="*/ 2147483646 h 21564"/>
                <a:gd name="T6" fmla="*/ 2147483646 w 21600"/>
                <a:gd name="T7" fmla="*/ 2147483646 h 2156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64" extrusionOk="0">
                  <a:moveTo>
                    <a:pt x="19061" y="21341"/>
                  </a:moveTo>
                  <a:cubicBezTo>
                    <a:pt x="19036" y="21345"/>
                    <a:pt x="18736" y="21402"/>
                    <a:pt x="18667" y="21385"/>
                  </a:cubicBezTo>
                  <a:cubicBezTo>
                    <a:pt x="18596" y="21367"/>
                    <a:pt x="18452" y="21319"/>
                    <a:pt x="18394" y="21208"/>
                  </a:cubicBezTo>
                  <a:cubicBezTo>
                    <a:pt x="18338" y="21103"/>
                    <a:pt x="18271" y="20746"/>
                    <a:pt x="18238" y="20574"/>
                  </a:cubicBezTo>
                  <a:cubicBezTo>
                    <a:pt x="18204" y="20394"/>
                    <a:pt x="18179" y="19966"/>
                    <a:pt x="18130" y="19812"/>
                  </a:cubicBezTo>
                  <a:cubicBezTo>
                    <a:pt x="18058" y="19588"/>
                    <a:pt x="17853" y="19319"/>
                    <a:pt x="17750" y="19244"/>
                  </a:cubicBezTo>
                  <a:cubicBezTo>
                    <a:pt x="17675" y="19187"/>
                    <a:pt x="17515" y="19266"/>
                    <a:pt x="17439" y="19222"/>
                  </a:cubicBezTo>
                  <a:cubicBezTo>
                    <a:pt x="17384" y="19187"/>
                    <a:pt x="17273" y="19077"/>
                    <a:pt x="17229" y="18980"/>
                  </a:cubicBezTo>
                  <a:cubicBezTo>
                    <a:pt x="17138" y="18786"/>
                    <a:pt x="17033" y="18191"/>
                    <a:pt x="16957" y="17953"/>
                  </a:cubicBezTo>
                  <a:cubicBezTo>
                    <a:pt x="16857" y="17636"/>
                    <a:pt x="16649" y="16993"/>
                    <a:pt x="16514" y="16795"/>
                  </a:cubicBezTo>
                  <a:cubicBezTo>
                    <a:pt x="16426" y="16667"/>
                    <a:pt x="16225" y="16588"/>
                    <a:pt x="16126" y="16557"/>
                  </a:cubicBezTo>
                  <a:cubicBezTo>
                    <a:pt x="16057" y="16535"/>
                    <a:pt x="15918" y="16557"/>
                    <a:pt x="15849" y="16557"/>
                  </a:cubicBezTo>
                  <a:cubicBezTo>
                    <a:pt x="15774" y="16553"/>
                    <a:pt x="15622" y="16557"/>
                    <a:pt x="15547" y="16540"/>
                  </a:cubicBezTo>
                  <a:cubicBezTo>
                    <a:pt x="15482" y="16531"/>
                    <a:pt x="15350" y="16469"/>
                    <a:pt x="15284" y="16456"/>
                  </a:cubicBezTo>
                  <a:cubicBezTo>
                    <a:pt x="15166" y="16425"/>
                    <a:pt x="14926" y="16377"/>
                    <a:pt x="14807" y="16381"/>
                  </a:cubicBezTo>
                  <a:cubicBezTo>
                    <a:pt x="14715" y="16385"/>
                    <a:pt x="14527" y="16385"/>
                    <a:pt x="14440" y="16469"/>
                  </a:cubicBezTo>
                  <a:cubicBezTo>
                    <a:pt x="14357" y="16548"/>
                    <a:pt x="14221" y="16883"/>
                    <a:pt x="14144" y="17006"/>
                  </a:cubicBezTo>
                  <a:cubicBezTo>
                    <a:pt x="14075" y="17121"/>
                    <a:pt x="13937" y="17372"/>
                    <a:pt x="13859" y="17429"/>
                  </a:cubicBezTo>
                  <a:cubicBezTo>
                    <a:pt x="13773" y="17495"/>
                    <a:pt x="13592" y="17438"/>
                    <a:pt x="13503" y="17460"/>
                  </a:cubicBezTo>
                  <a:cubicBezTo>
                    <a:pt x="13365" y="17491"/>
                    <a:pt x="13096" y="17650"/>
                    <a:pt x="12958" y="17676"/>
                  </a:cubicBezTo>
                  <a:cubicBezTo>
                    <a:pt x="12888" y="17694"/>
                    <a:pt x="12744" y="17654"/>
                    <a:pt x="12673" y="17676"/>
                  </a:cubicBezTo>
                  <a:cubicBezTo>
                    <a:pt x="12584" y="17707"/>
                    <a:pt x="12415" y="17909"/>
                    <a:pt x="12326" y="17909"/>
                  </a:cubicBezTo>
                  <a:cubicBezTo>
                    <a:pt x="12235" y="17909"/>
                    <a:pt x="12060" y="17755"/>
                    <a:pt x="11974" y="17676"/>
                  </a:cubicBezTo>
                  <a:cubicBezTo>
                    <a:pt x="11901" y="17614"/>
                    <a:pt x="11764" y="17390"/>
                    <a:pt x="11689" y="17359"/>
                  </a:cubicBezTo>
                  <a:cubicBezTo>
                    <a:pt x="11596" y="17315"/>
                    <a:pt x="11406" y="17394"/>
                    <a:pt x="11311" y="17416"/>
                  </a:cubicBezTo>
                  <a:cubicBezTo>
                    <a:pt x="11187" y="17442"/>
                    <a:pt x="10943" y="17544"/>
                    <a:pt x="10820" y="17561"/>
                  </a:cubicBezTo>
                  <a:cubicBezTo>
                    <a:pt x="10708" y="17575"/>
                    <a:pt x="10485" y="17632"/>
                    <a:pt x="10378" y="17548"/>
                  </a:cubicBezTo>
                  <a:cubicBezTo>
                    <a:pt x="10314" y="17495"/>
                    <a:pt x="10216" y="17205"/>
                    <a:pt x="10152" y="17152"/>
                  </a:cubicBezTo>
                  <a:cubicBezTo>
                    <a:pt x="10087" y="17103"/>
                    <a:pt x="9953" y="17183"/>
                    <a:pt x="9887" y="17169"/>
                  </a:cubicBezTo>
                  <a:cubicBezTo>
                    <a:pt x="9785" y="17147"/>
                    <a:pt x="9588" y="17020"/>
                    <a:pt x="9488" y="16980"/>
                  </a:cubicBezTo>
                  <a:cubicBezTo>
                    <a:pt x="9351" y="16923"/>
                    <a:pt x="9074" y="16826"/>
                    <a:pt x="8934" y="16804"/>
                  </a:cubicBezTo>
                  <a:cubicBezTo>
                    <a:pt x="8809" y="16786"/>
                    <a:pt x="8561" y="16764"/>
                    <a:pt x="8437" y="16804"/>
                  </a:cubicBezTo>
                  <a:cubicBezTo>
                    <a:pt x="8337" y="16835"/>
                    <a:pt x="8138" y="16971"/>
                    <a:pt x="8043" y="17064"/>
                  </a:cubicBezTo>
                  <a:cubicBezTo>
                    <a:pt x="7961" y="17143"/>
                    <a:pt x="7811" y="17376"/>
                    <a:pt x="7731" y="17473"/>
                  </a:cubicBezTo>
                  <a:cubicBezTo>
                    <a:pt x="7675" y="17544"/>
                    <a:pt x="7561" y="17716"/>
                    <a:pt x="7498" y="17751"/>
                  </a:cubicBezTo>
                  <a:cubicBezTo>
                    <a:pt x="7415" y="17799"/>
                    <a:pt x="7240" y="17694"/>
                    <a:pt x="7157" y="17751"/>
                  </a:cubicBezTo>
                  <a:cubicBezTo>
                    <a:pt x="7085" y="17799"/>
                    <a:pt x="6963" y="18059"/>
                    <a:pt x="6893" y="18130"/>
                  </a:cubicBezTo>
                  <a:cubicBezTo>
                    <a:pt x="6818" y="18204"/>
                    <a:pt x="6660" y="18363"/>
                    <a:pt x="6582" y="18319"/>
                  </a:cubicBezTo>
                  <a:cubicBezTo>
                    <a:pt x="6547" y="18297"/>
                    <a:pt x="6499" y="18112"/>
                    <a:pt x="6463" y="18086"/>
                  </a:cubicBezTo>
                  <a:cubicBezTo>
                    <a:pt x="6395" y="18033"/>
                    <a:pt x="6253" y="18143"/>
                    <a:pt x="6184" y="18143"/>
                  </a:cubicBezTo>
                  <a:cubicBezTo>
                    <a:pt x="6103" y="18143"/>
                    <a:pt x="5940" y="18121"/>
                    <a:pt x="5862" y="18072"/>
                  </a:cubicBezTo>
                  <a:cubicBezTo>
                    <a:pt x="5779" y="18015"/>
                    <a:pt x="5630" y="17755"/>
                    <a:pt x="5546" y="17720"/>
                  </a:cubicBezTo>
                  <a:cubicBezTo>
                    <a:pt x="5399" y="17658"/>
                    <a:pt x="5098" y="17777"/>
                    <a:pt x="4951" y="17852"/>
                  </a:cubicBezTo>
                  <a:cubicBezTo>
                    <a:pt x="4829" y="17914"/>
                    <a:pt x="4595" y="18121"/>
                    <a:pt x="4479" y="18244"/>
                  </a:cubicBezTo>
                  <a:cubicBezTo>
                    <a:pt x="4379" y="18359"/>
                    <a:pt x="4190" y="18663"/>
                    <a:pt x="4091" y="18786"/>
                  </a:cubicBezTo>
                  <a:cubicBezTo>
                    <a:pt x="4016" y="18874"/>
                    <a:pt x="3866" y="19072"/>
                    <a:pt x="3786" y="19112"/>
                  </a:cubicBezTo>
                  <a:cubicBezTo>
                    <a:pt x="3678" y="19169"/>
                    <a:pt x="3459" y="19090"/>
                    <a:pt x="3351" y="19112"/>
                  </a:cubicBezTo>
                  <a:cubicBezTo>
                    <a:pt x="3287" y="19125"/>
                    <a:pt x="3157" y="19160"/>
                    <a:pt x="3096" y="19222"/>
                  </a:cubicBezTo>
                  <a:cubicBezTo>
                    <a:pt x="3027" y="19292"/>
                    <a:pt x="2913" y="19565"/>
                    <a:pt x="2847" y="19658"/>
                  </a:cubicBezTo>
                  <a:cubicBezTo>
                    <a:pt x="2799" y="19728"/>
                    <a:pt x="2694" y="19834"/>
                    <a:pt x="2641" y="19878"/>
                  </a:cubicBezTo>
                  <a:cubicBezTo>
                    <a:pt x="2580" y="19927"/>
                    <a:pt x="2451" y="19962"/>
                    <a:pt x="2394" y="20028"/>
                  </a:cubicBezTo>
                  <a:cubicBezTo>
                    <a:pt x="2340" y="20090"/>
                    <a:pt x="2243" y="20275"/>
                    <a:pt x="2200" y="20380"/>
                  </a:cubicBezTo>
                  <a:cubicBezTo>
                    <a:pt x="2148" y="20499"/>
                    <a:pt x="2078" y="20852"/>
                    <a:pt x="2017" y="20927"/>
                  </a:cubicBezTo>
                  <a:cubicBezTo>
                    <a:pt x="1956" y="21001"/>
                    <a:pt x="1812" y="20988"/>
                    <a:pt x="1749" y="20927"/>
                  </a:cubicBezTo>
                  <a:cubicBezTo>
                    <a:pt x="1696" y="20869"/>
                    <a:pt x="1622" y="20601"/>
                    <a:pt x="1574" y="20521"/>
                  </a:cubicBezTo>
                  <a:cubicBezTo>
                    <a:pt x="1505" y="20411"/>
                    <a:pt x="1350" y="20301"/>
                    <a:pt x="1278" y="20213"/>
                  </a:cubicBezTo>
                  <a:cubicBezTo>
                    <a:pt x="1200" y="20120"/>
                    <a:pt x="1026" y="19975"/>
                    <a:pt x="972" y="19790"/>
                  </a:cubicBezTo>
                  <a:cubicBezTo>
                    <a:pt x="931" y="19649"/>
                    <a:pt x="918" y="19257"/>
                    <a:pt x="906" y="19081"/>
                  </a:cubicBezTo>
                  <a:cubicBezTo>
                    <a:pt x="890" y="18870"/>
                    <a:pt x="914" y="18398"/>
                    <a:pt x="867" y="18227"/>
                  </a:cubicBezTo>
                  <a:cubicBezTo>
                    <a:pt x="817" y="18046"/>
                    <a:pt x="641" y="17931"/>
                    <a:pt x="560" y="17887"/>
                  </a:cubicBezTo>
                  <a:cubicBezTo>
                    <a:pt x="457" y="17834"/>
                    <a:pt x="242" y="17962"/>
                    <a:pt x="141" y="17887"/>
                  </a:cubicBezTo>
                  <a:cubicBezTo>
                    <a:pt x="106" y="17865"/>
                    <a:pt x="55" y="17790"/>
                    <a:pt x="0" y="17707"/>
                  </a:cubicBezTo>
                  <a:cubicBezTo>
                    <a:pt x="2" y="17658"/>
                    <a:pt x="3" y="17610"/>
                    <a:pt x="5" y="17570"/>
                  </a:cubicBezTo>
                  <a:cubicBezTo>
                    <a:pt x="14" y="17337"/>
                    <a:pt x="48" y="16874"/>
                    <a:pt x="78" y="16654"/>
                  </a:cubicBezTo>
                  <a:cubicBezTo>
                    <a:pt x="106" y="16451"/>
                    <a:pt x="180" y="16064"/>
                    <a:pt x="230" y="15901"/>
                  </a:cubicBezTo>
                  <a:cubicBezTo>
                    <a:pt x="311" y="15637"/>
                    <a:pt x="544" y="15319"/>
                    <a:pt x="623" y="15051"/>
                  </a:cubicBezTo>
                  <a:cubicBezTo>
                    <a:pt x="679" y="14853"/>
                    <a:pt x="760" y="14381"/>
                    <a:pt x="781" y="14130"/>
                  </a:cubicBezTo>
                  <a:cubicBezTo>
                    <a:pt x="796" y="13950"/>
                    <a:pt x="757" y="13553"/>
                    <a:pt x="781" y="13377"/>
                  </a:cubicBezTo>
                  <a:cubicBezTo>
                    <a:pt x="796" y="13263"/>
                    <a:pt x="856" y="13042"/>
                    <a:pt x="898" y="13007"/>
                  </a:cubicBezTo>
                  <a:cubicBezTo>
                    <a:pt x="936" y="12976"/>
                    <a:pt x="1015" y="13078"/>
                    <a:pt x="1050" y="13139"/>
                  </a:cubicBezTo>
                  <a:cubicBezTo>
                    <a:pt x="1086" y="13201"/>
                    <a:pt x="1130" y="13439"/>
                    <a:pt x="1170" y="13487"/>
                  </a:cubicBezTo>
                  <a:cubicBezTo>
                    <a:pt x="1214" y="13540"/>
                    <a:pt x="1317" y="13531"/>
                    <a:pt x="1364" y="13487"/>
                  </a:cubicBezTo>
                  <a:cubicBezTo>
                    <a:pt x="1436" y="13417"/>
                    <a:pt x="1546" y="13100"/>
                    <a:pt x="1605" y="12963"/>
                  </a:cubicBezTo>
                  <a:cubicBezTo>
                    <a:pt x="1680" y="12787"/>
                    <a:pt x="1846" y="12465"/>
                    <a:pt x="1896" y="12232"/>
                  </a:cubicBezTo>
                  <a:cubicBezTo>
                    <a:pt x="1957" y="11941"/>
                    <a:pt x="1992" y="11254"/>
                    <a:pt x="2009" y="10919"/>
                  </a:cubicBezTo>
                  <a:cubicBezTo>
                    <a:pt x="2026" y="10607"/>
                    <a:pt x="2001" y="9955"/>
                    <a:pt x="2035" y="9655"/>
                  </a:cubicBezTo>
                  <a:cubicBezTo>
                    <a:pt x="2065" y="9404"/>
                    <a:pt x="2195" y="9003"/>
                    <a:pt x="2239" y="8770"/>
                  </a:cubicBezTo>
                  <a:cubicBezTo>
                    <a:pt x="2287" y="8501"/>
                    <a:pt x="2339" y="7898"/>
                    <a:pt x="2397" y="7642"/>
                  </a:cubicBezTo>
                  <a:cubicBezTo>
                    <a:pt x="2455" y="7396"/>
                    <a:pt x="2645" y="7065"/>
                    <a:pt x="2692" y="6801"/>
                  </a:cubicBezTo>
                  <a:cubicBezTo>
                    <a:pt x="2749" y="6488"/>
                    <a:pt x="2731" y="5744"/>
                    <a:pt x="2766" y="5405"/>
                  </a:cubicBezTo>
                  <a:cubicBezTo>
                    <a:pt x="2791" y="5163"/>
                    <a:pt x="2875" y="4718"/>
                    <a:pt x="2910" y="4489"/>
                  </a:cubicBezTo>
                  <a:cubicBezTo>
                    <a:pt x="2969" y="4083"/>
                    <a:pt x="3085" y="3269"/>
                    <a:pt x="3140" y="2859"/>
                  </a:cubicBezTo>
                  <a:cubicBezTo>
                    <a:pt x="3173" y="2608"/>
                    <a:pt x="3254" y="1960"/>
                    <a:pt x="3288" y="1674"/>
                  </a:cubicBezTo>
                  <a:cubicBezTo>
                    <a:pt x="3403" y="1674"/>
                    <a:pt x="3518" y="1657"/>
                    <a:pt x="3593" y="1639"/>
                  </a:cubicBezTo>
                  <a:cubicBezTo>
                    <a:pt x="3747" y="1599"/>
                    <a:pt x="4061" y="1542"/>
                    <a:pt x="4200" y="1353"/>
                  </a:cubicBezTo>
                  <a:cubicBezTo>
                    <a:pt x="4277" y="1247"/>
                    <a:pt x="4374" y="802"/>
                    <a:pt x="4452" y="710"/>
                  </a:cubicBezTo>
                  <a:cubicBezTo>
                    <a:pt x="4534" y="613"/>
                    <a:pt x="4720" y="586"/>
                    <a:pt x="4806" y="643"/>
                  </a:cubicBezTo>
                  <a:cubicBezTo>
                    <a:pt x="4878" y="692"/>
                    <a:pt x="4992" y="1005"/>
                    <a:pt x="5062" y="1080"/>
                  </a:cubicBezTo>
                  <a:cubicBezTo>
                    <a:pt x="5113" y="1132"/>
                    <a:pt x="5224" y="1225"/>
                    <a:pt x="5275" y="1190"/>
                  </a:cubicBezTo>
                  <a:cubicBezTo>
                    <a:pt x="5325" y="1154"/>
                    <a:pt x="5386" y="877"/>
                    <a:pt x="5435" y="828"/>
                  </a:cubicBezTo>
                  <a:cubicBezTo>
                    <a:pt x="5526" y="740"/>
                    <a:pt x="5726" y="740"/>
                    <a:pt x="5817" y="828"/>
                  </a:cubicBezTo>
                  <a:cubicBezTo>
                    <a:pt x="5888" y="899"/>
                    <a:pt x="5982" y="1300"/>
                    <a:pt x="6056" y="1353"/>
                  </a:cubicBezTo>
                  <a:cubicBezTo>
                    <a:pt x="6097" y="1383"/>
                    <a:pt x="6181" y="1300"/>
                    <a:pt x="6223" y="1287"/>
                  </a:cubicBezTo>
                  <a:cubicBezTo>
                    <a:pt x="6334" y="1251"/>
                    <a:pt x="6557" y="1128"/>
                    <a:pt x="6666" y="1168"/>
                  </a:cubicBezTo>
                  <a:cubicBezTo>
                    <a:pt x="6719" y="1185"/>
                    <a:pt x="6816" y="1339"/>
                    <a:pt x="6868" y="1375"/>
                  </a:cubicBezTo>
                  <a:cubicBezTo>
                    <a:pt x="6926" y="1414"/>
                    <a:pt x="7046" y="1463"/>
                    <a:pt x="7106" y="1450"/>
                  </a:cubicBezTo>
                  <a:cubicBezTo>
                    <a:pt x="7146" y="1441"/>
                    <a:pt x="7220" y="1331"/>
                    <a:pt x="7260" y="1331"/>
                  </a:cubicBezTo>
                  <a:cubicBezTo>
                    <a:pt x="7336" y="1335"/>
                    <a:pt x="7470" y="1560"/>
                    <a:pt x="7544" y="1582"/>
                  </a:cubicBezTo>
                  <a:cubicBezTo>
                    <a:pt x="7619" y="1604"/>
                    <a:pt x="7766" y="1516"/>
                    <a:pt x="7839" y="1494"/>
                  </a:cubicBezTo>
                  <a:cubicBezTo>
                    <a:pt x="7969" y="1463"/>
                    <a:pt x="8230" y="1388"/>
                    <a:pt x="8360" y="1388"/>
                  </a:cubicBezTo>
                  <a:cubicBezTo>
                    <a:pt x="8479" y="1383"/>
                    <a:pt x="8719" y="1516"/>
                    <a:pt x="8837" y="1472"/>
                  </a:cubicBezTo>
                  <a:cubicBezTo>
                    <a:pt x="8895" y="1454"/>
                    <a:pt x="9002" y="1291"/>
                    <a:pt x="9060" y="1278"/>
                  </a:cubicBezTo>
                  <a:cubicBezTo>
                    <a:pt x="9103" y="1265"/>
                    <a:pt x="9196" y="1282"/>
                    <a:pt x="9235" y="1344"/>
                  </a:cubicBezTo>
                  <a:cubicBezTo>
                    <a:pt x="9279" y="1414"/>
                    <a:pt x="9322" y="1687"/>
                    <a:pt x="9358" y="1789"/>
                  </a:cubicBezTo>
                  <a:cubicBezTo>
                    <a:pt x="9391" y="1881"/>
                    <a:pt x="9460" y="2057"/>
                    <a:pt x="9502" y="2106"/>
                  </a:cubicBezTo>
                  <a:cubicBezTo>
                    <a:pt x="9574" y="2194"/>
                    <a:pt x="9734" y="2238"/>
                    <a:pt x="9814" y="2238"/>
                  </a:cubicBezTo>
                  <a:cubicBezTo>
                    <a:pt x="9911" y="2238"/>
                    <a:pt x="10109" y="2181"/>
                    <a:pt x="10202" y="2084"/>
                  </a:cubicBezTo>
                  <a:cubicBezTo>
                    <a:pt x="10292" y="1991"/>
                    <a:pt x="10443" y="1612"/>
                    <a:pt x="10532" y="1507"/>
                  </a:cubicBezTo>
                  <a:cubicBezTo>
                    <a:pt x="10579" y="1450"/>
                    <a:pt x="10685" y="1445"/>
                    <a:pt x="10730" y="1375"/>
                  </a:cubicBezTo>
                  <a:cubicBezTo>
                    <a:pt x="10796" y="1273"/>
                    <a:pt x="10887" y="908"/>
                    <a:pt x="10948" y="784"/>
                  </a:cubicBezTo>
                  <a:cubicBezTo>
                    <a:pt x="11015" y="648"/>
                    <a:pt x="11164" y="410"/>
                    <a:pt x="11244" y="348"/>
                  </a:cubicBezTo>
                  <a:cubicBezTo>
                    <a:pt x="11319" y="291"/>
                    <a:pt x="11477" y="322"/>
                    <a:pt x="11555" y="304"/>
                  </a:cubicBezTo>
                  <a:cubicBezTo>
                    <a:pt x="11658" y="282"/>
                    <a:pt x="11861" y="212"/>
                    <a:pt x="11963" y="172"/>
                  </a:cubicBezTo>
                  <a:cubicBezTo>
                    <a:pt x="12063" y="137"/>
                    <a:pt x="12257" y="-4"/>
                    <a:pt x="12357" y="0"/>
                  </a:cubicBezTo>
                  <a:cubicBezTo>
                    <a:pt x="12476" y="0"/>
                    <a:pt x="12706" y="185"/>
                    <a:pt x="12824" y="229"/>
                  </a:cubicBezTo>
                  <a:cubicBezTo>
                    <a:pt x="12946" y="278"/>
                    <a:pt x="13197" y="265"/>
                    <a:pt x="13316" y="362"/>
                  </a:cubicBezTo>
                  <a:cubicBezTo>
                    <a:pt x="13391" y="423"/>
                    <a:pt x="13534" y="617"/>
                    <a:pt x="13595" y="754"/>
                  </a:cubicBezTo>
                  <a:cubicBezTo>
                    <a:pt x="13661" y="903"/>
                    <a:pt x="13743" y="1331"/>
                    <a:pt x="13808" y="1485"/>
                  </a:cubicBezTo>
                  <a:cubicBezTo>
                    <a:pt x="13862" y="1617"/>
                    <a:pt x="13988" y="1833"/>
                    <a:pt x="14056" y="1890"/>
                  </a:cubicBezTo>
                  <a:cubicBezTo>
                    <a:pt x="14124" y="1952"/>
                    <a:pt x="14268" y="1916"/>
                    <a:pt x="14336" y="1952"/>
                  </a:cubicBezTo>
                  <a:cubicBezTo>
                    <a:pt x="14479" y="2022"/>
                    <a:pt x="14759" y="2264"/>
                    <a:pt x="14895" y="2401"/>
                  </a:cubicBezTo>
                  <a:cubicBezTo>
                    <a:pt x="14992" y="2498"/>
                    <a:pt x="15172" y="2811"/>
                    <a:pt x="15273" y="2855"/>
                  </a:cubicBezTo>
                  <a:cubicBezTo>
                    <a:pt x="15353" y="2885"/>
                    <a:pt x="15519" y="2841"/>
                    <a:pt x="15594" y="2766"/>
                  </a:cubicBezTo>
                  <a:cubicBezTo>
                    <a:pt x="15658" y="2700"/>
                    <a:pt x="15755" y="2419"/>
                    <a:pt x="15818" y="2344"/>
                  </a:cubicBezTo>
                  <a:cubicBezTo>
                    <a:pt x="15868" y="2282"/>
                    <a:pt x="15979" y="2216"/>
                    <a:pt x="16035" y="2198"/>
                  </a:cubicBezTo>
                  <a:cubicBezTo>
                    <a:pt x="16129" y="2167"/>
                    <a:pt x="16320" y="2150"/>
                    <a:pt x="16412" y="2198"/>
                  </a:cubicBezTo>
                  <a:cubicBezTo>
                    <a:pt x="16475" y="2229"/>
                    <a:pt x="16652" y="2445"/>
                    <a:pt x="16652" y="2445"/>
                  </a:cubicBezTo>
                  <a:lnTo>
                    <a:pt x="21600" y="19825"/>
                  </a:lnTo>
                  <a:cubicBezTo>
                    <a:pt x="21539" y="20094"/>
                    <a:pt x="21406" y="20574"/>
                    <a:pt x="21192" y="20869"/>
                  </a:cubicBezTo>
                  <a:cubicBezTo>
                    <a:pt x="20815" y="21385"/>
                    <a:pt x="20503" y="21429"/>
                    <a:pt x="20215" y="21517"/>
                  </a:cubicBezTo>
                  <a:cubicBezTo>
                    <a:pt x="20009" y="21578"/>
                    <a:pt x="19670" y="21596"/>
                    <a:pt x="19404" y="21473"/>
                  </a:cubicBezTo>
                  <a:cubicBezTo>
                    <a:pt x="19335" y="21437"/>
                    <a:pt x="19178" y="21341"/>
                    <a:pt x="19108" y="21336"/>
                  </a:cubicBezTo>
                  <a:cubicBezTo>
                    <a:pt x="19092" y="21332"/>
                    <a:pt x="19077" y="21336"/>
                    <a:pt x="19061" y="21341"/>
                  </a:cubicBezTo>
                  <a:close/>
                </a:path>
              </a:pathLst>
            </a:custGeom>
            <a:solidFill>
              <a:schemeClr val="accent1">
                <a:lumMod val="50000"/>
              </a:schemeClr>
            </a:solidFill>
            <a:ln w="3175" cap="flat">
              <a:solidFill>
                <a:schemeClr val="bg1"/>
              </a:solidFill>
              <a:prstDash val="solid"/>
              <a:miter lim="800000"/>
              <a:headEnd/>
              <a:tailEnd/>
            </a:ln>
          </p:spPr>
          <p:txBody>
            <a:bodyPr lIns="91436" tIns="91436" rIns="91436" bIns="91436"/>
            <a:lstStyle/>
            <a:p>
              <a:pPr>
                <a:defRPr/>
              </a:pPr>
              <a:endParaRPr lang="es-ES" sz="11401"/>
            </a:p>
          </p:txBody>
        </p:sp>
        <p:sp>
          <p:nvSpPr>
            <p:cNvPr id="41" name="Shape 1029"/>
            <p:cNvSpPr>
              <a:spLocks/>
            </p:cNvSpPr>
            <p:nvPr/>
          </p:nvSpPr>
          <p:spPr bwMode="auto">
            <a:xfrm>
              <a:off x="1945706" y="1969835"/>
              <a:ext cx="1084413" cy="645476"/>
            </a:xfrm>
            <a:custGeom>
              <a:avLst/>
              <a:gdLst>
                <a:gd name="T0" fmla="*/ 2147483646 w 21595"/>
                <a:gd name="T1" fmla="*/ 2147483646 h 21591"/>
                <a:gd name="T2" fmla="*/ 2147483646 w 21595"/>
                <a:gd name="T3" fmla="*/ 2147483646 h 21591"/>
                <a:gd name="T4" fmla="*/ 2147483646 w 21595"/>
                <a:gd name="T5" fmla="*/ 2147483646 h 21591"/>
                <a:gd name="T6" fmla="*/ 2147483646 w 21595"/>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1" extrusionOk="0">
                  <a:moveTo>
                    <a:pt x="348" y="16679"/>
                  </a:moveTo>
                  <a:cubicBezTo>
                    <a:pt x="333" y="16654"/>
                    <a:pt x="309" y="16631"/>
                    <a:pt x="293" y="16631"/>
                  </a:cubicBezTo>
                  <a:cubicBezTo>
                    <a:pt x="278" y="16628"/>
                    <a:pt x="258" y="16638"/>
                    <a:pt x="238" y="16654"/>
                  </a:cubicBezTo>
                  <a:cubicBezTo>
                    <a:pt x="206" y="16582"/>
                    <a:pt x="150" y="16453"/>
                    <a:pt x="129" y="16398"/>
                  </a:cubicBezTo>
                  <a:cubicBezTo>
                    <a:pt x="95" y="16305"/>
                    <a:pt x="25" y="16123"/>
                    <a:pt x="9" y="16019"/>
                  </a:cubicBezTo>
                  <a:cubicBezTo>
                    <a:pt x="-2" y="15941"/>
                    <a:pt x="-5" y="15775"/>
                    <a:pt x="9" y="15698"/>
                  </a:cubicBezTo>
                  <a:cubicBezTo>
                    <a:pt x="23" y="15627"/>
                    <a:pt x="94" y="15516"/>
                    <a:pt x="112" y="15447"/>
                  </a:cubicBezTo>
                  <a:cubicBezTo>
                    <a:pt x="139" y="15350"/>
                    <a:pt x="165" y="15140"/>
                    <a:pt x="172" y="15036"/>
                  </a:cubicBezTo>
                  <a:cubicBezTo>
                    <a:pt x="181" y="14921"/>
                    <a:pt x="157" y="14683"/>
                    <a:pt x="172" y="14570"/>
                  </a:cubicBezTo>
                  <a:cubicBezTo>
                    <a:pt x="182" y="14499"/>
                    <a:pt x="217" y="14356"/>
                    <a:pt x="251" y="14312"/>
                  </a:cubicBezTo>
                  <a:cubicBezTo>
                    <a:pt x="291" y="14259"/>
                    <a:pt x="397" y="14259"/>
                    <a:pt x="442" y="14226"/>
                  </a:cubicBezTo>
                  <a:cubicBezTo>
                    <a:pt x="490" y="14194"/>
                    <a:pt x="578" y="14100"/>
                    <a:pt x="620" y="14051"/>
                  </a:cubicBezTo>
                  <a:cubicBezTo>
                    <a:pt x="699" y="13963"/>
                    <a:pt x="852" y="13781"/>
                    <a:pt x="922" y="13677"/>
                  </a:cubicBezTo>
                  <a:cubicBezTo>
                    <a:pt x="976" y="13599"/>
                    <a:pt x="1077" y="13431"/>
                    <a:pt x="1118" y="13334"/>
                  </a:cubicBezTo>
                  <a:cubicBezTo>
                    <a:pt x="1150" y="13257"/>
                    <a:pt x="1221" y="13094"/>
                    <a:pt x="1221" y="12999"/>
                  </a:cubicBezTo>
                  <a:cubicBezTo>
                    <a:pt x="1221" y="12921"/>
                    <a:pt x="1167" y="12775"/>
                    <a:pt x="1132" y="12725"/>
                  </a:cubicBezTo>
                  <a:cubicBezTo>
                    <a:pt x="1100" y="12678"/>
                    <a:pt x="1005" y="12665"/>
                    <a:pt x="969" y="12625"/>
                  </a:cubicBezTo>
                  <a:cubicBezTo>
                    <a:pt x="948" y="12602"/>
                    <a:pt x="910" y="12547"/>
                    <a:pt x="900" y="12510"/>
                  </a:cubicBezTo>
                  <a:cubicBezTo>
                    <a:pt x="876" y="12434"/>
                    <a:pt x="858" y="12252"/>
                    <a:pt x="872" y="12168"/>
                  </a:cubicBezTo>
                  <a:cubicBezTo>
                    <a:pt x="883" y="12090"/>
                    <a:pt x="973" y="11991"/>
                    <a:pt x="988" y="11915"/>
                  </a:cubicBezTo>
                  <a:cubicBezTo>
                    <a:pt x="1012" y="11797"/>
                    <a:pt x="973" y="11541"/>
                    <a:pt x="988" y="11419"/>
                  </a:cubicBezTo>
                  <a:cubicBezTo>
                    <a:pt x="998" y="11336"/>
                    <a:pt x="1033" y="11172"/>
                    <a:pt x="1067" y="11107"/>
                  </a:cubicBezTo>
                  <a:cubicBezTo>
                    <a:pt x="1104" y="11038"/>
                    <a:pt x="1216" y="10983"/>
                    <a:pt x="1259" y="10925"/>
                  </a:cubicBezTo>
                  <a:cubicBezTo>
                    <a:pt x="1336" y="10814"/>
                    <a:pt x="1457" y="10540"/>
                    <a:pt x="1519" y="10406"/>
                  </a:cubicBezTo>
                  <a:cubicBezTo>
                    <a:pt x="1571" y="10293"/>
                    <a:pt x="1653" y="10037"/>
                    <a:pt x="1715" y="9940"/>
                  </a:cubicBezTo>
                  <a:cubicBezTo>
                    <a:pt x="1747" y="9891"/>
                    <a:pt x="1820" y="9790"/>
                    <a:pt x="1864" y="9787"/>
                  </a:cubicBezTo>
                  <a:cubicBezTo>
                    <a:pt x="1921" y="9783"/>
                    <a:pt x="2027" y="9889"/>
                    <a:pt x="2069" y="9956"/>
                  </a:cubicBezTo>
                  <a:cubicBezTo>
                    <a:pt x="2114" y="10030"/>
                    <a:pt x="2140" y="10263"/>
                    <a:pt x="2190" y="10330"/>
                  </a:cubicBezTo>
                  <a:cubicBezTo>
                    <a:pt x="2228" y="10378"/>
                    <a:pt x="2338" y="10364"/>
                    <a:pt x="2376" y="10413"/>
                  </a:cubicBezTo>
                  <a:cubicBezTo>
                    <a:pt x="2458" y="10517"/>
                    <a:pt x="2477" y="10957"/>
                    <a:pt x="2577" y="11001"/>
                  </a:cubicBezTo>
                  <a:cubicBezTo>
                    <a:pt x="2636" y="11026"/>
                    <a:pt x="2746" y="10863"/>
                    <a:pt x="2787" y="10786"/>
                  </a:cubicBezTo>
                  <a:cubicBezTo>
                    <a:pt x="2826" y="10710"/>
                    <a:pt x="2857" y="10505"/>
                    <a:pt x="2884" y="10413"/>
                  </a:cubicBezTo>
                  <a:cubicBezTo>
                    <a:pt x="2905" y="10343"/>
                    <a:pt x="2939" y="10184"/>
                    <a:pt x="2977" y="10138"/>
                  </a:cubicBezTo>
                  <a:cubicBezTo>
                    <a:pt x="3012" y="10097"/>
                    <a:pt x="3106" y="10108"/>
                    <a:pt x="3144" y="10078"/>
                  </a:cubicBezTo>
                  <a:cubicBezTo>
                    <a:pt x="3174" y="10053"/>
                    <a:pt x="3224" y="9984"/>
                    <a:pt x="3243" y="9940"/>
                  </a:cubicBezTo>
                  <a:cubicBezTo>
                    <a:pt x="3274" y="9866"/>
                    <a:pt x="3282" y="9667"/>
                    <a:pt x="3322" y="9605"/>
                  </a:cubicBezTo>
                  <a:cubicBezTo>
                    <a:pt x="3375" y="9522"/>
                    <a:pt x="3537" y="9511"/>
                    <a:pt x="3602" y="9451"/>
                  </a:cubicBezTo>
                  <a:cubicBezTo>
                    <a:pt x="3662" y="9398"/>
                    <a:pt x="3780" y="9259"/>
                    <a:pt x="3815" y="9162"/>
                  </a:cubicBezTo>
                  <a:cubicBezTo>
                    <a:pt x="3842" y="9091"/>
                    <a:pt x="3834" y="8911"/>
                    <a:pt x="3853" y="8835"/>
                  </a:cubicBezTo>
                  <a:cubicBezTo>
                    <a:pt x="3870" y="8763"/>
                    <a:pt x="3920" y="8625"/>
                    <a:pt x="3955" y="8574"/>
                  </a:cubicBezTo>
                  <a:cubicBezTo>
                    <a:pt x="4005" y="8507"/>
                    <a:pt x="4146" y="8479"/>
                    <a:pt x="4193" y="8408"/>
                  </a:cubicBezTo>
                  <a:cubicBezTo>
                    <a:pt x="4247" y="8325"/>
                    <a:pt x="4283" y="8069"/>
                    <a:pt x="4333" y="7979"/>
                  </a:cubicBezTo>
                  <a:cubicBezTo>
                    <a:pt x="4377" y="7902"/>
                    <a:pt x="4488" y="7766"/>
                    <a:pt x="4551" y="7750"/>
                  </a:cubicBezTo>
                  <a:cubicBezTo>
                    <a:pt x="4582" y="7743"/>
                    <a:pt x="4648" y="7769"/>
                    <a:pt x="4668" y="7803"/>
                  </a:cubicBezTo>
                  <a:cubicBezTo>
                    <a:pt x="4705" y="7870"/>
                    <a:pt x="4685" y="8076"/>
                    <a:pt x="4710" y="8154"/>
                  </a:cubicBezTo>
                  <a:cubicBezTo>
                    <a:pt x="4740" y="8249"/>
                    <a:pt x="4829" y="8419"/>
                    <a:pt x="4888" y="8461"/>
                  </a:cubicBezTo>
                  <a:cubicBezTo>
                    <a:pt x="4929" y="8488"/>
                    <a:pt x="5026" y="8484"/>
                    <a:pt x="5069" y="8461"/>
                  </a:cubicBezTo>
                  <a:cubicBezTo>
                    <a:pt x="5106" y="8440"/>
                    <a:pt x="5182" y="8369"/>
                    <a:pt x="5194" y="8309"/>
                  </a:cubicBezTo>
                  <a:cubicBezTo>
                    <a:pt x="5216" y="8205"/>
                    <a:pt x="5113" y="8002"/>
                    <a:pt x="5120" y="7896"/>
                  </a:cubicBezTo>
                  <a:cubicBezTo>
                    <a:pt x="5127" y="7796"/>
                    <a:pt x="5211" y="7635"/>
                    <a:pt x="5237" y="7545"/>
                  </a:cubicBezTo>
                  <a:cubicBezTo>
                    <a:pt x="5266" y="7443"/>
                    <a:pt x="5320" y="7233"/>
                    <a:pt x="5339" y="7125"/>
                  </a:cubicBezTo>
                  <a:cubicBezTo>
                    <a:pt x="5355" y="7040"/>
                    <a:pt x="5339" y="6832"/>
                    <a:pt x="5382" y="6774"/>
                  </a:cubicBezTo>
                  <a:cubicBezTo>
                    <a:pt x="5411" y="6733"/>
                    <a:pt x="5503" y="6800"/>
                    <a:pt x="5539" y="6774"/>
                  </a:cubicBezTo>
                  <a:cubicBezTo>
                    <a:pt x="5569" y="6753"/>
                    <a:pt x="5615" y="6670"/>
                    <a:pt x="5624" y="6622"/>
                  </a:cubicBezTo>
                  <a:cubicBezTo>
                    <a:pt x="5634" y="6555"/>
                    <a:pt x="5610" y="6412"/>
                    <a:pt x="5586" y="6354"/>
                  </a:cubicBezTo>
                  <a:cubicBezTo>
                    <a:pt x="5555" y="6276"/>
                    <a:pt x="5445" y="6191"/>
                    <a:pt x="5400" y="6133"/>
                  </a:cubicBezTo>
                  <a:cubicBezTo>
                    <a:pt x="5361" y="6084"/>
                    <a:pt x="5270" y="5997"/>
                    <a:pt x="5247" y="5928"/>
                  </a:cubicBezTo>
                  <a:cubicBezTo>
                    <a:pt x="5216" y="5842"/>
                    <a:pt x="5237" y="5621"/>
                    <a:pt x="5204" y="5538"/>
                  </a:cubicBezTo>
                  <a:cubicBezTo>
                    <a:pt x="5159" y="5425"/>
                    <a:pt x="5002" y="5307"/>
                    <a:pt x="4929" y="5240"/>
                  </a:cubicBezTo>
                  <a:cubicBezTo>
                    <a:pt x="4850" y="5168"/>
                    <a:pt x="4684" y="5046"/>
                    <a:pt x="4598" y="4988"/>
                  </a:cubicBezTo>
                  <a:cubicBezTo>
                    <a:pt x="4529" y="4942"/>
                    <a:pt x="4384" y="4875"/>
                    <a:pt x="4314" y="4829"/>
                  </a:cubicBezTo>
                  <a:cubicBezTo>
                    <a:pt x="4269" y="4799"/>
                    <a:pt x="4156" y="4765"/>
                    <a:pt x="4138" y="4691"/>
                  </a:cubicBezTo>
                  <a:cubicBezTo>
                    <a:pt x="4121" y="4631"/>
                    <a:pt x="4160" y="4488"/>
                    <a:pt x="4188" y="4439"/>
                  </a:cubicBezTo>
                  <a:cubicBezTo>
                    <a:pt x="4225" y="4379"/>
                    <a:pt x="4339" y="4359"/>
                    <a:pt x="4384" y="4317"/>
                  </a:cubicBezTo>
                  <a:cubicBezTo>
                    <a:pt x="4459" y="4252"/>
                    <a:pt x="4606" y="4103"/>
                    <a:pt x="4654" y="3989"/>
                  </a:cubicBezTo>
                  <a:cubicBezTo>
                    <a:pt x="4701" y="3879"/>
                    <a:pt x="4734" y="3604"/>
                    <a:pt x="4743" y="3470"/>
                  </a:cubicBezTo>
                  <a:cubicBezTo>
                    <a:pt x="4753" y="3330"/>
                    <a:pt x="4705" y="3039"/>
                    <a:pt x="4724" y="2898"/>
                  </a:cubicBezTo>
                  <a:cubicBezTo>
                    <a:pt x="4741" y="2769"/>
                    <a:pt x="4851" y="2552"/>
                    <a:pt x="4878" y="2425"/>
                  </a:cubicBezTo>
                  <a:cubicBezTo>
                    <a:pt x="4893" y="2351"/>
                    <a:pt x="4936" y="2181"/>
                    <a:pt x="4910" y="2114"/>
                  </a:cubicBezTo>
                  <a:cubicBezTo>
                    <a:pt x="4883" y="2044"/>
                    <a:pt x="4762" y="2063"/>
                    <a:pt x="4719" y="2021"/>
                  </a:cubicBezTo>
                  <a:cubicBezTo>
                    <a:pt x="4675" y="1978"/>
                    <a:pt x="4603" y="1851"/>
                    <a:pt x="4575" y="1777"/>
                  </a:cubicBezTo>
                  <a:cubicBezTo>
                    <a:pt x="4529" y="1661"/>
                    <a:pt x="4470" y="1396"/>
                    <a:pt x="4454" y="1260"/>
                  </a:cubicBezTo>
                  <a:cubicBezTo>
                    <a:pt x="4439" y="1124"/>
                    <a:pt x="4442" y="866"/>
                    <a:pt x="4450" y="695"/>
                  </a:cubicBezTo>
                  <a:cubicBezTo>
                    <a:pt x="4499" y="739"/>
                    <a:pt x="4546" y="778"/>
                    <a:pt x="4577" y="789"/>
                  </a:cubicBezTo>
                  <a:cubicBezTo>
                    <a:pt x="4668" y="829"/>
                    <a:pt x="4861" y="762"/>
                    <a:pt x="4954" y="789"/>
                  </a:cubicBezTo>
                  <a:cubicBezTo>
                    <a:pt x="5027" y="812"/>
                    <a:pt x="5185" y="872"/>
                    <a:pt x="5230" y="967"/>
                  </a:cubicBezTo>
                  <a:cubicBezTo>
                    <a:pt x="5272" y="1057"/>
                    <a:pt x="5251" y="1304"/>
                    <a:pt x="5265" y="1415"/>
                  </a:cubicBezTo>
                  <a:cubicBezTo>
                    <a:pt x="5276" y="1507"/>
                    <a:pt x="5287" y="1712"/>
                    <a:pt x="5324" y="1786"/>
                  </a:cubicBezTo>
                  <a:cubicBezTo>
                    <a:pt x="5373" y="1883"/>
                    <a:pt x="5529" y="1959"/>
                    <a:pt x="5600" y="2008"/>
                  </a:cubicBezTo>
                  <a:cubicBezTo>
                    <a:pt x="5664" y="2054"/>
                    <a:pt x="5804" y="2111"/>
                    <a:pt x="5866" y="2169"/>
                  </a:cubicBezTo>
                  <a:cubicBezTo>
                    <a:pt x="5909" y="2211"/>
                    <a:pt x="5975" y="2351"/>
                    <a:pt x="6023" y="2381"/>
                  </a:cubicBezTo>
                  <a:cubicBezTo>
                    <a:pt x="6080" y="2414"/>
                    <a:pt x="6209" y="2421"/>
                    <a:pt x="6264" y="2381"/>
                  </a:cubicBezTo>
                  <a:cubicBezTo>
                    <a:pt x="6319" y="2342"/>
                    <a:pt x="6382" y="2158"/>
                    <a:pt x="6429" y="2095"/>
                  </a:cubicBezTo>
                  <a:cubicBezTo>
                    <a:pt x="6468" y="2040"/>
                    <a:pt x="6555" y="1943"/>
                    <a:pt x="6603" y="1911"/>
                  </a:cubicBezTo>
                  <a:cubicBezTo>
                    <a:pt x="6655" y="1876"/>
                    <a:pt x="6771" y="1858"/>
                    <a:pt x="6825" y="1832"/>
                  </a:cubicBezTo>
                  <a:cubicBezTo>
                    <a:pt x="6873" y="1809"/>
                    <a:pt x="6968" y="1754"/>
                    <a:pt x="7011" y="1717"/>
                  </a:cubicBezTo>
                  <a:cubicBezTo>
                    <a:pt x="7070" y="1668"/>
                    <a:pt x="7173" y="1525"/>
                    <a:pt x="7235" y="1488"/>
                  </a:cubicBezTo>
                  <a:cubicBezTo>
                    <a:pt x="7290" y="1456"/>
                    <a:pt x="7407" y="1438"/>
                    <a:pt x="7464" y="1431"/>
                  </a:cubicBezTo>
                  <a:cubicBezTo>
                    <a:pt x="7561" y="1419"/>
                    <a:pt x="7758" y="1461"/>
                    <a:pt x="7855" y="1431"/>
                  </a:cubicBezTo>
                  <a:cubicBezTo>
                    <a:pt x="7927" y="1410"/>
                    <a:pt x="8062" y="1306"/>
                    <a:pt x="8130" y="1260"/>
                  </a:cubicBezTo>
                  <a:cubicBezTo>
                    <a:pt x="8218" y="1195"/>
                    <a:pt x="8389" y="1036"/>
                    <a:pt x="8479" y="976"/>
                  </a:cubicBezTo>
                  <a:cubicBezTo>
                    <a:pt x="8583" y="912"/>
                    <a:pt x="8794" y="803"/>
                    <a:pt x="8904" y="771"/>
                  </a:cubicBezTo>
                  <a:cubicBezTo>
                    <a:pt x="9036" y="732"/>
                    <a:pt x="9306" y="669"/>
                    <a:pt x="9438" y="702"/>
                  </a:cubicBezTo>
                  <a:cubicBezTo>
                    <a:pt x="9514" y="720"/>
                    <a:pt x="9648" y="856"/>
                    <a:pt x="9723" y="886"/>
                  </a:cubicBezTo>
                  <a:cubicBezTo>
                    <a:pt x="9793" y="912"/>
                    <a:pt x="9939" y="923"/>
                    <a:pt x="10013" y="923"/>
                  </a:cubicBezTo>
                  <a:cubicBezTo>
                    <a:pt x="10075" y="923"/>
                    <a:pt x="10203" y="866"/>
                    <a:pt x="10263" y="893"/>
                  </a:cubicBezTo>
                  <a:cubicBezTo>
                    <a:pt x="10295" y="907"/>
                    <a:pt x="10339" y="1004"/>
                    <a:pt x="10370" y="1015"/>
                  </a:cubicBezTo>
                  <a:cubicBezTo>
                    <a:pt x="10440" y="1039"/>
                    <a:pt x="10583" y="955"/>
                    <a:pt x="10650" y="916"/>
                  </a:cubicBezTo>
                  <a:cubicBezTo>
                    <a:pt x="10713" y="879"/>
                    <a:pt x="10823" y="743"/>
                    <a:pt x="10888" y="718"/>
                  </a:cubicBezTo>
                  <a:cubicBezTo>
                    <a:pt x="10962" y="688"/>
                    <a:pt x="11120" y="743"/>
                    <a:pt x="11195" y="718"/>
                  </a:cubicBezTo>
                  <a:cubicBezTo>
                    <a:pt x="11251" y="699"/>
                    <a:pt x="11354" y="609"/>
                    <a:pt x="11404" y="572"/>
                  </a:cubicBezTo>
                  <a:cubicBezTo>
                    <a:pt x="11476" y="522"/>
                    <a:pt x="11611" y="399"/>
                    <a:pt x="11684" y="360"/>
                  </a:cubicBezTo>
                  <a:cubicBezTo>
                    <a:pt x="11770" y="309"/>
                    <a:pt x="11949" y="238"/>
                    <a:pt x="12039" y="222"/>
                  </a:cubicBezTo>
                  <a:cubicBezTo>
                    <a:pt x="12150" y="201"/>
                    <a:pt x="12374" y="213"/>
                    <a:pt x="12486" y="222"/>
                  </a:cubicBezTo>
                  <a:cubicBezTo>
                    <a:pt x="12612" y="233"/>
                    <a:pt x="12861" y="284"/>
                    <a:pt x="12985" y="314"/>
                  </a:cubicBezTo>
                  <a:cubicBezTo>
                    <a:pt x="13075" y="335"/>
                    <a:pt x="13252" y="402"/>
                    <a:pt x="13343" y="413"/>
                  </a:cubicBezTo>
                  <a:cubicBezTo>
                    <a:pt x="13402" y="420"/>
                    <a:pt x="13523" y="379"/>
                    <a:pt x="13581" y="404"/>
                  </a:cubicBezTo>
                  <a:cubicBezTo>
                    <a:pt x="13639" y="432"/>
                    <a:pt x="13728" y="584"/>
                    <a:pt x="13785" y="612"/>
                  </a:cubicBezTo>
                  <a:cubicBezTo>
                    <a:pt x="13881" y="656"/>
                    <a:pt x="14082" y="626"/>
                    <a:pt x="14182" y="619"/>
                  </a:cubicBezTo>
                  <a:cubicBezTo>
                    <a:pt x="14293" y="609"/>
                    <a:pt x="14513" y="556"/>
                    <a:pt x="14624" y="542"/>
                  </a:cubicBezTo>
                  <a:cubicBezTo>
                    <a:pt x="14710" y="531"/>
                    <a:pt x="14880" y="489"/>
                    <a:pt x="14964" y="513"/>
                  </a:cubicBezTo>
                  <a:cubicBezTo>
                    <a:pt x="15032" y="531"/>
                    <a:pt x="15154" y="646"/>
                    <a:pt x="15221" y="679"/>
                  </a:cubicBezTo>
                  <a:cubicBezTo>
                    <a:pt x="15298" y="720"/>
                    <a:pt x="15456" y="801"/>
                    <a:pt x="15537" y="801"/>
                  </a:cubicBezTo>
                  <a:cubicBezTo>
                    <a:pt x="15617" y="801"/>
                    <a:pt x="15769" y="695"/>
                    <a:pt x="15850" y="679"/>
                  </a:cubicBezTo>
                  <a:cubicBezTo>
                    <a:pt x="15913" y="667"/>
                    <a:pt x="16042" y="688"/>
                    <a:pt x="16106" y="679"/>
                  </a:cubicBezTo>
                  <a:cubicBezTo>
                    <a:pt x="16229" y="665"/>
                    <a:pt x="16472" y="582"/>
                    <a:pt x="16595" y="566"/>
                  </a:cubicBezTo>
                  <a:cubicBezTo>
                    <a:pt x="16676" y="554"/>
                    <a:pt x="16839" y="584"/>
                    <a:pt x="16916" y="549"/>
                  </a:cubicBezTo>
                  <a:cubicBezTo>
                    <a:pt x="16987" y="519"/>
                    <a:pt x="17110" y="388"/>
                    <a:pt x="17172" y="328"/>
                  </a:cubicBezTo>
                  <a:cubicBezTo>
                    <a:pt x="17241" y="263"/>
                    <a:pt x="17364" y="88"/>
                    <a:pt x="17438" y="46"/>
                  </a:cubicBezTo>
                  <a:cubicBezTo>
                    <a:pt x="17517" y="3"/>
                    <a:pt x="17686" y="3"/>
                    <a:pt x="17769" y="0"/>
                  </a:cubicBezTo>
                  <a:cubicBezTo>
                    <a:pt x="17876" y="-2"/>
                    <a:pt x="18091" y="23"/>
                    <a:pt x="18198" y="40"/>
                  </a:cubicBezTo>
                  <a:cubicBezTo>
                    <a:pt x="18257" y="46"/>
                    <a:pt x="18375" y="79"/>
                    <a:pt x="18435" y="83"/>
                  </a:cubicBezTo>
                  <a:cubicBezTo>
                    <a:pt x="18502" y="93"/>
                    <a:pt x="18639" y="90"/>
                    <a:pt x="18706" y="93"/>
                  </a:cubicBezTo>
                  <a:cubicBezTo>
                    <a:pt x="18768" y="93"/>
                    <a:pt x="18893" y="81"/>
                    <a:pt x="18955" y="93"/>
                  </a:cubicBezTo>
                  <a:cubicBezTo>
                    <a:pt x="19044" y="109"/>
                    <a:pt x="19225" y="150"/>
                    <a:pt x="19304" y="217"/>
                  </a:cubicBezTo>
                  <a:cubicBezTo>
                    <a:pt x="19425" y="321"/>
                    <a:pt x="19612" y="658"/>
                    <a:pt x="19702" y="824"/>
                  </a:cubicBezTo>
                  <a:cubicBezTo>
                    <a:pt x="19771" y="949"/>
                    <a:pt x="19866" y="1260"/>
                    <a:pt x="19947" y="1362"/>
                  </a:cubicBezTo>
                  <a:cubicBezTo>
                    <a:pt x="19987" y="1412"/>
                    <a:pt x="20087" y="1470"/>
                    <a:pt x="20136" y="1488"/>
                  </a:cubicBezTo>
                  <a:cubicBezTo>
                    <a:pt x="20205" y="1512"/>
                    <a:pt x="20348" y="1470"/>
                    <a:pt x="20416" y="1500"/>
                  </a:cubicBezTo>
                  <a:cubicBezTo>
                    <a:pt x="20509" y="1539"/>
                    <a:pt x="20693" y="1680"/>
                    <a:pt x="20758" y="1798"/>
                  </a:cubicBezTo>
                  <a:cubicBezTo>
                    <a:pt x="20801" y="1878"/>
                    <a:pt x="20824" y="2102"/>
                    <a:pt x="20855" y="2197"/>
                  </a:cubicBezTo>
                  <a:cubicBezTo>
                    <a:pt x="20884" y="2287"/>
                    <a:pt x="20945" y="2474"/>
                    <a:pt x="20996" y="2529"/>
                  </a:cubicBezTo>
                  <a:cubicBezTo>
                    <a:pt x="21048" y="2587"/>
                    <a:pt x="21177" y="2612"/>
                    <a:pt x="21240" y="2621"/>
                  </a:cubicBezTo>
                  <a:cubicBezTo>
                    <a:pt x="21302" y="2631"/>
                    <a:pt x="21572" y="2601"/>
                    <a:pt x="21595" y="2598"/>
                  </a:cubicBezTo>
                  <a:cubicBezTo>
                    <a:pt x="21527" y="2610"/>
                    <a:pt x="21444" y="2649"/>
                    <a:pt x="21394" y="2691"/>
                  </a:cubicBezTo>
                  <a:cubicBezTo>
                    <a:pt x="21345" y="2730"/>
                    <a:pt x="21242" y="2806"/>
                    <a:pt x="21205" y="2873"/>
                  </a:cubicBezTo>
                  <a:cubicBezTo>
                    <a:pt x="21118" y="3027"/>
                    <a:pt x="21053" y="3454"/>
                    <a:pt x="20981" y="3627"/>
                  </a:cubicBezTo>
                  <a:cubicBezTo>
                    <a:pt x="20893" y="3839"/>
                    <a:pt x="20647" y="4174"/>
                    <a:pt x="20555" y="4384"/>
                  </a:cubicBezTo>
                  <a:cubicBezTo>
                    <a:pt x="20435" y="4656"/>
                    <a:pt x="20271" y="5275"/>
                    <a:pt x="20164" y="5561"/>
                  </a:cubicBezTo>
                  <a:cubicBezTo>
                    <a:pt x="20088" y="5766"/>
                    <a:pt x="19933" y="6174"/>
                    <a:pt x="19835" y="6352"/>
                  </a:cubicBezTo>
                  <a:cubicBezTo>
                    <a:pt x="19702" y="6587"/>
                    <a:pt x="19393" y="6989"/>
                    <a:pt x="19227" y="7164"/>
                  </a:cubicBezTo>
                  <a:cubicBezTo>
                    <a:pt x="19092" y="7307"/>
                    <a:pt x="18800" y="7549"/>
                    <a:pt x="18647" y="7633"/>
                  </a:cubicBezTo>
                  <a:cubicBezTo>
                    <a:pt x="18419" y="7755"/>
                    <a:pt x="17932" y="7792"/>
                    <a:pt x="17704" y="7907"/>
                  </a:cubicBezTo>
                  <a:cubicBezTo>
                    <a:pt x="17475" y="8022"/>
                    <a:pt x="17036" y="8348"/>
                    <a:pt x="16830" y="8548"/>
                  </a:cubicBezTo>
                  <a:cubicBezTo>
                    <a:pt x="16590" y="8784"/>
                    <a:pt x="16100" y="9289"/>
                    <a:pt x="15942" y="9670"/>
                  </a:cubicBezTo>
                  <a:cubicBezTo>
                    <a:pt x="15879" y="9824"/>
                    <a:pt x="15868" y="10221"/>
                    <a:pt x="15817" y="10390"/>
                  </a:cubicBezTo>
                  <a:cubicBezTo>
                    <a:pt x="15786" y="10496"/>
                    <a:pt x="15699" y="10683"/>
                    <a:pt x="15650" y="10768"/>
                  </a:cubicBezTo>
                  <a:cubicBezTo>
                    <a:pt x="15564" y="10913"/>
                    <a:pt x="15357" y="11137"/>
                    <a:pt x="15266" y="11271"/>
                  </a:cubicBezTo>
                  <a:cubicBezTo>
                    <a:pt x="15168" y="11409"/>
                    <a:pt x="14994" y="11721"/>
                    <a:pt x="14894" y="11855"/>
                  </a:cubicBezTo>
                  <a:cubicBezTo>
                    <a:pt x="14800" y="11982"/>
                    <a:pt x="14599" y="12219"/>
                    <a:pt x="14489" y="12312"/>
                  </a:cubicBezTo>
                  <a:cubicBezTo>
                    <a:pt x="14389" y="12399"/>
                    <a:pt x="14147" y="12450"/>
                    <a:pt x="14062" y="12575"/>
                  </a:cubicBezTo>
                  <a:cubicBezTo>
                    <a:pt x="13982" y="12695"/>
                    <a:pt x="13913" y="13054"/>
                    <a:pt x="13867" y="13216"/>
                  </a:cubicBezTo>
                  <a:cubicBezTo>
                    <a:pt x="13795" y="13470"/>
                    <a:pt x="13704" y="14023"/>
                    <a:pt x="13602" y="14245"/>
                  </a:cubicBezTo>
                  <a:cubicBezTo>
                    <a:pt x="13526" y="14411"/>
                    <a:pt x="13367" y="14628"/>
                    <a:pt x="13217" y="14810"/>
                  </a:cubicBezTo>
                  <a:cubicBezTo>
                    <a:pt x="13124" y="14923"/>
                    <a:pt x="13032" y="15025"/>
                    <a:pt x="12966" y="15092"/>
                  </a:cubicBezTo>
                  <a:cubicBezTo>
                    <a:pt x="12743" y="15320"/>
                    <a:pt x="12249" y="15629"/>
                    <a:pt x="12008" y="15802"/>
                  </a:cubicBezTo>
                  <a:cubicBezTo>
                    <a:pt x="11791" y="15957"/>
                    <a:pt x="11348" y="16236"/>
                    <a:pt x="11134" y="16409"/>
                  </a:cubicBezTo>
                  <a:cubicBezTo>
                    <a:pt x="10984" y="16531"/>
                    <a:pt x="10698" y="16831"/>
                    <a:pt x="10547" y="16958"/>
                  </a:cubicBezTo>
                  <a:cubicBezTo>
                    <a:pt x="10415" y="17069"/>
                    <a:pt x="10134" y="17240"/>
                    <a:pt x="10003" y="17357"/>
                  </a:cubicBezTo>
                  <a:cubicBezTo>
                    <a:pt x="9855" y="17493"/>
                    <a:pt x="9592" y="17844"/>
                    <a:pt x="9444" y="17976"/>
                  </a:cubicBezTo>
                  <a:cubicBezTo>
                    <a:pt x="9357" y="18054"/>
                    <a:pt x="9174" y="18179"/>
                    <a:pt x="9080" y="18227"/>
                  </a:cubicBezTo>
                  <a:cubicBezTo>
                    <a:pt x="8953" y="18294"/>
                    <a:pt x="8680" y="18329"/>
                    <a:pt x="8556" y="18412"/>
                  </a:cubicBezTo>
                  <a:cubicBezTo>
                    <a:pt x="8439" y="18490"/>
                    <a:pt x="8224" y="18719"/>
                    <a:pt x="8130" y="18857"/>
                  </a:cubicBezTo>
                  <a:cubicBezTo>
                    <a:pt x="8005" y="19042"/>
                    <a:pt x="7823" y="19512"/>
                    <a:pt x="7710" y="19715"/>
                  </a:cubicBezTo>
                  <a:cubicBezTo>
                    <a:pt x="7626" y="19868"/>
                    <a:pt x="7459" y="20191"/>
                    <a:pt x="7347" y="20288"/>
                  </a:cubicBezTo>
                  <a:cubicBezTo>
                    <a:pt x="7249" y="20373"/>
                    <a:pt x="7024" y="20428"/>
                    <a:pt x="6914" y="20447"/>
                  </a:cubicBezTo>
                  <a:cubicBezTo>
                    <a:pt x="6868" y="20456"/>
                    <a:pt x="6769" y="20474"/>
                    <a:pt x="6725" y="20447"/>
                  </a:cubicBezTo>
                  <a:cubicBezTo>
                    <a:pt x="6655" y="20403"/>
                    <a:pt x="6568" y="20177"/>
                    <a:pt x="6502" y="20117"/>
                  </a:cubicBezTo>
                  <a:cubicBezTo>
                    <a:pt x="6395" y="20020"/>
                    <a:pt x="6156" y="19905"/>
                    <a:pt x="6033" y="19898"/>
                  </a:cubicBezTo>
                  <a:cubicBezTo>
                    <a:pt x="5864" y="19888"/>
                    <a:pt x="5522" y="20008"/>
                    <a:pt x="5369" y="20128"/>
                  </a:cubicBezTo>
                  <a:cubicBezTo>
                    <a:pt x="5235" y="20232"/>
                    <a:pt x="5040" y="20631"/>
                    <a:pt x="4909" y="20744"/>
                  </a:cubicBezTo>
                  <a:cubicBezTo>
                    <a:pt x="4778" y="20857"/>
                    <a:pt x="4487" y="20964"/>
                    <a:pt x="4342" y="21007"/>
                  </a:cubicBezTo>
                  <a:cubicBezTo>
                    <a:pt x="4262" y="21035"/>
                    <a:pt x="4095" y="21079"/>
                    <a:pt x="4014" y="21065"/>
                  </a:cubicBezTo>
                  <a:cubicBezTo>
                    <a:pt x="3935" y="21054"/>
                    <a:pt x="3790" y="20913"/>
                    <a:pt x="3711" y="20917"/>
                  </a:cubicBezTo>
                  <a:cubicBezTo>
                    <a:pt x="3645" y="20920"/>
                    <a:pt x="3524" y="21028"/>
                    <a:pt x="3462" y="21065"/>
                  </a:cubicBezTo>
                  <a:cubicBezTo>
                    <a:pt x="3372" y="21118"/>
                    <a:pt x="3198" y="21245"/>
                    <a:pt x="3105" y="21270"/>
                  </a:cubicBezTo>
                  <a:cubicBezTo>
                    <a:pt x="3027" y="21293"/>
                    <a:pt x="2866" y="21233"/>
                    <a:pt x="2791" y="21270"/>
                  </a:cubicBezTo>
                  <a:cubicBezTo>
                    <a:pt x="2729" y="21303"/>
                    <a:pt x="2643" y="21490"/>
                    <a:pt x="2581" y="21513"/>
                  </a:cubicBezTo>
                  <a:cubicBezTo>
                    <a:pt x="2525" y="21531"/>
                    <a:pt x="2413" y="21416"/>
                    <a:pt x="2358" y="21443"/>
                  </a:cubicBezTo>
                  <a:cubicBezTo>
                    <a:pt x="2327" y="21460"/>
                    <a:pt x="2299" y="21589"/>
                    <a:pt x="2266" y="21591"/>
                  </a:cubicBezTo>
                  <a:cubicBezTo>
                    <a:pt x="2217" y="21598"/>
                    <a:pt x="2132" y="21466"/>
                    <a:pt x="2106" y="21397"/>
                  </a:cubicBezTo>
                  <a:cubicBezTo>
                    <a:pt x="2061" y="21282"/>
                    <a:pt x="2076" y="20980"/>
                    <a:pt x="2035" y="20860"/>
                  </a:cubicBezTo>
                  <a:cubicBezTo>
                    <a:pt x="1971" y="20668"/>
                    <a:pt x="1750" y="20401"/>
                    <a:pt x="1651" y="20253"/>
                  </a:cubicBezTo>
                  <a:cubicBezTo>
                    <a:pt x="1574" y="20135"/>
                    <a:pt x="1411" y="19918"/>
                    <a:pt x="1337" y="19796"/>
                  </a:cubicBezTo>
                  <a:cubicBezTo>
                    <a:pt x="1267" y="19678"/>
                    <a:pt x="1108" y="19450"/>
                    <a:pt x="1079" y="19291"/>
                  </a:cubicBezTo>
                  <a:cubicBezTo>
                    <a:pt x="1052" y="19152"/>
                    <a:pt x="1131" y="18852"/>
                    <a:pt x="1114" y="18709"/>
                  </a:cubicBezTo>
                  <a:cubicBezTo>
                    <a:pt x="1087" y="18476"/>
                    <a:pt x="941" y="18052"/>
                    <a:pt x="855" y="17863"/>
                  </a:cubicBezTo>
                  <a:cubicBezTo>
                    <a:pt x="786" y="17706"/>
                    <a:pt x="599" y="17466"/>
                    <a:pt x="520" y="17323"/>
                  </a:cubicBezTo>
                  <a:cubicBezTo>
                    <a:pt x="482" y="17256"/>
                    <a:pt x="397" y="17120"/>
                    <a:pt x="378" y="17034"/>
                  </a:cubicBezTo>
                  <a:cubicBezTo>
                    <a:pt x="359" y="16958"/>
                    <a:pt x="389" y="16778"/>
                    <a:pt x="364" y="16707"/>
                  </a:cubicBezTo>
                  <a:cubicBezTo>
                    <a:pt x="361" y="16698"/>
                    <a:pt x="355" y="16688"/>
                    <a:pt x="348" y="1667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42" name="Shape 1030"/>
            <p:cNvSpPr>
              <a:spLocks/>
            </p:cNvSpPr>
            <p:nvPr/>
          </p:nvSpPr>
          <p:spPr bwMode="auto">
            <a:xfrm>
              <a:off x="1957019" y="1958287"/>
              <a:ext cx="1084762" cy="645427"/>
            </a:xfrm>
            <a:custGeom>
              <a:avLst/>
              <a:gdLst>
                <a:gd name="T0" fmla="*/ 2147483646 w 21595"/>
                <a:gd name="T1" fmla="*/ 2147483646 h 21591"/>
                <a:gd name="T2" fmla="*/ 2147483646 w 21595"/>
                <a:gd name="T3" fmla="*/ 2147483646 h 21591"/>
                <a:gd name="T4" fmla="*/ 2147483646 w 21595"/>
                <a:gd name="T5" fmla="*/ 2147483646 h 21591"/>
                <a:gd name="T6" fmla="*/ 2147483646 w 21595"/>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1" extrusionOk="0">
                  <a:moveTo>
                    <a:pt x="348" y="16679"/>
                  </a:moveTo>
                  <a:cubicBezTo>
                    <a:pt x="333" y="16654"/>
                    <a:pt x="309" y="16631"/>
                    <a:pt x="293" y="16631"/>
                  </a:cubicBezTo>
                  <a:cubicBezTo>
                    <a:pt x="278" y="16628"/>
                    <a:pt x="258" y="16638"/>
                    <a:pt x="238" y="16654"/>
                  </a:cubicBezTo>
                  <a:cubicBezTo>
                    <a:pt x="206" y="16582"/>
                    <a:pt x="150" y="16453"/>
                    <a:pt x="129" y="16398"/>
                  </a:cubicBezTo>
                  <a:cubicBezTo>
                    <a:pt x="95" y="16305"/>
                    <a:pt x="25" y="16123"/>
                    <a:pt x="9" y="16019"/>
                  </a:cubicBezTo>
                  <a:cubicBezTo>
                    <a:pt x="-2" y="15941"/>
                    <a:pt x="-5" y="15775"/>
                    <a:pt x="9" y="15698"/>
                  </a:cubicBezTo>
                  <a:cubicBezTo>
                    <a:pt x="23" y="15627"/>
                    <a:pt x="94" y="15516"/>
                    <a:pt x="112" y="15447"/>
                  </a:cubicBezTo>
                  <a:cubicBezTo>
                    <a:pt x="139" y="15350"/>
                    <a:pt x="165" y="15140"/>
                    <a:pt x="172" y="15036"/>
                  </a:cubicBezTo>
                  <a:cubicBezTo>
                    <a:pt x="181" y="14921"/>
                    <a:pt x="157" y="14683"/>
                    <a:pt x="172" y="14570"/>
                  </a:cubicBezTo>
                  <a:cubicBezTo>
                    <a:pt x="182" y="14499"/>
                    <a:pt x="217" y="14356"/>
                    <a:pt x="251" y="14312"/>
                  </a:cubicBezTo>
                  <a:cubicBezTo>
                    <a:pt x="291" y="14259"/>
                    <a:pt x="397" y="14259"/>
                    <a:pt x="442" y="14226"/>
                  </a:cubicBezTo>
                  <a:cubicBezTo>
                    <a:pt x="490" y="14194"/>
                    <a:pt x="578" y="14100"/>
                    <a:pt x="620" y="14051"/>
                  </a:cubicBezTo>
                  <a:cubicBezTo>
                    <a:pt x="699" y="13963"/>
                    <a:pt x="852" y="13781"/>
                    <a:pt x="922" y="13677"/>
                  </a:cubicBezTo>
                  <a:cubicBezTo>
                    <a:pt x="976" y="13599"/>
                    <a:pt x="1077" y="13431"/>
                    <a:pt x="1118" y="13334"/>
                  </a:cubicBezTo>
                  <a:cubicBezTo>
                    <a:pt x="1150" y="13257"/>
                    <a:pt x="1221" y="13094"/>
                    <a:pt x="1221" y="12999"/>
                  </a:cubicBezTo>
                  <a:cubicBezTo>
                    <a:pt x="1221" y="12921"/>
                    <a:pt x="1167" y="12775"/>
                    <a:pt x="1132" y="12725"/>
                  </a:cubicBezTo>
                  <a:cubicBezTo>
                    <a:pt x="1100" y="12678"/>
                    <a:pt x="1005" y="12665"/>
                    <a:pt x="969" y="12625"/>
                  </a:cubicBezTo>
                  <a:cubicBezTo>
                    <a:pt x="948" y="12602"/>
                    <a:pt x="910" y="12547"/>
                    <a:pt x="900" y="12510"/>
                  </a:cubicBezTo>
                  <a:cubicBezTo>
                    <a:pt x="876" y="12434"/>
                    <a:pt x="858" y="12252"/>
                    <a:pt x="872" y="12168"/>
                  </a:cubicBezTo>
                  <a:cubicBezTo>
                    <a:pt x="883" y="12090"/>
                    <a:pt x="973" y="11991"/>
                    <a:pt x="988" y="11915"/>
                  </a:cubicBezTo>
                  <a:cubicBezTo>
                    <a:pt x="1012" y="11797"/>
                    <a:pt x="973" y="11541"/>
                    <a:pt x="988" y="11419"/>
                  </a:cubicBezTo>
                  <a:cubicBezTo>
                    <a:pt x="998" y="11336"/>
                    <a:pt x="1033" y="11172"/>
                    <a:pt x="1067" y="11107"/>
                  </a:cubicBezTo>
                  <a:cubicBezTo>
                    <a:pt x="1104" y="11038"/>
                    <a:pt x="1216" y="10983"/>
                    <a:pt x="1259" y="10925"/>
                  </a:cubicBezTo>
                  <a:cubicBezTo>
                    <a:pt x="1336" y="10814"/>
                    <a:pt x="1457" y="10540"/>
                    <a:pt x="1519" y="10406"/>
                  </a:cubicBezTo>
                  <a:cubicBezTo>
                    <a:pt x="1571" y="10293"/>
                    <a:pt x="1653" y="10037"/>
                    <a:pt x="1715" y="9940"/>
                  </a:cubicBezTo>
                  <a:cubicBezTo>
                    <a:pt x="1747" y="9891"/>
                    <a:pt x="1820" y="9790"/>
                    <a:pt x="1864" y="9787"/>
                  </a:cubicBezTo>
                  <a:cubicBezTo>
                    <a:pt x="1921" y="9783"/>
                    <a:pt x="2027" y="9889"/>
                    <a:pt x="2069" y="9956"/>
                  </a:cubicBezTo>
                  <a:cubicBezTo>
                    <a:pt x="2114" y="10030"/>
                    <a:pt x="2140" y="10263"/>
                    <a:pt x="2190" y="10330"/>
                  </a:cubicBezTo>
                  <a:cubicBezTo>
                    <a:pt x="2228" y="10378"/>
                    <a:pt x="2338" y="10364"/>
                    <a:pt x="2376" y="10413"/>
                  </a:cubicBezTo>
                  <a:cubicBezTo>
                    <a:pt x="2458" y="10517"/>
                    <a:pt x="2477" y="10957"/>
                    <a:pt x="2577" y="11001"/>
                  </a:cubicBezTo>
                  <a:cubicBezTo>
                    <a:pt x="2636" y="11026"/>
                    <a:pt x="2746" y="10863"/>
                    <a:pt x="2787" y="10786"/>
                  </a:cubicBezTo>
                  <a:cubicBezTo>
                    <a:pt x="2826" y="10710"/>
                    <a:pt x="2857" y="10505"/>
                    <a:pt x="2884" y="10413"/>
                  </a:cubicBezTo>
                  <a:cubicBezTo>
                    <a:pt x="2905" y="10343"/>
                    <a:pt x="2939" y="10184"/>
                    <a:pt x="2977" y="10138"/>
                  </a:cubicBezTo>
                  <a:cubicBezTo>
                    <a:pt x="3012" y="10097"/>
                    <a:pt x="3106" y="10108"/>
                    <a:pt x="3144" y="10078"/>
                  </a:cubicBezTo>
                  <a:cubicBezTo>
                    <a:pt x="3174" y="10053"/>
                    <a:pt x="3224" y="9984"/>
                    <a:pt x="3243" y="9940"/>
                  </a:cubicBezTo>
                  <a:cubicBezTo>
                    <a:pt x="3274" y="9866"/>
                    <a:pt x="3282" y="9667"/>
                    <a:pt x="3322" y="9605"/>
                  </a:cubicBezTo>
                  <a:cubicBezTo>
                    <a:pt x="3375" y="9522"/>
                    <a:pt x="3537" y="9511"/>
                    <a:pt x="3602" y="9451"/>
                  </a:cubicBezTo>
                  <a:cubicBezTo>
                    <a:pt x="3662" y="9398"/>
                    <a:pt x="3780" y="9259"/>
                    <a:pt x="3815" y="9162"/>
                  </a:cubicBezTo>
                  <a:cubicBezTo>
                    <a:pt x="3842" y="9091"/>
                    <a:pt x="3834" y="8911"/>
                    <a:pt x="3853" y="8835"/>
                  </a:cubicBezTo>
                  <a:cubicBezTo>
                    <a:pt x="3870" y="8763"/>
                    <a:pt x="3920" y="8625"/>
                    <a:pt x="3955" y="8574"/>
                  </a:cubicBezTo>
                  <a:cubicBezTo>
                    <a:pt x="4005" y="8507"/>
                    <a:pt x="4146" y="8479"/>
                    <a:pt x="4193" y="8408"/>
                  </a:cubicBezTo>
                  <a:cubicBezTo>
                    <a:pt x="4247" y="8325"/>
                    <a:pt x="4283" y="8069"/>
                    <a:pt x="4333" y="7979"/>
                  </a:cubicBezTo>
                  <a:cubicBezTo>
                    <a:pt x="4377" y="7902"/>
                    <a:pt x="4488" y="7766"/>
                    <a:pt x="4551" y="7750"/>
                  </a:cubicBezTo>
                  <a:cubicBezTo>
                    <a:pt x="4582" y="7743"/>
                    <a:pt x="4648" y="7769"/>
                    <a:pt x="4668" y="7803"/>
                  </a:cubicBezTo>
                  <a:cubicBezTo>
                    <a:pt x="4705" y="7870"/>
                    <a:pt x="4685" y="8076"/>
                    <a:pt x="4710" y="8154"/>
                  </a:cubicBezTo>
                  <a:cubicBezTo>
                    <a:pt x="4740" y="8249"/>
                    <a:pt x="4829" y="8419"/>
                    <a:pt x="4888" y="8461"/>
                  </a:cubicBezTo>
                  <a:cubicBezTo>
                    <a:pt x="4929" y="8488"/>
                    <a:pt x="5026" y="8484"/>
                    <a:pt x="5069" y="8461"/>
                  </a:cubicBezTo>
                  <a:cubicBezTo>
                    <a:pt x="5106" y="8440"/>
                    <a:pt x="5182" y="8369"/>
                    <a:pt x="5194" y="8309"/>
                  </a:cubicBezTo>
                  <a:cubicBezTo>
                    <a:pt x="5216" y="8205"/>
                    <a:pt x="5113" y="8002"/>
                    <a:pt x="5120" y="7896"/>
                  </a:cubicBezTo>
                  <a:cubicBezTo>
                    <a:pt x="5127" y="7796"/>
                    <a:pt x="5211" y="7635"/>
                    <a:pt x="5237" y="7545"/>
                  </a:cubicBezTo>
                  <a:cubicBezTo>
                    <a:pt x="5266" y="7443"/>
                    <a:pt x="5320" y="7233"/>
                    <a:pt x="5339" y="7125"/>
                  </a:cubicBezTo>
                  <a:cubicBezTo>
                    <a:pt x="5355" y="7040"/>
                    <a:pt x="5339" y="6832"/>
                    <a:pt x="5382" y="6774"/>
                  </a:cubicBezTo>
                  <a:cubicBezTo>
                    <a:pt x="5411" y="6733"/>
                    <a:pt x="5503" y="6800"/>
                    <a:pt x="5539" y="6774"/>
                  </a:cubicBezTo>
                  <a:cubicBezTo>
                    <a:pt x="5569" y="6753"/>
                    <a:pt x="5615" y="6670"/>
                    <a:pt x="5624" y="6622"/>
                  </a:cubicBezTo>
                  <a:cubicBezTo>
                    <a:pt x="5634" y="6555"/>
                    <a:pt x="5610" y="6412"/>
                    <a:pt x="5586" y="6354"/>
                  </a:cubicBezTo>
                  <a:cubicBezTo>
                    <a:pt x="5555" y="6276"/>
                    <a:pt x="5445" y="6191"/>
                    <a:pt x="5400" y="6133"/>
                  </a:cubicBezTo>
                  <a:cubicBezTo>
                    <a:pt x="5361" y="6084"/>
                    <a:pt x="5270" y="5997"/>
                    <a:pt x="5247" y="5928"/>
                  </a:cubicBezTo>
                  <a:cubicBezTo>
                    <a:pt x="5216" y="5842"/>
                    <a:pt x="5237" y="5621"/>
                    <a:pt x="5204" y="5538"/>
                  </a:cubicBezTo>
                  <a:cubicBezTo>
                    <a:pt x="5159" y="5425"/>
                    <a:pt x="5002" y="5307"/>
                    <a:pt x="4929" y="5240"/>
                  </a:cubicBezTo>
                  <a:cubicBezTo>
                    <a:pt x="4850" y="5168"/>
                    <a:pt x="4684" y="5046"/>
                    <a:pt x="4598" y="4988"/>
                  </a:cubicBezTo>
                  <a:cubicBezTo>
                    <a:pt x="4529" y="4942"/>
                    <a:pt x="4384" y="4875"/>
                    <a:pt x="4314" y="4829"/>
                  </a:cubicBezTo>
                  <a:cubicBezTo>
                    <a:pt x="4269" y="4799"/>
                    <a:pt x="4156" y="4765"/>
                    <a:pt x="4138" y="4691"/>
                  </a:cubicBezTo>
                  <a:cubicBezTo>
                    <a:pt x="4121" y="4631"/>
                    <a:pt x="4160" y="4488"/>
                    <a:pt x="4188" y="4439"/>
                  </a:cubicBezTo>
                  <a:cubicBezTo>
                    <a:pt x="4225" y="4379"/>
                    <a:pt x="4339" y="4359"/>
                    <a:pt x="4384" y="4317"/>
                  </a:cubicBezTo>
                  <a:cubicBezTo>
                    <a:pt x="4459" y="4252"/>
                    <a:pt x="4606" y="4103"/>
                    <a:pt x="4654" y="3989"/>
                  </a:cubicBezTo>
                  <a:cubicBezTo>
                    <a:pt x="4701" y="3879"/>
                    <a:pt x="4734" y="3604"/>
                    <a:pt x="4743" y="3470"/>
                  </a:cubicBezTo>
                  <a:cubicBezTo>
                    <a:pt x="4753" y="3330"/>
                    <a:pt x="4705" y="3039"/>
                    <a:pt x="4724" y="2898"/>
                  </a:cubicBezTo>
                  <a:cubicBezTo>
                    <a:pt x="4741" y="2769"/>
                    <a:pt x="4851" y="2552"/>
                    <a:pt x="4878" y="2425"/>
                  </a:cubicBezTo>
                  <a:cubicBezTo>
                    <a:pt x="4893" y="2351"/>
                    <a:pt x="4936" y="2181"/>
                    <a:pt x="4910" y="2114"/>
                  </a:cubicBezTo>
                  <a:cubicBezTo>
                    <a:pt x="4883" y="2044"/>
                    <a:pt x="4762" y="2063"/>
                    <a:pt x="4719" y="2021"/>
                  </a:cubicBezTo>
                  <a:cubicBezTo>
                    <a:pt x="4675" y="1978"/>
                    <a:pt x="4603" y="1851"/>
                    <a:pt x="4575" y="1777"/>
                  </a:cubicBezTo>
                  <a:cubicBezTo>
                    <a:pt x="4529" y="1661"/>
                    <a:pt x="4470" y="1396"/>
                    <a:pt x="4454" y="1260"/>
                  </a:cubicBezTo>
                  <a:cubicBezTo>
                    <a:pt x="4439" y="1124"/>
                    <a:pt x="4442" y="866"/>
                    <a:pt x="4450" y="695"/>
                  </a:cubicBezTo>
                  <a:cubicBezTo>
                    <a:pt x="4499" y="739"/>
                    <a:pt x="4546" y="778"/>
                    <a:pt x="4577" y="789"/>
                  </a:cubicBezTo>
                  <a:cubicBezTo>
                    <a:pt x="4668" y="829"/>
                    <a:pt x="4861" y="762"/>
                    <a:pt x="4954" y="789"/>
                  </a:cubicBezTo>
                  <a:cubicBezTo>
                    <a:pt x="5027" y="812"/>
                    <a:pt x="5185" y="872"/>
                    <a:pt x="5230" y="967"/>
                  </a:cubicBezTo>
                  <a:cubicBezTo>
                    <a:pt x="5272" y="1057"/>
                    <a:pt x="5251" y="1304"/>
                    <a:pt x="5265" y="1415"/>
                  </a:cubicBezTo>
                  <a:cubicBezTo>
                    <a:pt x="5276" y="1507"/>
                    <a:pt x="5287" y="1712"/>
                    <a:pt x="5324" y="1786"/>
                  </a:cubicBezTo>
                  <a:cubicBezTo>
                    <a:pt x="5373" y="1883"/>
                    <a:pt x="5529" y="1959"/>
                    <a:pt x="5600" y="2008"/>
                  </a:cubicBezTo>
                  <a:cubicBezTo>
                    <a:pt x="5664" y="2054"/>
                    <a:pt x="5804" y="2111"/>
                    <a:pt x="5866" y="2169"/>
                  </a:cubicBezTo>
                  <a:cubicBezTo>
                    <a:pt x="5909" y="2211"/>
                    <a:pt x="5975" y="2351"/>
                    <a:pt x="6023" y="2381"/>
                  </a:cubicBezTo>
                  <a:cubicBezTo>
                    <a:pt x="6080" y="2414"/>
                    <a:pt x="6209" y="2421"/>
                    <a:pt x="6264" y="2381"/>
                  </a:cubicBezTo>
                  <a:cubicBezTo>
                    <a:pt x="6319" y="2342"/>
                    <a:pt x="6382" y="2158"/>
                    <a:pt x="6429" y="2095"/>
                  </a:cubicBezTo>
                  <a:cubicBezTo>
                    <a:pt x="6468" y="2040"/>
                    <a:pt x="6555" y="1943"/>
                    <a:pt x="6603" y="1911"/>
                  </a:cubicBezTo>
                  <a:cubicBezTo>
                    <a:pt x="6655" y="1876"/>
                    <a:pt x="6771" y="1858"/>
                    <a:pt x="6825" y="1832"/>
                  </a:cubicBezTo>
                  <a:cubicBezTo>
                    <a:pt x="6873" y="1809"/>
                    <a:pt x="6968" y="1754"/>
                    <a:pt x="7011" y="1717"/>
                  </a:cubicBezTo>
                  <a:cubicBezTo>
                    <a:pt x="7070" y="1668"/>
                    <a:pt x="7173" y="1525"/>
                    <a:pt x="7235" y="1488"/>
                  </a:cubicBezTo>
                  <a:cubicBezTo>
                    <a:pt x="7290" y="1456"/>
                    <a:pt x="7407" y="1438"/>
                    <a:pt x="7464" y="1431"/>
                  </a:cubicBezTo>
                  <a:cubicBezTo>
                    <a:pt x="7561" y="1419"/>
                    <a:pt x="7758" y="1461"/>
                    <a:pt x="7855" y="1431"/>
                  </a:cubicBezTo>
                  <a:cubicBezTo>
                    <a:pt x="7927" y="1410"/>
                    <a:pt x="8062" y="1306"/>
                    <a:pt x="8130" y="1260"/>
                  </a:cubicBezTo>
                  <a:cubicBezTo>
                    <a:pt x="8218" y="1195"/>
                    <a:pt x="8389" y="1036"/>
                    <a:pt x="8479" y="976"/>
                  </a:cubicBezTo>
                  <a:cubicBezTo>
                    <a:pt x="8583" y="912"/>
                    <a:pt x="8794" y="803"/>
                    <a:pt x="8904" y="771"/>
                  </a:cubicBezTo>
                  <a:cubicBezTo>
                    <a:pt x="9036" y="732"/>
                    <a:pt x="9306" y="669"/>
                    <a:pt x="9438" y="702"/>
                  </a:cubicBezTo>
                  <a:cubicBezTo>
                    <a:pt x="9514" y="720"/>
                    <a:pt x="9648" y="856"/>
                    <a:pt x="9723" y="886"/>
                  </a:cubicBezTo>
                  <a:cubicBezTo>
                    <a:pt x="9793" y="912"/>
                    <a:pt x="9939" y="923"/>
                    <a:pt x="10013" y="923"/>
                  </a:cubicBezTo>
                  <a:cubicBezTo>
                    <a:pt x="10075" y="923"/>
                    <a:pt x="10203" y="866"/>
                    <a:pt x="10263" y="893"/>
                  </a:cubicBezTo>
                  <a:cubicBezTo>
                    <a:pt x="10295" y="907"/>
                    <a:pt x="10339" y="1004"/>
                    <a:pt x="10370" y="1015"/>
                  </a:cubicBezTo>
                  <a:cubicBezTo>
                    <a:pt x="10440" y="1039"/>
                    <a:pt x="10583" y="955"/>
                    <a:pt x="10650" y="916"/>
                  </a:cubicBezTo>
                  <a:cubicBezTo>
                    <a:pt x="10713" y="879"/>
                    <a:pt x="10823" y="743"/>
                    <a:pt x="10888" y="718"/>
                  </a:cubicBezTo>
                  <a:cubicBezTo>
                    <a:pt x="10962" y="688"/>
                    <a:pt x="11120" y="743"/>
                    <a:pt x="11195" y="718"/>
                  </a:cubicBezTo>
                  <a:cubicBezTo>
                    <a:pt x="11251" y="699"/>
                    <a:pt x="11354" y="609"/>
                    <a:pt x="11404" y="572"/>
                  </a:cubicBezTo>
                  <a:cubicBezTo>
                    <a:pt x="11476" y="522"/>
                    <a:pt x="11611" y="399"/>
                    <a:pt x="11684" y="360"/>
                  </a:cubicBezTo>
                  <a:cubicBezTo>
                    <a:pt x="11770" y="309"/>
                    <a:pt x="11949" y="238"/>
                    <a:pt x="12039" y="222"/>
                  </a:cubicBezTo>
                  <a:cubicBezTo>
                    <a:pt x="12150" y="201"/>
                    <a:pt x="12374" y="213"/>
                    <a:pt x="12486" y="222"/>
                  </a:cubicBezTo>
                  <a:cubicBezTo>
                    <a:pt x="12612" y="233"/>
                    <a:pt x="12861" y="284"/>
                    <a:pt x="12985" y="314"/>
                  </a:cubicBezTo>
                  <a:cubicBezTo>
                    <a:pt x="13075" y="335"/>
                    <a:pt x="13252" y="402"/>
                    <a:pt x="13343" y="413"/>
                  </a:cubicBezTo>
                  <a:cubicBezTo>
                    <a:pt x="13402" y="420"/>
                    <a:pt x="13523" y="379"/>
                    <a:pt x="13581" y="404"/>
                  </a:cubicBezTo>
                  <a:cubicBezTo>
                    <a:pt x="13639" y="432"/>
                    <a:pt x="13728" y="584"/>
                    <a:pt x="13785" y="612"/>
                  </a:cubicBezTo>
                  <a:cubicBezTo>
                    <a:pt x="13881" y="656"/>
                    <a:pt x="14082" y="626"/>
                    <a:pt x="14182" y="619"/>
                  </a:cubicBezTo>
                  <a:cubicBezTo>
                    <a:pt x="14293" y="609"/>
                    <a:pt x="14513" y="556"/>
                    <a:pt x="14624" y="542"/>
                  </a:cubicBezTo>
                  <a:cubicBezTo>
                    <a:pt x="14710" y="531"/>
                    <a:pt x="14880" y="489"/>
                    <a:pt x="14964" y="513"/>
                  </a:cubicBezTo>
                  <a:cubicBezTo>
                    <a:pt x="15032" y="531"/>
                    <a:pt x="15154" y="646"/>
                    <a:pt x="15221" y="679"/>
                  </a:cubicBezTo>
                  <a:cubicBezTo>
                    <a:pt x="15298" y="720"/>
                    <a:pt x="15456" y="801"/>
                    <a:pt x="15537" y="801"/>
                  </a:cubicBezTo>
                  <a:cubicBezTo>
                    <a:pt x="15617" y="801"/>
                    <a:pt x="15769" y="695"/>
                    <a:pt x="15850" y="679"/>
                  </a:cubicBezTo>
                  <a:cubicBezTo>
                    <a:pt x="15913" y="667"/>
                    <a:pt x="16042" y="688"/>
                    <a:pt x="16106" y="679"/>
                  </a:cubicBezTo>
                  <a:cubicBezTo>
                    <a:pt x="16229" y="665"/>
                    <a:pt x="16472" y="582"/>
                    <a:pt x="16595" y="566"/>
                  </a:cubicBezTo>
                  <a:cubicBezTo>
                    <a:pt x="16676" y="554"/>
                    <a:pt x="16839" y="584"/>
                    <a:pt x="16916" y="549"/>
                  </a:cubicBezTo>
                  <a:cubicBezTo>
                    <a:pt x="16987" y="519"/>
                    <a:pt x="17110" y="388"/>
                    <a:pt x="17172" y="328"/>
                  </a:cubicBezTo>
                  <a:cubicBezTo>
                    <a:pt x="17241" y="263"/>
                    <a:pt x="17364" y="88"/>
                    <a:pt x="17438" y="46"/>
                  </a:cubicBezTo>
                  <a:cubicBezTo>
                    <a:pt x="17517" y="3"/>
                    <a:pt x="17686" y="3"/>
                    <a:pt x="17769" y="0"/>
                  </a:cubicBezTo>
                  <a:cubicBezTo>
                    <a:pt x="17876" y="-2"/>
                    <a:pt x="18091" y="23"/>
                    <a:pt x="18198" y="40"/>
                  </a:cubicBezTo>
                  <a:cubicBezTo>
                    <a:pt x="18257" y="46"/>
                    <a:pt x="18375" y="79"/>
                    <a:pt x="18435" y="83"/>
                  </a:cubicBezTo>
                  <a:cubicBezTo>
                    <a:pt x="18502" y="93"/>
                    <a:pt x="18639" y="90"/>
                    <a:pt x="18706" y="93"/>
                  </a:cubicBezTo>
                  <a:cubicBezTo>
                    <a:pt x="18768" y="93"/>
                    <a:pt x="18893" y="81"/>
                    <a:pt x="18955" y="93"/>
                  </a:cubicBezTo>
                  <a:cubicBezTo>
                    <a:pt x="19044" y="109"/>
                    <a:pt x="19225" y="150"/>
                    <a:pt x="19304" y="217"/>
                  </a:cubicBezTo>
                  <a:cubicBezTo>
                    <a:pt x="19425" y="321"/>
                    <a:pt x="19612" y="658"/>
                    <a:pt x="19702" y="824"/>
                  </a:cubicBezTo>
                  <a:cubicBezTo>
                    <a:pt x="19771" y="949"/>
                    <a:pt x="19866" y="1260"/>
                    <a:pt x="19947" y="1362"/>
                  </a:cubicBezTo>
                  <a:cubicBezTo>
                    <a:pt x="19987" y="1412"/>
                    <a:pt x="20087" y="1470"/>
                    <a:pt x="20136" y="1488"/>
                  </a:cubicBezTo>
                  <a:cubicBezTo>
                    <a:pt x="20205" y="1512"/>
                    <a:pt x="20348" y="1470"/>
                    <a:pt x="20416" y="1500"/>
                  </a:cubicBezTo>
                  <a:cubicBezTo>
                    <a:pt x="20509" y="1539"/>
                    <a:pt x="20693" y="1680"/>
                    <a:pt x="20758" y="1798"/>
                  </a:cubicBezTo>
                  <a:cubicBezTo>
                    <a:pt x="20801" y="1878"/>
                    <a:pt x="20824" y="2102"/>
                    <a:pt x="20855" y="2197"/>
                  </a:cubicBezTo>
                  <a:cubicBezTo>
                    <a:pt x="20884" y="2287"/>
                    <a:pt x="20945" y="2474"/>
                    <a:pt x="20996" y="2529"/>
                  </a:cubicBezTo>
                  <a:cubicBezTo>
                    <a:pt x="21048" y="2587"/>
                    <a:pt x="21177" y="2612"/>
                    <a:pt x="21240" y="2621"/>
                  </a:cubicBezTo>
                  <a:cubicBezTo>
                    <a:pt x="21302" y="2631"/>
                    <a:pt x="21572" y="2601"/>
                    <a:pt x="21595" y="2598"/>
                  </a:cubicBezTo>
                  <a:cubicBezTo>
                    <a:pt x="21527" y="2610"/>
                    <a:pt x="21444" y="2649"/>
                    <a:pt x="21394" y="2691"/>
                  </a:cubicBezTo>
                  <a:cubicBezTo>
                    <a:pt x="21345" y="2730"/>
                    <a:pt x="21242" y="2806"/>
                    <a:pt x="21205" y="2873"/>
                  </a:cubicBezTo>
                  <a:cubicBezTo>
                    <a:pt x="21118" y="3027"/>
                    <a:pt x="21053" y="3454"/>
                    <a:pt x="20981" y="3627"/>
                  </a:cubicBezTo>
                  <a:cubicBezTo>
                    <a:pt x="20893" y="3839"/>
                    <a:pt x="20647" y="4174"/>
                    <a:pt x="20555" y="4384"/>
                  </a:cubicBezTo>
                  <a:cubicBezTo>
                    <a:pt x="20435" y="4656"/>
                    <a:pt x="20271" y="5275"/>
                    <a:pt x="20164" y="5561"/>
                  </a:cubicBezTo>
                  <a:cubicBezTo>
                    <a:pt x="20088" y="5766"/>
                    <a:pt x="19933" y="6174"/>
                    <a:pt x="19835" y="6352"/>
                  </a:cubicBezTo>
                  <a:cubicBezTo>
                    <a:pt x="19702" y="6587"/>
                    <a:pt x="19393" y="6989"/>
                    <a:pt x="19227" y="7164"/>
                  </a:cubicBezTo>
                  <a:cubicBezTo>
                    <a:pt x="19092" y="7307"/>
                    <a:pt x="18800" y="7549"/>
                    <a:pt x="18647" y="7633"/>
                  </a:cubicBezTo>
                  <a:cubicBezTo>
                    <a:pt x="18419" y="7755"/>
                    <a:pt x="17932" y="7792"/>
                    <a:pt x="17704" y="7907"/>
                  </a:cubicBezTo>
                  <a:cubicBezTo>
                    <a:pt x="17475" y="8022"/>
                    <a:pt x="17036" y="8348"/>
                    <a:pt x="16830" y="8548"/>
                  </a:cubicBezTo>
                  <a:cubicBezTo>
                    <a:pt x="16590" y="8784"/>
                    <a:pt x="16100" y="9289"/>
                    <a:pt x="15942" y="9670"/>
                  </a:cubicBezTo>
                  <a:cubicBezTo>
                    <a:pt x="15879" y="9824"/>
                    <a:pt x="15868" y="10221"/>
                    <a:pt x="15817" y="10390"/>
                  </a:cubicBezTo>
                  <a:cubicBezTo>
                    <a:pt x="15786" y="10496"/>
                    <a:pt x="15699" y="10683"/>
                    <a:pt x="15650" y="10768"/>
                  </a:cubicBezTo>
                  <a:cubicBezTo>
                    <a:pt x="15564" y="10913"/>
                    <a:pt x="15357" y="11137"/>
                    <a:pt x="15266" y="11271"/>
                  </a:cubicBezTo>
                  <a:cubicBezTo>
                    <a:pt x="15168" y="11409"/>
                    <a:pt x="14994" y="11721"/>
                    <a:pt x="14894" y="11855"/>
                  </a:cubicBezTo>
                  <a:cubicBezTo>
                    <a:pt x="14800" y="11982"/>
                    <a:pt x="14599" y="12219"/>
                    <a:pt x="14489" y="12312"/>
                  </a:cubicBezTo>
                  <a:cubicBezTo>
                    <a:pt x="14389" y="12399"/>
                    <a:pt x="14147" y="12450"/>
                    <a:pt x="14062" y="12575"/>
                  </a:cubicBezTo>
                  <a:cubicBezTo>
                    <a:pt x="13982" y="12695"/>
                    <a:pt x="13913" y="13054"/>
                    <a:pt x="13867" y="13216"/>
                  </a:cubicBezTo>
                  <a:cubicBezTo>
                    <a:pt x="13795" y="13470"/>
                    <a:pt x="13704" y="14023"/>
                    <a:pt x="13602" y="14245"/>
                  </a:cubicBezTo>
                  <a:cubicBezTo>
                    <a:pt x="13526" y="14411"/>
                    <a:pt x="13367" y="14628"/>
                    <a:pt x="13217" y="14810"/>
                  </a:cubicBezTo>
                  <a:cubicBezTo>
                    <a:pt x="13124" y="14923"/>
                    <a:pt x="13032" y="15025"/>
                    <a:pt x="12966" y="15092"/>
                  </a:cubicBezTo>
                  <a:cubicBezTo>
                    <a:pt x="12743" y="15320"/>
                    <a:pt x="12249" y="15629"/>
                    <a:pt x="12008" y="15802"/>
                  </a:cubicBezTo>
                  <a:cubicBezTo>
                    <a:pt x="11791" y="15957"/>
                    <a:pt x="11348" y="16236"/>
                    <a:pt x="11134" y="16409"/>
                  </a:cubicBezTo>
                  <a:cubicBezTo>
                    <a:pt x="10984" y="16531"/>
                    <a:pt x="10698" y="16831"/>
                    <a:pt x="10547" y="16958"/>
                  </a:cubicBezTo>
                  <a:cubicBezTo>
                    <a:pt x="10415" y="17069"/>
                    <a:pt x="10134" y="17240"/>
                    <a:pt x="10003" y="17357"/>
                  </a:cubicBezTo>
                  <a:cubicBezTo>
                    <a:pt x="9855" y="17493"/>
                    <a:pt x="9592" y="17844"/>
                    <a:pt x="9444" y="17976"/>
                  </a:cubicBezTo>
                  <a:cubicBezTo>
                    <a:pt x="9357" y="18054"/>
                    <a:pt x="9174" y="18179"/>
                    <a:pt x="9080" y="18227"/>
                  </a:cubicBezTo>
                  <a:cubicBezTo>
                    <a:pt x="8953" y="18294"/>
                    <a:pt x="8680" y="18329"/>
                    <a:pt x="8556" y="18412"/>
                  </a:cubicBezTo>
                  <a:cubicBezTo>
                    <a:pt x="8439" y="18490"/>
                    <a:pt x="8224" y="18719"/>
                    <a:pt x="8130" y="18857"/>
                  </a:cubicBezTo>
                  <a:cubicBezTo>
                    <a:pt x="8005" y="19042"/>
                    <a:pt x="7823" y="19512"/>
                    <a:pt x="7710" y="19715"/>
                  </a:cubicBezTo>
                  <a:cubicBezTo>
                    <a:pt x="7626" y="19868"/>
                    <a:pt x="7459" y="20191"/>
                    <a:pt x="7347" y="20288"/>
                  </a:cubicBezTo>
                  <a:cubicBezTo>
                    <a:pt x="7249" y="20373"/>
                    <a:pt x="7024" y="20428"/>
                    <a:pt x="6914" y="20447"/>
                  </a:cubicBezTo>
                  <a:cubicBezTo>
                    <a:pt x="6868" y="20456"/>
                    <a:pt x="6769" y="20474"/>
                    <a:pt x="6725" y="20447"/>
                  </a:cubicBezTo>
                  <a:cubicBezTo>
                    <a:pt x="6655" y="20403"/>
                    <a:pt x="6568" y="20177"/>
                    <a:pt x="6502" y="20117"/>
                  </a:cubicBezTo>
                  <a:cubicBezTo>
                    <a:pt x="6395" y="20020"/>
                    <a:pt x="6156" y="19905"/>
                    <a:pt x="6033" y="19898"/>
                  </a:cubicBezTo>
                  <a:cubicBezTo>
                    <a:pt x="5864" y="19888"/>
                    <a:pt x="5522" y="20008"/>
                    <a:pt x="5369" y="20128"/>
                  </a:cubicBezTo>
                  <a:cubicBezTo>
                    <a:pt x="5235" y="20232"/>
                    <a:pt x="5040" y="20631"/>
                    <a:pt x="4909" y="20744"/>
                  </a:cubicBezTo>
                  <a:cubicBezTo>
                    <a:pt x="4778" y="20857"/>
                    <a:pt x="4487" y="20964"/>
                    <a:pt x="4342" y="21007"/>
                  </a:cubicBezTo>
                  <a:cubicBezTo>
                    <a:pt x="4262" y="21035"/>
                    <a:pt x="4095" y="21079"/>
                    <a:pt x="4014" y="21065"/>
                  </a:cubicBezTo>
                  <a:cubicBezTo>
                    <a:pt x="3935" y="21054"/>
                    <a:pt x="3790" y="20913"/>
                    <a:pt x="3711" y="20917"/>
                  </a:cubicBezTo>
                  <a:cubicBezTo>
                    <a:pt x="3645" y="20920"/>
                    <a:pt x="3524" y="21028"/>
                    <a:pt x="3462" y="21065"/>
                  </a:cubicBezTo>
                  <a:cubicBezTo>
                    <a:pt x="3372" y="21118"/>
                    <a:pt x="3198" y="21245"/>
                    <a:pt x="3105" y="21270"/>
                  </a:cubicBezTo>
                  <a:cubicBezTo>
                    <a:pt x="3027" y="21293"/>
                    <a:pt x="2866" y="21233"/>
                    <a:pt x="2791" y="21270"/>
                  </a:cubicBezTo>
                  <a:cubicBezTo>
                    <a:pt x="2729" y="21303"/>
                    <a:pt x="2643" y="21490"/>
                    <a:pt x="2581" y="21513"/>
                  </a:cubicBezTo>
                  <a:cubicBezTo>
                    <a:pt x="2525" y="21531"/>
                    <a:pt x="2413" y="21416"/>
                    <a:pt x="2358" y="21443"/>
                  </a:cubicBezTo>
                  <a:cubicBezTo>
                    <a:pt x="2327" y="21460"/>
                    <a:pt x="2299" y="21589"/>
                    <a:pt x="2266" y="21591"/>
                  </a:cubicBezTo>
                  <a:cubicBezTo>
                    <a:pt x="2217" y="21598"/>
                    <a:pt x="2132" y="21466"/>
                    <a:pt x="2106" y="21397"/>
                  </a:cubicBezTo>
                  <a:cubicBezTo>
                    <a:pt x="2061" y="21282"/>
                    <a:pt x="2076" y="20980"/>
                    <a:pt x="2035" y="20860"/>
                  </a:cubicBezTo>
                  <a:cubicBezTo>
                    <a:pt x="1971" y="20668"/>
                    <a:pt x="1750" y="20401"/>
                    <a:pt x="1651" y="20253"/>
                  </a:cubicBezTo>
                  <a:cubicBezTo>
                    <a:pt x="1574" y="20135"/>
                    <a:pt x="1411" y="19918"/>
                    <a:pt x="1337" y="19796"/>
                  </a:cubicBezTo>
                  <a:cubicBezTo>
                    <a:pt x="1267" y="19678"/>
                    <a:pt x="1108" y="19450"/>
                    <a:pt x="1079" y="19291"/>
                  </a:cubicBezTo>
                  <a:cubicBezTo>
                    <a:pt x="1052" y="19152"/>
                    <a:pt x="1131" y="18852"/>
                    <a:pt x="1114" y="18709"/>
                  </a:cubicBezTo>
                  <a:cubicBezTo>
                    <a:pt x="1087" y="18476"/>
                    <a:pt x="941" y="18052"/>
                    <a:pt x="855" y="17863"/>
                  </a:cubicBezTo>
                  <a:cubicBezTo>
                    <a:pt x="786" y="17706"/>
                    <a:pt x="599" y="17466"/>
                    <a:pt x="520" y="17323"/>
                  </a:cubicBezTo>
                  <a:cubicBezTo>
                    <a:pt x="482" y="17256"/>
                    <a:pt x="397" y="17120"/>
                    <a:pt x="378" y="17034"/>
                  </a:cubicBezTo>
                  <a:cubicBezTo>
                    <a:pt x="359" y="16958"/>
                    <a:pt x="389" y="16778"/>
                    <a:pt x="364" y="16707"/>
                  </a:cubicBezTo>
                  <a:cubicBezTo>
                    <a:pt x="361" y="16698"/>
                    <a:pt x="355" y="16688"/>
                    <a:pt x="348" y="16679"/>
                  </a:cubicBezTo>
                  <a:close/>
                </a:path>
              </a:pathLst>
            </a:custGeom>
            <a:solidFill>
              <a:schemeClr val="accent1">
                <a:lumMod val="50000"/>
              </a:schemeClr>
            </a:solidFill>
            <a:ln w="3175" cap="flat">
              <a:solidFill>
                <a:schemeClr val="bg1"/>
              </a:solidFill>
              <a:prstDash val="solid"/>
              <a:miter lim="800000"/>
              <a:headEnd/>
              <a:tailEnd/>
            </a:ln>
          </p:spPr>
          <p:txBody>
            <a:bodyPr lIns="91436" tIns="91436" rIns="91436" bIns="91436"/>
            <a:lstStyle/>
            <a:p>
              <a:pPr>
                <a:defRPr/>
              </a:pPr>
              <a:endParaRPr lang="es-ES" sz="11401"/>
            </a:p>
          </p:txBody>
        </p:sp>
        <p:sp>
          <p:nvSpPr>
            <p:cNvPr id="43" name="Shape 1031"/>
            <p:cNvSpPr>
              <a:spLocks/>
            </p:cNvSpPr>
            <p:nvPr/>
          </p:nvSpPr>
          <p:spPr bwMode="auto">
            <a:xfrm>
              <a:off x="1772351" y="3053282"/>
              <a:ext cx="1188713" cy="711120"/>
            </a:xfrm>
            <a:custGeom>
              <a:avLst/>
              <a:gdLst>
                <a:gd name="T0" fmla="*/ 2147483646 w 21591"/>
                <a:gd name="T1" fmla="*/ 2147483646 h 21583"/>
                <a:gd name="T2" fmla="*/ 2147483646 w 21591"/>
                <a:gd name="T3" fmla="*/ 2147483646 h 21583"/>
                <a:gd name="T4" fmla="*/ 2147483646 w 21591"/>
                <a:gd name="T5" fmla="*/ 2147483646 h 21583"/>
                <a:gd name="T6" fmla="*/ 2147483646 w 21591"/>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1" h="21583" extrusionOk="0">
                  <a:moveTo>
                    <a:pt x="0" y="12165"/>
                  </a:moveTo>
                  <a:lnTo>
                    <a:pt x="0" y="5251"/>
                  </a:lnTo>
                  <a:cubicBezTo>
                    <a:pt x="0" y="5251"/>
                    <a:pt x="24" y="5050"/>
                    <a:pt x="51" y="5002"/>
                  </a:cubicBezTo>
                  <a:cubicBezTo>
                    <a:pt x="74" y="4958"/>
                    <a:pt x="144" y="4889"/>
                    <a:pt x="178" y="4897"/>
                  </a:cubicBezTo>
                  <a:cubicBezTo>
                    <a:pt x="201" y="4904"/>
                    <a:pt x="228" y="4983"/>
                    <a:pt x="249" y="5002"/>
                  </a:cubicBezTo>
                  <a:cubicBezTo>
                    <a:pt x="282" y="5031"/>
                    <a:pt x="356" y="5071"/>
                    <a:pt x="395" y="5073"/>
                  </a:cubicBezTo>
                  <a:cubicBezTo>
                    <a:pt x="460" y="5078"/>
                    <a:pt x="586" y="4960"/>
                    <a:pt x="650" y="4981"/>
                  </a:cubicBezTo>
                  <a:cubicBezTo>
                    <a:pt x="685" y="4992"/>
                    <a:pt x="731" y="5099"/>
                    <a:pt x="764" y="5115"/>
                  </a:cubicBezTo>
                  <a:cubicBezTo>
                    <a:pt x="821" y="5145"/>
                    <a:pt x="941" y="5107"/>
                    <a:pt x="1000" y="5115"/>
                  </a:cubicBezTo>
                  <a:cubicBezTo>
                    <a:pt x="1069" y="5126"/>
                    <a:pt x="1208" y="5159"/>
                    <a:pt x="1273" y="5199"/>
                  </a:cubicBezTo>
                  <a:cubicBezTo>
                    <a:pt x="1329" y="5233"/>
                    <a:pt x="1419" y="5381"/>
                    <a:pt x="1477" y="5396"/>
                  </a:cubicBezTo>
                  <a:cubicBezTo>
                    <a:pt x="1529" y="5409"/>
                    <a:pt x="1632" y="5342"/>
                    <a:pt x="1681" y="5312"/>
                  </a:cubicBezTo>
                  <a:cubicBezTo>
                    <a:pt x="1713" y="5296"/>
                    <a:pt x="1768" y="5220"/>
                    <a:pt x="1801" y="5220"/>
                  </a:cubicBezTo>
                  <a:cubicBezTo>
                    <a:pt x="1838" y="5218"/>
                    <a:pt x="1900" y="5302"/>
                    <a:pt x="1936" y="5312"/>
                  </a:cubicBezTo>
                  <a:cubicBezTo>
                    <a:pt x="1997" y="5333"/>
                    <a:pt x="2137" y="5371"/>
                    <a:pt x="2190" y="5312"/>
                  </a:cubicBezTo>
                  <a:cubicBezTo>
                    <a:pt x="2227" y="5275"/>
                    <a:pt x="2233" y="5109"/>
                    <a:pt x="2260" y="5052"/>
                  </a:cubicBezTo>
                  <a:cubicBezTo>
                    <a:pt x="2294" y="4985"/>
                    <a:pt x="2382" y="4872"/>
                    <a:pt x="2432" y="4845"/>
                  </a:cubicBezTo>
                  <a:cubicBezTo>
                    <a:pt x="2518" y="4799"/>
                    <a:pt x="2704" y="4845"/>
                    <a:pt x="2795" y="4845"/>
                  </a:cubicBezTo>
                  <a:lnTo>
                    <a:pt x="2986" y="4845"/>
                  </a:lnTo>
                  <a:cubicBezTo>
                    <a:pt x="3024" y="4845"/>
                    <a:pt x="3103" y="4866"/>
                    <a:pt x="3138" y="4845"/>
                  </a:cubicBezTo>
                  <a:cubicBezTo>
                    <a:pt x="3196" y="4814"/>
                    <a:pt x="3273" y="4637"/>
                    <a:pt x="3329" y="4606"/>
                  </a:cubicBezTo>
                  <a:cubicBezTo>
                    <a:pt x="3386" y="4575"/>
                    <a:pt x="3510" y="4642"/>
                    <a:pt x="3565" y="4606"/>
                  </a:cubicBezTo>
                  <a:cubicBezTo>
                    <a:pt x="3604" y="4581"/>
                    <a:pt x="3653" y="4459"/>
                    <a:pt x="3686" y="4420"/>
                  </a:cubicBezTo>
                  <a:cubicBezTo>
                    <a:pt x="3751" y="4346"/>
                    <a:pt x="3926" y="4300"/>
                    <a:pt x="3967" y="4191"/>
                  </a:cubicBezTo>
                  <a:cubicBezTo>
                    <a:pt x="3999" y="4105"/>
                    <a:pt x="3949" y="3883"/>
                    <a:pt x="3967" y="3785"/>
                  </a:cubicBezTo>
                  <a:cubicBezTo>
                    <a:pt x="3994" y="3640"/>
                    <a:pt x="4101" y="3376"/>
                    <a:pt x="4171" y="3275"/>
                  </a:cubicBezTo>
                  <a:cubicBezTo>
                    <a:pt x="4231" y="3189"/>
                    <a:pt x="4390" y="3118"/>
                    <a:pt x="4456" y="3047"/>
                  </a:cubicBezTo>
                  <a:cubicBezTo>
                    <a:pt x="4522" y="2980"/>
                    <a:pt x="4624" y="2779"/>
                    <a:pt x="4695" y="2728"/>
                  </a:cubicBezTo>
                  <a:cubicBezTo>
                    <a:pt x="4751" y="2689"/>
                    <a:pt x="4887" y="2632"/>
                    <a:pt x="4941" y="2680"/>
                  </a:cubicBezTo>
                  <a:cubicBezTo>
                    <a:pt x="4985" y="2720"/>
                    <a:pt x="4995" y="2913"/>
                    <a:pt x="5026" y="2978"/>
                  </a:cubicBezTo>
                  <a:cubicBezTo>
                    <a:pt x="5050" y="3030"/>
                    <a:pt x="5110" y="3129"/>
                    <a:pt x="5149" y="3145"/>
                  </a:cubicBezTo>
                  <a:cubicBezTo>
                    <a:pt x="5204" y="3168"/>
                    <a:pt x="5329" y="3135"/>
                    <a:pt x="5374" y="3074"/>
                  </a:cubicBezTo>
                  <a:cubicBezTo>
                    <a:pt x="5421" y="3013"/>
                    <a:pt x="5441" y="2802"/>
                    <a:pt x="5467" y="2716"/>
                  </a:cubicBezTo>
                  <a:cubicBezTo>
                    <a:pt x="5488" y="2647"/>
                    <a:pt x="5522" y="2494"/>
                    <a:pt x="5560" y="2452"/>
                  </a:cubicBezTo>
                  <a:cubicBezTo>
                    <a:pt x="5601" y="2408"/>
                    <a:pt x="5706" y="2416"/>
                    <a:pt x="5756" y="2410"/>
                  </a:cubicBezTo>
                  <a:cubicBezTo>
                    <a:pt x="5835" y="2401"/>
                    <a:pt x="5995" y="2420"/>
                    <a:pt x="6074" y="2410"/>
                  </a:cubicBezTo>
                  <a:cubicBezTo>
                    <a:pt x="6135" y="2401"/>
                    <a:pt x="6255" y="2383"/>
                    <a:pt x="6312" y="2347"/>
                  </a:cubicBezTo>
                  <a:cubicBezTo>
                    <a:pt x="6360" y="2318"/>
                    <a:pt x="6456" y="2234"/>
                    <a:pt x="6490" y="2167"/>
                  </a:cubicBezTo>
                  <a:cubicBezTo>
                    <a:pt x="6517" y="2116"/>
                    <a:pt x="6527" y="1974"/>
                    <a:pt x="6550" y="1917"/>
                  </a:cubicBezTo>
                  <a:cubicBezTo>
                    <a:pt x="6572" y="1863"/>
                    <a:pt x="6631" y="1760"/>
                    <a:pt x="6668" y="1731"/>
                  </a:cubicBezTo>
                  <a:cubicBezTo>
                    <a:pt x="6719" y="1693"/>
                    <a:pt x="6833" y="1701"/>
                    <a:pt x="6890" y="1697"/>
                  </a:cubicBezTo>
                  <a:cubicBezTo>
                    <a:pt x="6944" y="1693"/>
                    <a:pt x="7058" y="1724"/>
                    <a:pt x="7110" y="1697"/>
                  </a:cubicBezTo>
                  <a:cubicBezTo>
                    <a:pt x="7158" y="1670"/>
                    <a:pt x="7236" y="1559"/>
                    <a:pt x="7271" y="1502"/>
                  </a:cubicBezTo>
                  <a:cubicBezTo>
                    <a:pt x="7306" y="1446"/>
                    <a:pt x="7354" y="1301"/>
                    <a:pt x="7390" y="1247"/>
                  </a:cubicBezTo>
                  <a:cubicBezTo>
                    <a:pt x="7432" y="1184"/>
                    <a:pt x="7528" y="1085"/>
                    <a:pt x="7581" y="1052"/>
                  </a:cubicBezTo>
                  <a:cubicBezTo>
                    <a:pt x="7627" y="1022"/>
                    <a:pt x="7727" y="987"/>
                    <a:pt x="7777" y="989"/>
                  </a:cubicBezTo>
                  <a:cubicBezTo>
                    <a:pt x="7818" y="993"/>
                    <a:pt x="7896" y="1060"/>
                    <a:pt x="7937" y="1066"/>
                  </a:cubicBezTo>
                  <a:cubicBezTo>
                    <a:pt x="7967" y="1071"/>
                    <a:pt x="8024" y="1058"/>
                    <a:pt x="8053" y="1046"/>
                  </a:cubicBezTo>
                  <a:cubicBezTo>
                    <a:pt x="8097" y="1022"/>
                    <a:pt x="8172" y="882"/>
                    <a:pt x="8218" y="899"/>
                  </a:cubicBezTo>
                  <a:cubicBezTo>
                    <a:pt x="8256" y="916"/>
                    <a:pt x="8286" y="1062"/>
                    <a:pt x="8312" y="1115"/>
                  </a:cubicBezTo>
                  <a:cubicBezTo>
                    <a:pt x="8336" y="1165"/>
                    <a:pt x="8382" y="1276"/>
                    <a:pt x="8417" y="1307"/>
                  </a:cubicBezTo>
                  <a:cubicBezTo>
                    <a:pt x="8449" y="1337"/>
                    <a:pt x="8526" y="1377"/>
                    <a:pt x="8558" y="1349"/>
                  </a:cubicBezTo>
                  <a:cubicBezTo>
                    <a:pt x="8578" y="1333"/>
                    <a:pt x="8597" y="1251"/>
                    <a:pt x="8600" y="1211"/>
                  </a:cubicBezTo>
                  <a:cubicBezTo>
                    <a:pt x="8604" y="1148"/>
                    <a:pt x="8578" y="1022"/>
                    <a:pt x="8558" y="968"/>
                  </a:cubicBezTo>
                  <a:cubicBezTo>
                    <a:pt x="8540" y="924"/>
                    <a:pt x="8473" y="878"/>
                    <a:pt x="8459" y="830"/>
                  </a:cubicBezTo>
                  <a:cubicBezTo>
                    <a:pt x="8444" y="775"/>
                    <a:pt x="8454" y="647"/>
                    <a:pt x="8459" y="589"/>
                  </a:cubicBezTo>
                  <a:cubicBezTo>
                    <a:pt x="8468" y="503"/>
                    <a:pt x="8486" y="322"/>
                    <a:pt x="8523" y="262"/>
                  </a:cubicBezTo>
                  <a:cubicBezTo>
                    <a:pt x="8549" y="220"/>
                    <a:pt x="8627" y="195"/>
                    <a:pt x="8663" y="186"/>
                  </a:cubicBezTo>
                  <a:cubicBezTo>
                    <a:pt x="8714" y="174"/>
                    <a:pt x="8817" y="176"/>
                    <a:pt x="8867" y="193"/>
                  </a:cubicBezTo>
                  <a:cubicBezTo>
                    <a:pt x="8917" y="211"/>
                    <a:pt x="9013" y="274"/>
                    <a:pt x="9054" y="325"/>
                  </a:cubicBezTo>
                  <a:cubicBezTo>
                    <a:pt x="9105" y="387"/>
                    <a:pt x="9159" y="593"/>
                    <a:pt x="9215" y="643"/>
                  </a:cubicBezTo>
                  <a:cubicBezTo>
                    <a:pt x="9277" y="698"/>
                    <a:pt x="9426" y="712"/>
                    <a:pt x="9495" y="700"/>
                  </a:cubicBezTo>
                  <a:cubicBezTo>
                    <a:pt x="9542" y="689"/>
                    <a:pt x="9626" y="597"/>
                    <a:pt x="9673" y="589"/>
                  </a:cubicBezTo>
                  <a:cubicBezTo>
                    <a:pt x="9722" y="578"/>
                    <a:pt x="9819" y="618"/>
                    <a:pt x="9869" y="622"/>
                  </a:cubicBezTo>
                  <a:cubicBezTo>
                    <a:pt x="9992" y="635"/>
                    <a:pt x="10242" y="656"/>
                    <a:pt x="10365" y="637"/>
                  </a:cubicBezTo>
                  <a:cubicBezTo>
                    <a:pt x="10488" y="618"/>
                    <a:pt x="10736" y="551"/>
                    <a:pt x="10850" y="469"/>
                  </a:cubicBezTo>
                  <a:cubicBezTo>
                    <a:pt x="10913" y="425"/>
                    <a:pt x="11012" y="255"/>
                    <a:pt x="11074" y="207"/>
                  </a:cubicBezTo>
                  <a:cubicBezTo>
                    <a:pt x="11108" y="182"/>
                    <a:pt x="11179" y="130"/>
                    <a:pt x="11214" y="144"/>
                  </a:cubicBezTo>
                  <a:cubicBezTo>
                    <a:pt x="11271" y="165"/>
                    <a:pt x="11331" y="362"/>
                    <a:pt x="11385" y="394"/>
                  </a:cubicBezTo>
                  <a:cubicBezTo>
                    <a:pt x="11449" y="431"/>
                    <a:pt x="11590" y="367"/>
                    <a:pt x="11658" y="373"/>
                  </a:cubicBezTo>
                  <a:cubicBezTo>
                    <a:pt x="11719" y="379"/>
                    <a:pt x="11838" y="450"/>
                    <a:pt x="11900" y="440"/>
                  </a:cubicBezTo>
                  <a:cubicBezTo>
                    <a:pt x="11959" y="427"/>
                    <a:pt x="12064" y="312"/>
                    <a:pt x="12123" y="293"/>
                  </a:cubicBezTo>
                  <a:cubicBezTo>
                    <a:pt x="12210" y="266"/>
                    <a:pt x="12390" y="287"/>
                    <a:pt x="12479" y="293"/>
                  </a:cubicBezTo>
                  <a:cubicBezTo>
                    <a:pt x="12597" y="304"/>
                    <a:pt x="12832" y="383"/>
                    <a:pt x="12950" y="373"/>
                  </a:cubicBezTo>
                  <a:cubicBezTo>
                    <a:pt x="13068" y="362"/>
                    <a:pt x="13294" y="247"/>
                    <a:pt x="13409" y="209"/>
                  </a:cubicBezTo>
                  <a:cubicBezTo>
                    <a:pt x="13517" y="176"/>
                    <a:pt x="13732" y="71"/>
                    <a:pt x="13842" y="86"/>
                  </a:cubicBezTo>
                  <a:cubicBezTo>
                    <a:pt x="13923" y="96"/>
                    <a:pt x="14067" y="247"/>
                    <a:pt x="14147" y="262"/>
                  </a:cubicBezTo>
                  <a:cubicBezTo>
                    <a:pt x="14237" y="278"/>
                    <a:pt x="14417" y="222"/>
                    <a:pt x="14504" y="190"/>
                  </a:cubicBezTo>
                  <a:cubicBezTo>
                    <a:pt x="14587" y="159"/>
                    <a:pt x="14744" y="29"/>
                    <a:pt x="14828" y="12"/>
                  </a:cubicBezTo>
                  <a:cubicBezTo>
                    <a:pt x="14921" y="-4"/>
                    <a:pt x="15121" y="-17"/>
                    <a:pt x="15197" y="65"/>
                  </a:cubicBezTo>
                  <a:cubicBezTo>
                    <a:pt x="15200" y="67"/>
                    <a:pt x="15203" y="69"/>
                    <a:pt x="15204" y="73"/>
                  </a:cubicBezTo>
                  <a:cubicBezTo>
                    <a:pt x="15250" y="138"/>
                    <a:pt x="15269" y="346"/>
                    <a:pt x="15313" y="408"/>
                  </a:cubicBezTo>
                  <a:cubicBezTo>
                    <a:pt x="15350" y="463"/>
                    <a:pt x="15451" y="511"/>
                    <a:pt x="15500" y="528"/>
                  </a:cubicBezTo>
                  <a:cubicBezTo>
                    <a:pt x="15577" y="551"/>
                    <a:pt x="15733" y="551"/>
                    <a:pt x="15809" y="528"/>
                  </a:cubicBezTo>
                  <a:cubicBezTo>
                    <a:pt x="15855" y="511"/>
                    <a:pt x="15937" y="421"/>
                    <a:pt x="15985" y="408"/>
                  </a:cubicBezTo>
                  <a:cubicBezTo>
                    <a:pt x="16037" y="392"/>
                    <a:pt x="16147" y="406"/>
                    <a:pt x="16201" y="423"/>
                  </a:cubicBezTo>
                  <a:cubicBezTo>
                    <a:pt x="16226" y="431"/>
                    <a:pt x="16279" y="446"/>
                    <a:pt x="16294" y="480"/>
                  </a:cubicBezTo>
                  <a:cubicBezTo>
                    <a:pt x="16314" y="530"/>
                    <a:pt x="16278" y="666"/>
                    <a:pt x="16294" y="719"/>
                  </a:cubicBezTo>
                  <a:cubicBezTo>
                    <a:pt x="16313" y="790"/>
                    <a:pt x="16397" y="884"/>
                    <a:pt x="16440" y="922"/>
                  </a:cubicBezTo>
                  <a:cubicBezTo>
                    <a:pt x="16460" y="941"/>
                    <a:pt x="16505" y="968"/>
                    <a:pt x="16528" y="968"/>
                  </a:cubicBezTo>
                  <a:cubicBezTo>
                    <a:pt x="16574" y="968"/>
                    <a:pt x="16658" y="886"/>
                    <a:pt x="16704" y="876"/>
                  </a:cubicBezTo>
                  <a:cubicBezTo>
                    <a:pt x="16741" y="865"/>
                    <a:pt x="16819" y="851"/>
                    <a:pt x="16854" y="876"/>
                  </a:cubicBezTo>
                  <a:cubicBezTo>
                    <a:pt x="16895" y="905"/>
                    <a:pt x="16941" y="1048"/>
                    <a:pt x="16978" y="1087"/>
                  </a:cubicBezTo>
                  <a:cubicBezTo>
                    <a:pt x="17004" y="1117"/>
                    <a:pt x="17064" y="1161"/>
                    <a:pt x="17095" y="1167"/>
                  </a:cubicBezTo>
                  <a:cubicBezTo>
                    <a:pt x="17127" y="1171"/>
                    <a:pt x="17190" y="1110"/>
                    <a:pt x="17219" y="1125"/>
                  </a:cubicBezTo>
                  <a:cubicBezTo>
                    <a:pt x="17254" y="1142"/>
                    <a:pt x="17290" y="1257"/>
                    <a:pt x="17318" y="1291"/>
                  </a:cubicBezTo>
                  <a:cubicBezTo>
                    <a:pt x="17346" y="1324"/>
                    <a:pt x="17405" y="1398"/>
                    <a:pt x="17440" y="1395"/>
                  </a:cubicBezTo>
                  <a:cubicBezTo>
                    <a:pt x="17492" y="1391"/>
                    <a:pt x="17578" y="1263"/>
                    <a:pt x="17621" y="1213"/>
                  </a:cubicBezTo>
                  <a:cubicBezTo>
                    <a:pt x="17663" y="1163"/>
                    <a:pt x="17735" y="1033"/>
                    <a:pt x="17779" y="989"/>
                  </a:cubicBezTo>
                  <a:cubicBezTo>
                    <a:pt x="17855" y="916"/>
                    <a:pt x="18022" y="807"/>
                    <a:pt x="18108" y="777"/>
                  </a:cubicBezTo>
                  <a:cubicBezTo>
                    <a:pt x="18188" y="750"/>
                    <a:pt x="18356" y="742"/>
                    <a:pt x="18438" y="760"/>
                  </a:cubicBezTo>
                  <a:cubicBezTo>
                    <a:pt x="18492" y="773"/>
                    <a:pt x="18588" y="863"/>
                    <a:pt x="18642" y="869"/>
                  </a:cubicBezTo>
                  <a:cubicBezTo>
                    <a:pt x="18699" y="878"/>
                    <a:pt x="18813" y="849"/>
                    <a:pt x="18863" y="809"/>
                  </a:cubicBezTo>
                  <a:cubicBezTo>
                    <a:pt x="18910" y="769"/>
                    <a:pt x="18971" y="610"/>
                    <a:pt x="19015" y="563"/>
                  </a:cubicBezTo>
                  <a:cubicBezTo>
                    <a:pt x="19063" y="515"/>
                    <a:pt x="19171" y="452"/>
                    <a:pt x="19226" y="436"/>
                  </a:cubicBezTo>
                  <a:cubicBezTo>
                    <a:pt x="19259" y="425"/>
                    <a:pt x="19315" y="442"/>
                    <a:pt x="19365" y="448"/>
                  </a:cubicBezTo>
                  <a:lnTo>
                    <a:pt x="16663" y="3036"/>
                  </a:lnTo>
                  <a:cubicBezTo>
                    <a:pt x="16663" y="3036"/>
                    <a:pt x="16651" y="3204"/>
                    <a:pt x="16663" y="3254"/>
                  </a:cubicBezTo>
                  <a:cubicBezTo>
                    <a:pt x="16678" y="3328"/>
                    <a:pt x="16741" y="3458"/>
                    <a:pt x="16783" y="3495"/>
                  </a:cubicBezTo>
                  <a:cubicBezTo>
                    <a:pt x="16819" y="3525"/>
                    <a:pt x="16905" y="3535"/>
                    <a:pt x="16942" y="3514"/>
                  </a:cubicBezTo>
                  <a:cubicBezTo>
                    <a:pt x="16983" y="3493"/>
                    <a:pt x="17027" y="3330"/>
                    <a:pt x="17071" y="3328"/>
                  </a:cubicBezTo>
                  <a:cubicBezTo>
                    <a:pt x="17117" y="3328"/>
                    <a:pt x="17186" y="3460"/>
                    <a:pt x="17210" y="3525"/>
                  </a:cubicBezTo>
                  <a:cubicBezTo>
                    <a:pt x="17233" y="3590"/>
                    <a:pt x="17224" y="3753"/>
                    <a:pt x="17249" y="3816"/>
                  </a:cubicBezTo>
                  <a:cubicBezTo>
                    <a:pt x="17282" y="3906"/>
                    <a:pt x="17412" y="3994"/>
                    <a:pt x="17451" y="4076"/>
                  </a:cubicBezTo>
                  <a:cubicBezTo>
                    <a:pt x="17499" y="4170"/>
                    <a:pt x="17540" y="4411"/>
                    <a:pt x="17579" y="4514"/>
                  </a:cubicBezTo>
                  <a:cubicBezTo>
                    <a:pt x="17622" y="4627"/>
                    <a:pt x="17747" y="4811"/>
                    <a:pt x="17781" y="4933"/>
                  </a:cubicBezTo>
                  <a:cubicBezTo>
                    <a:pt x="17813" y="5046"/>
                    <a:pt x="17813" y="5306"/>
                    <a:pt x="17840" y="5423"/>
                  </a:cubicBezTo>
                  <a:cubicBezTo>
                    <a:pt x="17862" y="5516"/>
                    <a:pt x="17913" y="5702"/>
                    <a:pt x="17959" y="5763"/>
                  </a:cubicBezTo>
                  <a:cubicBezTo>
                    <a:pt x="17995" y="5811"/>
                    <a:pt x="18088" y="5845"/>
                    <a:pt x="18133" y="5861"/>
                  </a:cubicBezTo>
                  <a:cubicBezTo>
                    <a:pt x="18201" y="5882"/>
                    <a:pt x="18342" y="5861"/>
                    <a:pt x="18409" y="5895"/>
                  </a:cubicBezTo>
                  <a:cubicBezTo>
                    <a:pt x="18483" y="5933"/>
                    <a:pt x="18606" y="6092"/>
                    <a:pt x="18677" y="6144"/>
                  </a:cubicBezTo>
                  <a:cubicBezTo>
                    <a:pt x="18718" y="6176"/>
                    <a:pt x="18805" y="6234"/>
                    <a:pt x="18850" y="6241"/>
                  </a:cubicBezTo>
                  <a:cubicBezTo>
                    <a:pt x="18910" y="6253"/>
                    <a:pt x="19028" y="6203"/>
                    <a:pt x="19088" y="6201"/>
                  </a:cubicBezTo>
                  <a:cubicBezTo>
                    <a:pt x="19181" y="6195"/>
                    <a:pt x="19368" y="6186"/>
                    <a:pt x="19458" y="6222"/>
                  </a:cubicBezTo>
                  <a:cubicBezTo>
                    <a:pt x="19521" y="6245"/>
                    <a:pt x="19628" y="6373"/>
                    <a:pt x="19691" y="6394"/>
                  </a:cubicBezTo>
                  <a:cubicBezTo>
                    <a:pt x="19746" y="6412"/>
                    <a:pt x="19868" y="6440"/>
                    <a:pt x="19915" y="6394"/>
                  </a:cubicBezTo>
                  <a:cubicBezTo>
                    <a:pt x="19956" y="6356"/>
                    <a:pt x="19969" y="6165"/>
                    <a:pt x="20009" y="6123"/>
                  </a:cubicBezTo>
                  <a:cubicBezTo>
                    <a:pt x="20049" y="6083"/>
                    <a:pt x="20150" y="6104"/>
                    <a:pt x="20196" y="6113"/>
                  </a:cubicBezTo>
                  <a:cubicBezTo>
                    <a:pt x="20259" y="6125"/>
                    <a:pt x="20378" y="6211"/>
                    <a:pt x="20441" y="6218"/>
                  </a:cubicBezTo>
                  <a:cubicBezTo>
                    <a:pt x="20504" y="6224"/>
                    <a:pt x="20629" y="6192"/>
                    <a:pt x="20690" y="6161"/>
                  </a:cubicBezTo>
                  <a:cubicBezTo>
                    <a:pt x="20735" y="6136"/>
                    <a:pt x="20809" y="6029"/>
                    <a:pt x="20855" y="6014"/>
                  </a:cubicBezTo>
                  <a:cubicBezTo>
                    <a:pt x="20935" y="5989"/>
                    <a:pt x="21097" y="6039"/>
                    <a:pt x="21177" y="6067"/>
                  </a:cubicBezTo>
                  <a:cubicBezTo>
                    <a:pt x="21219" y="6081"/>
                    <a:pt x="21304" y="6119"/>
                    <a:pt x="21342" y="6155"/>
                  </a:cubicBezTo>
                  <a:cubicBezTo>
                    <a:pt x="21405" y="6213"/>
                    <a:pt x="21524" y="6364"/>
                    <a:pt x="21559" y="6467"/>
                  </a:cubicBezTo>
                  <a:cubicBezTo>
                    <a:pt x="21582" y="6536"/>
                    <a:pt x="21600" y="6702"/>
                    <a:pt x="21587" y="6779"/>
                  </a:cubicBezTo>
                  <a:cubicBezTo>
                    <a:pt x="21568" y="6892"/>
                    <a:pt x="21462" y="7075"/>
                    <a:pt x="21403" y="7142"/>
                  </a:cubicBezTo>
                  <a:cubicBezTo>
                    <a:pt x="21333" y="7224"/>
                    <a:pt x="21146" y="7242"/>
                    <a:pt x="21083" y="7337"/>
                  </a:cubicBezTo>
                  <a:cubicBezTo>
                    <a:pt x="21041" y="7397"/>
                    <a:pt x="20995" y="7578"/>
                    <a:pt x="20981" y="7670"/>
                  </a:cubicBezTo>
                  <a:cubicBezTo>
                    <a:pt x="20979" y="7678"/>
                    <a:pt x="20979" y="7687"/>
                    <a:pt x="20978" y="7697"/>
                  </a:cubicBezTo>
                  <a:cubicBezTo>
                    <a:pt x="20906" y="7747"/>
                    <a:pt x="20799" y="7827"/>
                    <a:pt x="20756" y="7877"/>
                  </a:cubicBezTo>
                  <a:cubicBezTo>
                    <a:pt x="20717" y="7923"/>
                    <a:pt x="20658" y="8053"/>
                    <a:pt x="20621" y="8106"/>
                  </a:cubicBezTo>
                  <a:cubicBezTo>
                    <a:pt x="20577" y="8167"/>
                    <a:pt x="20487" y="8288"/>
                    <a:pt x="20433" y="8320"/>
                  </a:cubicBezTo>
                  <a:cubicBezTo>
                    <a:pt x="20360" y="8366"/>
                    <a:pt x="20197" y="8353"/>
                    <a:pt x="20119" y="8368"/>
                  </a:cubicBezTo>
                  <a:cubicBezTo>
                    <a:pt x="20068" y="8380"/>
                    <a:pt x="19965" y="8397"/>
                    <a:pt x="19915" y="8424"/>
                  </a:cubicBezTo>
                  <a:cubicBezTo>
                    <a:pt x="19838" y="8466"/>
                    <a:pt x="19706" y="8636"/>
                    <a:pt x="19627" y="8667"/>
                  </a:cubicBezTo>
                  <a:cubicBezTo>
                    <a:pt x="19536" y="8703"/>
                    <a:pt x="19344" y="8653"/>
                    <a:pt x="19250" y="8667"/>
                  </a:cubicBezTo>
                  <a:cubicBezTo>
                    <a:pt x="19183" y="8678"/>
                    <a:pt x="19046" y="8701"/>
                    <a:pt x="18986" y="8749"/>
                  </a:cubicBezTo>
                  <a:cubicBezTo>
                    <a:pt x="18915" y="8806"/>
                    <a:pt x="18823" y="9045"/>
                    <a:pt x="18749" y="9089"/>
                  </a:cubicBezTo>
                  <a:cubicBezTo>
                    <a:pt x="18701" y="9118"/>
                    <a:pt x="18595" y="9076"/>
                    <a:pt x="18545" y="9089"/>
                  </a:cubicBezTo>
                  <a:cubicBezTo>
                    <a:pt x="18431" y="9120"/>
                    <a:pt x="18218" y="9271"/>
                    <a:pt x="18108" y="9325"/>
                  </a:cubicBezTo>
                  <a:cubicBezTo>
                    <a:pt x="18028" y="9363"/>
                    <a:pt x="17868" y="9447"/>
                    <a:pt x="17785" y="9464"/>
                  </a:cubicBezTo>
                  <a:cubicBezTo>
                    <a:pt x="17728" y="9474"/>
                    <a:pt x="17613" y="9470"/>
                    <a:pt x="17556" y="9457"/>
                  </a:cubicBezTo>
                  <a:cubicBezTo>
                    <a:pt x="17497" y="9443"/>
                    <a:pt x="17386" y="9369"/>
                    <a:pt x="17327" y="9359"/>
                  </a:cubicBezTo>
                  <a:cubicBezTo>
                    <a:pt x="17218" y="9342"/>
                    <a:pt x="16999" y="9403"/>
                    <a:pt x="16890" y="9407"/>
                  </a:cubicBezTo>
                  <a:cubicBezTo>
                    <a:pt x="16808" y="9411"/>
                    <a:pt x="16644" y="9422"/>
                    <a:pt x="16563" y="9401"/>
                  </a:cubicBezTo>
                  <a:cubicBezTo>
                    <a:pt x="16524" y="9390"/>
                    <a:pt x="16453" y="9325"/>
                    <a:pt x="16414" y="9325"/>
                  </a:cubicBezTo>
                  <a:cubicBezTo>
                    <a:pt x="16369" y="9325"/>
                    <a:pt x="16283" y="9380"/>
                    <a:pt x="16245" y="9416"/>
                  </a:cubicBezTo>
                  <a:cubicBezTo>
                    <a:pt x="16169" y="9483"/>
                    <a:pt x="16042" y="9678"/>
                    <a:pt x="15981" y="9776"/>
                  </a:cubicBezTo>
                  <a:cubicBezTo>
                    <a:pt x="15933" y="9851"/>
                    <a:pt x="15860" y="10042"/>
                    <a:pt x="15808" y="10107"/>
                  </a:cubicBezTo>
                  <a:cubicBezTo>
                    <a:pt x="15721" y="10212"/>
                    <a:pt x="15510" y="10319"/>
                    <a:pt x="15413" y="10392"/>
                  </a:cubicBezTo>
                  <a:cubicBezTo>
                    <a:pt x="15324" y="10457"/>
                    <a:pt x="15149" y="10583"/>
                    <a:pt x="15064" y="10656"/>
                  </a:cubicBezTo>
                  <a:cubicBezTo>
                    <a:pt x="14978" y="10730"/>
                    <a:pt x="14809" y="10889"/>
                    <a:pt x="14729" y="10981"/>
                  </a:cubicBezTo>
                  <a:cubicBezTo>
                    <a:pt x="14678" y="11040"/>
                    <a:pt x="14587" y="11176"/>
                    <a:pt x="14538" y="11237"/>
                  </a:cubicBezTo>
                  <a:cubicBezTo>
                    <a:pt x="14468" y="11327"/>
                    <a:pt x="14341" y="11555"/>
                    <a:pt x="14254" y="11585"/>
                  </a:cubicBezTo>
                  <a:cubicBezTo>
                    <a:pt x="14201" y="11601"/>
                    <a:pt x="14092" y="11534"/>
                    <a:pt x="14046" y="11494"/>
                  </a:cubicBezTo>
                  <a:cubicBezTo>
                    <a:pt x="13974" y="11432"/>
                    <a:pt x="13869" y="11220"/>
                    <a:pt x="13804" y="11140"/>
                  </a:cubicBezTo>
                  <a:cubicBezTo>
                    <a:pt x="13773" y="11103"/>
                    <a:pt x="13710" y="11000"/>
                    <a:pt x="13672" y="11008"/>
                  </a:cubicBezTo>
                  <a:cubicBezTo>
                    <a:pt x="13633" y="11017"/>
                    <a:pt x="13591" y="11145"/>
                    <a:pt x="13568" y="11195"/>
                  </a:cubicBezTo>
                  <a:cubicBezTo>
                    <a:pt x="13531" y="11277"/>
                    <a:pt x="13472" y="11459"/>
                    <a:pt x="13437" y="11545"/>
                  </a:cubicBezTo>
                  <a:cubicBezTo>
                    <a:pt x="13376" y="11702"/>
                    <a:pt x="13224" y="11991"/>
                    <a:pt x="13179" y="12163"/>
                  </a:cubicBezTo>
                  <a:cubicBezTo>
                    <a:pt x="13156" y="12253"/>
                    <a:pt x="13144" y="12452"/>
                    <a:pt x="13128" y="12547"/>
                  </a:cubicBezTo>
                  <a:cubicBezTo>
                    <a:pt x="13110" y="12662"/>
                    <a:pt x="13060" y="12884"/>
                    <a:pt x="13046" y="12999"/>
                  </a:cubicBezTo>
                  <a:cubicBezTo>
                    <a:pt x="13032" y="13112"/>
                    <a:pt x="13031" y="13347"/>
                    <a:pt x="13018" y="13462"/>
                  </a:cubicBezTo>
                  <a:cubicBezTo>
                    <a:pt x="13008" y="13542"/>
                    <a:pt x="12990" y="13712"/>
                    <a:pt x="12960" y="13779"/>
                  </a:cubicBezTo>
                  <a:cubicBezTo>
                    <a:pt x="12932" y="13840"/>
                    <a:pt x="12828" y="13884"/>
                    <a:pt x="12804" y="13951"/>
                  </a:cubicBezTo>
                  <a:cubicBezTo>
                    <a:pt x="12759" y="14072"/>
                    <a:pt x="12785" y="14378"/>
                    <a:pt x="12765" y="14516"/>
                  </a:cubicBezTo>
                  <a:cubicBezTo>
                    <a:pt x="12744" y="14680"/>
                    <a:pt x="12678" y="15001"/>
                    <a:pt x="12632" y="15149"/>
                  </a:cubicBezTo>
                  <a:cubicBezTo>
                    <a:pt x="12590" y="15288"/>
                    <a:pt x="12442" y="15510"/>
                    <a:pt x="12415" y="15659"/>
                  </a:cubicBezTo>
                  <a:cubicBezTo>
                    <a:pt x="12394" y="15782"/>
                    <a:pt x="12400" y="16055"/>
                    <a:pt x="12428" y="16174"/>
                  </a:cubicBezTo>
                  <a:cubicBezTo>
                    <a:pt x="12458" y="16302"/>
                    <a:pt x="12592" y="16482"/>
                    <a:pt x="12641" y="16593"/>
                  </a:cubicBezTo>
                  <a:cubicBezTo>
                    <a:pt x="12671" y="16662"/>
                    <a:pt x="12735" y="16805"/>
                    <a:pt x="12749" y="16887"/>
                  </a:cubicBezTo>
                  <a:cubicBezTo>
                    <a:pt x="12762" y="16962"/>
                    <a:pt x="12781" y="17140"/>
                    <a:pt x="12749" y="17199"/>
                  </a:cubicBezTo>
                  <a:cubicBezTo>
                    <a:pt x="12722" y="17249"/>
                    <a:pt x="12626" y="17255"/>
                    <a:pt x="12587" y="17235"/>
                  </a:cubicBezTo>
                  <a:cubicBezTo>
                    <a:pt x="12560" y="17220"/>
                    <a:pt x="12533" y="17119"/>
                    <a:pt x="12506" y="17102"/>
                  </a:cubicBezTo>
                  <a:cubicBezTo>
                    <a:pt x="12467" y="17077"/>
                    <a:pt x="12376" y="17134"/>
                    <a:pt x="12333" y="17119"/>
                  </a:cubicBezTo>
                  <a:cubicBezTo>
                    <a:pt x="12312" y="17113"/>
                    <a:pt x="12277" y="17054"/>
                    <a:pt x="12254" y="17054"/>
                  </a:cubicBezTo>
                  <a:cubicBezTo>
                    <a:pt x="12229" y="17052"/>
                    <a:pt x="12178" y="17090"/>
                    <a:pt x="12165" y="17123"/>
                  </a:cubicBezTo>
                  <a:cubicBezTo>
                    <a:pt x="12149" y="17165"/>
                    <a:pt x="12153" y="17279"/>
                    <a:pt x="12163" y="17327"/>
                  </a:cubicBezTo>
                  <a:cubicBezTo>
                    <a:pt x="12172" y="17369"/>
                    <a:pt x="12223" y="17423"/>
                    <a:pt x="12228" y="17467"/>
                  </a:cubicBezTo>
                  <a:cubicBezTo>
                    <a:pt x="12238" y="17540"/>
                    <a:pt x="12210" y="17700"/>
                    <a:pt x="12179" y="17756"/>
                  </a:cubicBezTo>
                  <a:cubicBezTo>
                    <a:pt x="12151" y="17815"/>
                    <a:pt x="12053" y="17840"/>
                    <a:pt x="12017" y="17886"/>
                  </a:cubicBezTo>
                  <a:cubicBezTo>
                    <a:pt x="11979" y="17932"/>
                    <a:pt x="11923" y="18056"/>
                    <a:pt x="11896" y="18117"/>
                  </a:cubicBezTo>
                  <a:cubicBezTo>
                    <a:pt x="11859" y="18201"/>
                    <a:pt x="11819" y="18416"/>
                    <a:pt x="11764" y="18467"/>
                  </a:cubicBezTo>
                  <a:cubicBezTo>
                    <a:pt x="11726" y="18502"/>
                    <a:pt x="11628" y="18492"/>
                    <a:pt x="11586" y="18467"/>
                  </a:cubicBezTo>
                  <a:cubicBezTo>
                    <a:pt x="11560" y="18452"/>
                    <a:pt x="11526" y="18368"/>
                    <a:pt x="11499" y="18356"/>
                  </a:cubicBezTo>
                  <a:cubicBezTo>
                    <a:pt x="11449" y="18335"/>
                    <a:pt x="11341" y="18364"/>
                    <a:pt x="11295" y="18402"/>
                  </a:cubicBezTo>
                  <a:cubicBezTo>
                    <a:pt x="11255" y="18433"/>
                    <a:pt x="11204" y="18559"/>
                    <a:pt x="11171" y="18605"/>
                  </a:cubicBezTo>
                  <a:cubicBezTo>
                    <a:pt x="11137" y="18649"/>
                    <a:pt x="11051" y="18701"/>
                    <a:pt x="11032" y="18762"/>
                  </a:cubicBezTo>
                  <a:cubicBezTo>
                    <a:pt x="11013" y="18823"/>
                    <a:pt x="11033" y="18968"/>
                    <a:pt x="11032" y="19035"/>
                  </a:cubicBezTo>
                  <a:cubicBezTo>
                    <a:pt x="11029" y="19121"/>
                    <a:pt x="11013" y="19374"/>
                    <a:pt x="11013" y="19374"/>
                  </a:cubicBezTo>
                  <a:lnTo>
                    <a:pt x="9468" y="21583"/>
                  </a:lnTo>
                  <a:cubicBezTo>
                    <a:pt x="9413" y="21577"/>
                    <a:pt x="9359" y="21566"/>
                    <a:pt x="9335" y="21526"/>
                  </a:cubicBezTo>
                  <a:cubicBezTo>
                    <a:pt x="9301" y="21474"/>
                    <a:pt x="9315" y="21298"/>
                    <a:pt x="9290" y="21235"/>
                  </a:cubicBezTo>
                  <a:cubicBezTo>
                    <a:pt x="9251" y="21141"/>
                    <a:pt x="9127" y="21021"/>
                    <a:pt x="9067" y="20965"/>
                  </a:cubicBezTo>
                  <a:cubicBezTo>
                    <a:pt x="9022" y="20925"/>
                    <a:pt x="8926" y="20856"/>
                    <a:pt x="8876" y="20841"/>
                  </a:cubicBezTo>
                  <a:cubicBezTo>
                    <a:pt x="8841" y="20831"/>
                    <a:pt x="8769" y="20826"/>
                    <a:pt x="8736" y="20841"/>
                  </a:cubicBezTo>
                  <a:cubicBezTo>
                    <a:pt x="8691" y="20858"/>
                    <a:pt x="8603" y="20919"/>
                    <a:pt x="8573" y="20975"/>
                  </a:cubicBezTo>
                  <a:cubicBezTo>
                    <a:pt x="8550" y="21019"/>
                    <a:pt x="8560" y="21168"/>
                    <a:pt x="8528" y="21193"/>
                  </a:cubicBezTo>
                  <a:cubicBezTo>
                    <a:pt x="8503" y="21216"/>
                    <a:pt x="8435" y="21172"/>
                    <a:pt x="8414" y="21137"/>
                  </a:cubicBezTo>
                  <a:cubicBezTo>
                    <a:pt x="8388" y="21095"/>
                    <a:pt x="8377" y="20971"/>
                    <a:pt x="8373" y="20912"/>
                  </a:cubicBezTo>
                  <a:cubicBezTo>
                    <a:pt x="8368" y="20858"/>
                    <a:pt x="8385" y="20749"/>
                    <a:pt x="8379" y="20694"/>
                  </a:cubicBezTo>
                  <a:cubicBezTo>
                    <a:pt x="8372" y="20627"/>
                    <a:pt x="8347" y="20483"/>
                    <a:pt x="8312" y="20445"/>
                  </a:cubicBezTo>
                  <a:cubicBezTo>
                    <a:pt x="8276" y="20407"/>
                    <a:pt x="8179" y="20462"/>
                    <a:pt x="8137" y="20445"/>
                  </a:cubicBezTo>
                  <a:cubicBezTo>
                    <a:pt x="8088" y="20428"/>
                    <a:pt x="7990" y="20372"/>
                    <a:pt x="7959" y="20311"/>
                  </a:cubicBezTo>
                  <a:cubicBezTo>
                    <a:pt x="7931" y="20254"/>
                    <a:pt x="7912" y="20097"/>
                    <a:pt x="7918" y="20024"/>
                  </a:cubicBezTo>
                  <a:cubicBezTo>
                    <a:pt x="7922" y="19969"/>
                    <a:pt x="7977" y="19886"/>
                    <a:pt x="7985" y="19833"/>
                  </a:cubicBezTo>
                  <a:cubicBezTo>
                    <a:pt x="7994" y="19766"/>
                    <a:pt x="7997" y="19615"/>
                    <a:pt x="7972" y="19563"/>
                  </a:cubicBezTo>
                  <a:cubicBezTo>
                    <a:pt x="7945" y="19508"/>
                    <a:pt x="7853" y="19468"/>
                    <a:pt x="7813" y="19483"/>
                  </a:cubicBezTo>
                  <a:cubicBezTo>
                    <a:pt x="7783" y="19496"/>
                    <a:pt x="7759" y="19626"/>
                    <a:pt x="7729" y="19619"/>
                  </a:cubicBezTo>
                  <a:cubicBezTo>
                    <a:pt x="7690" y="19611"/>
                    <a:pt x="7654" y="19456"/>
                    <a:pt x="7646" y="19391"/>
                  </a:cubicBezTo>
                  <a:cubicBezTo>
                    <a:pt x="7641" y="19334"/>
                    <a:pt x="7671" y="19223"/>
                    <a:pt x="7676" y="19167"/>
                  </a:cubicBezTo>
                  <a:cubicBezTo>
                    <a:pt x="7679" y="19125"/>
                    <a:pt x="7696" y="19033"/>
                    <a:pt x="7682" y="18995"/>
                  </a:cubicBezTo>
                  <a:cubicBezTo>
                    <a:pt x="7665" y="18955"/>
                    <a:pt x="7596" y="18913"/>
                    <a:pt x="7567" y="18928"/>
                  </a:cubicBezTo>
                  <a:cubicBezTo>
                    <a:pt x="7540" y="18942"/>
                    <a:pt x="7528" y="19066"/>
                    <a:pt x="7500" y="19079"/>
                  </a:cubicBezTo>
                  <a:cubicBezTo>
                    <a:pt x="7479" y="19089"/>
                    <a:pt x="7432" y="19051"/>
                    <a:pt x="7421" y="19022"/>
                  </a:cubicBezTo>
                  <a:cubicBezTo>
                    <a:pt x="7395" y="18957"/>
                    <a:pt x="7432" y="18792"/>
                    <a:pt x="7424" y="18714"/>
                  </a:cubicBezTo>
                  <a:cubicBezTo>
                    <a:pt x="7417" y="18649"/>
                    <a:pt x="7385" y="18521"/>
                    <a:pt x="7367" y="18460"/>
                  </a:cubicBezTo>
                  <a:cubicBezTo>
                    <a:pt x="7338" y="18370"/>
                    <a:pt x="7265" y="18205"/>
                    <a:pt x="7233" y="18117"/>
                  </a:cubicBezTo>
                  <a:cubicBezTo>
                    <a:pt x="7204" y="18039"/>
                    <a:pt x="7160" y="17865"/>
                    <a:pt x="7118" y="17807"/>
                  </a:cubicBezTo>
                  <a:cubicBezTo>
                    <a:pt x="7073" y="17742"/>
                    <a:pt x="6953" y="17691"/>
                    <a:pt x="6899" y="17649"/>
                  </a:cubicBezTo>
                  <a:cubicBezTo>
                    <a:pt x="6832" y="17599"/>
                    <a:pt x="6705" y="17478"/>
                    <a:pt x="6637" y="17431"/>
                  </a:cubicBezTo>
                  <a:cubicBezTo>
                    <a:pt x="6572" y="17385"/>
                    <a:pt x="6429" y="17339"/>
                    <a:pt x="6367" y="17281"/>
                  </a:cubicBezTo>
                  <a:cubicBezTo>
                    <a:pt x="6294" y="17211"/>
                    <a:pt x="6173" y="17014"/>
                    <a:pt x="6109" y="16922"/>
                  </a:cubicBezTo>
                  <a:cubicBezTo>
                    <a:pt x="6067" y="16861"/>
                    <a:pt x="5992" y="16717"/>
                    <a:pt x="5944" y="16673"/>
                  </a:cubicBezTo>
                  <a:cubicBezTo>
                    <a:pt x="5896" y="16631"/>
                    <a:pt x="5785" y="16618"/>
                    <a:pt x="5737" y="16579"/>
                  </a:cubicBezTo>
                  <a:cubicBezTo>
                    <a:pt x="5704" y="16551"/>
                    <a:pt x="5654" y="16457"/>
                    <a:pt x="5622" y="16428"/>
                  </a:cubicBezTo>
                  <a:cubicBezTo>
                    <a:pt x="5578" y="16388"/>
                    <a:pt x="5483" y="16306"/>
                    <a:pt x="5435" y="16319"/>
                  </a:cubicBezTo>
                  <a:cubicBezTo>
                    <a:pt x="5403" y="16327"/>
                    <a:pt x="5346" y="16403"/>
                    <a:pt x="5332" y="16449"/>
                  </a:cubicBezTo>
                  <a:cubicBezTo>
                    <a:pt x="5315" y="16511"/>
                    <a:pt x="5358" y="16658"/>
                    <a:pt x="5338" y="16719"/>
                  </a:cubicBezTo>
                  <a:cubicBezTo>
                    <a:pt x="5319" y="16784"/>
                    <a:pt x="5236" y="16874"/>
                    <a:pt x="5192" y="16887"/>
                  </a:cubicBezTo>
                  <a:cubicBezTo>
                    <a:pt x="5158" y="16895"/>
                    <a:pt x="5077" y="16872"/>
                    <a:pt x="5059" y="16824"/>
                  </a:cubicBezTo>
                  <a:cubicBezTo>
                    <a:pt x="5033" y="16759"/>
                    <a:pt x="5096" y="16597"/>
                    <a:pt x="5087" y="16522"/>
                  </a:cubicBezTo>
                  <a:cubicBezTo>
                    <a:pt x="5082" y="16472"/>
                    <a:pt x="5054" y="16371"/>
                    <a:pt x="5027" y="16346"/>
                  </a:cubicBezTo>
                  <a:cubicBezTo>
                    <a:pt x="4997" y="16319"/>
                    <a:pt x="4924" y="16327"/>
                    <a:pt x="4894" y="16346"/>
                  </a:cubicBezTo>
                  <a:cubicBezTo>
                    <a:pt x="4838" y="16375"/>
                    <a:pt x="4744" y="16499"/>
                    <a:pt x="4709" y="16574"/>
                  </a:cubicBezTo>
                  <a:cubicBezTo>
                    <a:pt x="4674" y="16646"/>
                    <a:pt x="4650" y="16828"/>
                    <a:pt x="4623" y="16908"/>
                  </a:cubicBezTo>
                  <a:cubicBezTo>
                    <a:pt x="4594" y="16987"/>
                    <a:pt x="4497" y="17117"/>
                    <a:pt x="4486" y="17207"/>
                  </a:cubicBezTo>
                  <a:cubicBezTo>
                    <a:pt x="4474" y="17289"/>
                    <a:pt x="4522" y="17448"/>
                    <a:pt x="4527" y="17530"/>
                  </a:cubicBezTo>
                  <a:cubicBezTo>
                    <a:pt x="4532" y="17608"/>
                    <a:pt x="4541" y="17765"/>
                    <a:pt x="4524" y="17836"/>
                  </a:cubicBezTo>
                  <a:cubicBezTo>
                    <a:pt x="4505" y="17913"/>
                    <a:pt x="4433" y="18046"/>
                    <a:pt x="4387" y="18081"/>
                  </a:cubicBezTo>
                  <a:cubicBezTo>
                    <a:pt x="4342" y="18115"/>
                    <a:pt x="4232" y="18054"/>
                    <a:pt x="4190" y="18096"/>
                  </a:cubicBezTo>
                  <a:cubicBezTo>
                    <a:pt x="4158" y="18127"/>
                    <a:pt x="4140" y="18259"/>
                    <a:pt x="4117" y="18305"/>
                  </a:cubicBezTo>
                  <a:cubicBezTo>
                    <a:pt x="4083" y="18366"/>
                    <a:pt x="4004" y="18465"/>
                    <a:pt x="3960" y="18502"/>
                  </a:cubicBezTo>
                  <a:cubicBezTo>
                    <a:pt x="3915" y="18540"/>
                    <a:pt x="3792" y="18528"/>
                    <a:pt x="3769" y="18601"/>
                  </a:cubicBezTo>
                  <a:cubicBezTo>
                    <a:pt x="3750" y="18660"/>
                    <a:pt x="3835" y="18794"/>
                    <a:pt x="3821" y="18854"/>
                  </a:cubicBezTo>
                  <a:cubicBezTo>
                    <a:pt x="3804" y="18928"/>
                    <a:pt x="3699" y="18974"/>
                    <a:pt x="3658" y="19012"/>
                  </a:cubicBezTo>
                  <a:cubicBezTo>
                    <a:pt x="3610" y="19054"/>
                    <a:pt x="3518" y="19169"/>
                    <a:pt x="3464" y="19173"/>
                  </a:cubicBezTo>
                  <a:cubicBezTo>
                    <a:pt x="3408" y="19177"/>
                    <a:pt x="3310" y="19064"/>
                    <a:pt x="3256" y="19043"/>
                  </a:cubicBezTo>
                  <a:cubicBezTo>
                    <a:pt x="3205" y="19022"/>
                    <a:pt x="3095" y="19028"/>
                    <a:pt x="3044" y="19001"/>
                  </a:cubicBezTo>
                  <a:cubicBezTo>
                    <a:pt x="2981" y="18968"/>
                    <a:pt x="2855" y="18873"/>
                    <a:pt x="2812" y="18794"/>
                  </a:cubicBezTo>
                  <a:cubicBezTo>
                    <a:pt x="2769" y="18714"/>
                    <a:pt x="2753" y="18492"/>
                    <a:pt x="2719" y="18404"/>
                  </a:cubicBezTo>
                  <a:cubicBezTo>
                    <a:pt x="2695" y="18341"/>
                    <a:pt x="2635" y="18226"/>
                    <a:pt x="2595" y="18190"/>
                  </a:cubicBezTo>
                  <a:cubicBezTo>
                    <a:pt x="2565" y="18165"/>
                    <a:pt x="2495" y="18175"/>
                    <a:pt x="2464" y="18154"/>
                  </a:cubicBezTo>
                  <a:cubicBezTo>
                    <a:pt x="2413" y="18115"/>
                    <a:pt x="2328" y="17987"/>
                    <a:pt x="2288" y="17920"/>
                  </a:cubicBezTo>
                  <a:cubicBezTo>
                    <a:pt x="2249" y="17851"/>
                    <a:pt x="2195" y="17668"/>
                    <a:pt x="2149" y="17608"/>
                  </a:cubicBezTo>
                  <a:cubicBezTo>
                    <a:pt x="2095" y="17538"/>
                    <a:pt x="1951" y="17494"/>
                    <a:pt x="1895" y="17431"/>
                  </a:cubicBezTo>
                  <a:cubicBezTo>
                    <a:pt x="1812" y="17341"/>
                    <a:pt x="1685" y="17084"/>
                    <a:pt x="1610" y="16975"/>
                  </a:cubicBezTo>
                  <a:cubicBezTo>
                    <a:pt x="1536" y="16864"/>
                    <a:pt x="1355" y="16690"/>
                    <a:pt x="1299" y="16553"/>
                  </a:cubicBezTo>
                  <a:cubicBezTo>
                    <a:pt x="1264" y="16467"/>
                    <a:pt x="1229" y="16264"/>
                    <a:pt x="1223" y="16164"/>
                  </a:cubicBezTo>
                  <a:cubicBezTo>
                    <a:pt x="1217" y="16090"/>
                    <a:pt x="1242" y="15944"/>
                    <a:pt x="1236" y="15872"/>
                  </a:cubicBezTo>
                  <a:cubicBezTo>
                    <a:pt x="1224" y="15774"/>
                    <a:pt x="1165" y="15596"/>
                    <a:pt x="1137" y="15510"/>
                  </a:cubicBezTo>
                  <a:cubicBezTo>
                    <a:pt x="1110" y="15426"/>
                    <a:pt x="1038" y="15277"/>
                    <a:pt x="1015" y="15191"/>
                  </a:cubicBezTo>
                  <a:cubicBezTo>
                    <a:pt x="995" y="15114"/>
                    <a:pt x="982" y="14940"/>
                    <a:pt x="958" y="14864"/>
                  </a:cubicBezTo>
                  <a:cubicBezTo>
                    <a:pt x="928" y="14768"/>
                    <a:pt x="846" y="14590"/>
                    <a:pt x="792" y="14527"/>
                  </a:cubicBezTo>
                  <a:cubicBezTo>
                    <a:pt x="754" y="14481"/>
                    <a:pt x="649" y="14472"/>
                    <a:pt x="612" y="14422"/>
                  </a:cubicBezTo>
                  <a:cubicBezTo>
                    <a:pt x="569" y="14366"/>
                    <a:pt x="541" y="14175"/>
                    <a:pt x="503" y="14112"/>
                  </a:cubicBezTo>
                  <a:cubicBezTo>
                    <a:pt x="467" y="14049"/>
                    <a:pt x="353" y="14005"/>
                    <a:pt x="322" y="13934"/>
                  </a:cubicBezTo>
                  <a:cubicBezTo>
                    <a:pt x="291" y="13867"/>
                    <a:pt x="309" y="13672"/>
                    <a:pt x="277" y="13607"/>
                  </a:cubicBezTo>
                  <a:cubicBezTo>
                    <a:pt x="241" y="13536"/>
                    <a:pt x="106" y="13527"/>
                    <a:pt x="71" y="13456"/>
                  </a:cubicBezTo>
                  <a:cubicBezTo>
                    <a:pt x="21" y="13355"/>
                    <a:pt x="0" y="12953"/>
                    <a:pt x="0" y="12953"/>
                  </a:cubicBezTo>
                  <a:lnTo>
                    <a:pt x="0" y="12165"/>
                  </a:ln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44" name="Shape 1032"/>
            <p:cNvSpPr>
              <a:spLocks/>
            </p:cNvSpPr>
            <p:nvPr/>
          </p:nvSpPr>
          <p:spPr bwMode="auto">
            <a:xfrm>
              <a:off x="1772351" y="3053282"/>
              <a:ext cx="1188713" cy="711120"/>
            </a:xfrm>
            <a:custGeom>
              <a:avLst/>
              <a:gdLst>
                <a:gd name="T0" fmla="*/ 2147483646 w 21591"/>
                <a:gd name="T1" fmla="*/ 2147483646 h 21583"/>
                <a:gd name="T2" fmla="*/ 2147483646 w 21591"/>
                <a:gd name="T3" fmla="*/ 2147483646 h 21583"/>
                <a:gd name="T4" fmla="*/ 2147483646 w 21591"/>
                <a:gd name="T5" fmla="*/ 2147483646 h 21583"/>
                <a:gd name="T6" fmla="*/ 2147483646 w 21591"/>
                <a:gd name="T7" fmla="*/ 2147483646 h 2158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1" h="21583" extrusionOk="0">
                  <a:moveTo>
                    <a:pt x="0" y="12165"/>
                  </a:moveTo>
                  <a:lnTo>
                    <a:pt x="0" y="5251"/>
                  </a:lnTo>
                  <a:cubicBezTo>
                    <a:pt x="0" y="5251"/>
                    <a:pt x="24" y="5050"/>
                    <a:pt x="51" y="5002"/>
                  </a:cubicBezTo>
                  <a:cubicBezTo>
                    <a:pt x="74" y="4958"/>
                    <a:pt x="144" y="4889"/>
                    <a:pt x="178" y="4897"/>
                  </a:cubicBezTo>
                  <a:cubicBezTo>
                    <a:pt x="201" y="4904"/>
                    <a:pt x="228" y="4983"/>
                    <a:pt x="249" y="5002"/>
                  </a:cubicBezTo>
                  <a:cubicBezTo>
                    <a:pt x="282" y="5031"/>
                    <a:pt x="356" y="5071"/>
                    <a:pt x="395" y="5073"/>
                  </a:cubicBezTo>
                  <a:cubicBezTo>
                    <a:pt x="460" y="5078"/>
                    <a:pt x="586" y="4960"/>
                    <a:pt x="650" y="4981"/>
                  </a:cubicBezTo>
                  <a:cubicBezTo>
                    <a:pt x="685" y="4992"/>
                    <a:pt x="731" y="5099"/>
                    <a:pt x="764" y="5115"/>
                  </a:cubicBezTo>
                  <a:cubicBezTo>
                    <a:pt x="821" y="5145"/>
                    <a:pt x="941" y="5107"/>
                    <a:pt x="1000" y="5115"/>
                  </a:cubicBezTo>
                  <a:cubicBezTo>
                    <a:pt x="1069" y="5126"/>
                    <a:pt x="1208" y="5159"/>
                    <a:pt x="1273" y="5199"/>
                  </a:cubicBezTo>
                  <a:cubicBezTo>
                    <a:pt x="1329" y="5233"/>
                    <a:pt x="1419" y="5381"/>
                    <a:pt x="1477" y="5396"/>
                  </a:cubicBezTo>
                  <a:cubicBezTo>
                    <a:pt x="1529" y="5409"/>
                    <a:pt x="1632" y="5342"/>
                    <a:pt x="1681" y="5312"/>
                  </a:cubicBezTo>
                  <a:cubicBezTo>
                    <a:pt x="1713" y="5296"/>
                    <a:pt x="1768" y="5220"/>
                    <a:pt x="1801" y="5220"/>
                  </a:cubicBezTo>
                  <a:cubicBezTo>
                    <a:pt x="1838" y="5218"/>
                    <a:pt x="1900" y="5302"/>
                    <a:pt x="1936" y="5312"/>
                  </a:cubicBezTo>
                  <a:cubicBezTo>
                    <a:pt x="1997" y="5333"/>
                    <a:pt x="2137" y="5371"/>
                    <a:pt x="2190" y="5312"/>
                  </a:cubicBezTo>
                  <a:cubicBezTo>
                    <a:pt x="2227" y="5275"/>
                    <a:pt x="2233" y="5109"/>
                    <a:pt x="2260" y="5052"/>
                  </a:cubicBezTo>
                  <a:cubicBezTo>
                    <a:pt x="2294" y="4985"/>
                    <a:pt x="2382" y="4872"/>
                    <a:pt x="2432" y="4845"/>
                  </a:cubicBezTo>
                  <a:cubicBezTo>
                    <a:pt x="2518" y="4799"/>
                    <a:pt x="2704" y="4845"/>
                    <a:pt x="2795" y="4845"/>
                  </a:cubicBezTo>
                  <a:lnTo>
                    <a:pt x="2986" y="4845"/>
                  </a:lnTo>
                  <a:cubicBezTo>
                    <a:pt x="3024" y="4845"/>
                    <a:pt x="3103" y="4866"/>
                    <a:pt x="3138" y="4845"/>
                  </a:cubicBezTo>
                  <a:cubicBezTo>
                    <a:pt x="3196" y="4814"/>
                    <a:pt x="3273" y="4637"/>
                    <a:pt x="3329" y="4606"/>
                  </a:cubicBezTo>
                  <a:cubicBezTo>
                    <a:pt x="3386" y="4575"/>
                    <a:pt x="3510" y="4642"/>
                    <a:pt x="3565" y="4606"/>
                  </a:cubicBezTo>
                  <a:cubicBezTo>
                    <a:pt x="3604" y="4581"/>
                    <a:pt x="3653" y="4459"/>
                    <a:pt x="3686" y="4420"/>
                  </a:cubicBezTo>
                  <a:cubicBezTo>
                    <a:pt x="3751" y="4346"/>
                    <a:pt x="3926" y="4300"/>
                    <a:pt x="3967" y="4191"/>
                  </a:cubicBezTo>
                  <a:cubicBezTo>
                    <a:pt x="3999" y="4105"/>
                    <a:pt x="3949" y="3883"/>
                    <a:pt x="3967" y="3785"/>
                  </a:cubicBezTo>
                  <a:cubicBezTo>
                    <a:pt x="3994" y="3640"/>
                    <a:pt x="4101" y="3376"/>
                    <a:pt x="4171" y="3275"/>
                  </a:cubicBezTo>
                  <a:cubicBezTo>
                    <a:pt x="4231" y="3189"/>
                    <a:pt x="4390" y="3118"/>
                    <a:pt x="4456" y="3047"/>
                  </a:cubicBezTo>
                  <a:cubicBezTo>
                    <a:pt x="4522" y="2980"/>
                    <a:pt x="4624" y="2779"/>
                    <a:pt x="4695" y="2728"/>
                  </a:cubicBezTo>
                  <a:cubicBezTo>
                    <a:pt x="4751" y="2689"/>
                    <a:pt x="4887" y="2632"/>
                    <a:pt x="4941" y="2680"/>
                  </a:cubicBezTo>
                  <a:cubicBezTo>
                    <a:pt x="4985" y="2720"/>
                    <a:pt x="4995" y="2913"/>
                    <a:pt x="5026" y="2978"/>
                  </a:cubicBezTo>
                  <a:cubicBezTo>
                    <a:pt x="5050" y="3030"/>
                    <a:pt x="5110" y="3129"/>
                    <a:pt x="5149" y="3145"/>
                  </a:cubicBezTo>
                  <a:cubicBezTo>
                    <a:pt x="5204" y="3168"/>
                    <a:pt x="5329" y="3135"/>
                    <a:pt x="5374" y="3074"/>
                  </a:cubicBezTo>
                  <a:cubicBezTo>
                    <a:pt x="5421" y="3013"/>
                    <a:pt x="5441" y="2802"/>
                    <a:pt x="5467" y="2716"/>
                  </a:cubicBezTo>
                  <a:cubicBezTo>
                    <a:pt x="5488" y="2647"/>
                    <a:pt x="5522" y="2494"/>
                    <a:pt x="5560" y="2452"/>
                  </a:cubicBezTo>
                  <a:cubicBezTo>
                    <a:pt x="5601" y="2408"/>
                    <a:pt x="5706" y="2416"/>
                    <a:pt x="5756" y="2410"/>
                  </a:cubicBezTo>
                  <a:cubicBezTo>
                    <a:pt x="5835" y="2401"/>
                    <a:pt x="5995" y="2420"/>
                    <a:pt x="6074" y="2410"/>
                  </a:cubicBezTo>
                  <a:cubicBezTo>
                    <a:pt x="6135" y="2401"/>
                    <a:pt x="6255" y="2383"/>
                    <a:pt x="6312" y="2347"/>
                  </a:cubicBezTo>
                  <a:cubicBezTo>
                    <a:pt x="6360" y="2318"/>
                    <a:pt x="6456" y="2234"/>
                    <a:pt x="6490" y="2167"/>
                  </a:cubicBezTo>
                  <a:cubicBezTo>
                    <a:pt x="6517" y="2116"/>
                    <a:pt x="6527" y="1974"/>
                    <a:pt x="6550" y="1917"/>
                  </a:cubicBezTo>
                  <a:cubicBezTo>
                    <a:pt x="6572" y="1863"/>
                    <a:pt x="6631" y="1760"/>
                    <a:pt x="6668" y="1731"/>
                  </a:cubicBezTo>
                  <a:cubicBezTo>
                    <a:pt x="6719" y="1693"/>
                    <a:pt x="6833" y="1701"/>
                    <a:pt x="6890" y="1697"/>
                  </a:cubicBezTo>
                  <a:cubicBezTo>
                    <a:pt x="6944" y="1693"/>
                    <a:pt x="7058" y="1724"/>
                    <a:pt x="7110" y="1697"/>
                  </a:cubicBezTo>
                  <a:cubicBezTo>
                    <a:pt x="7158" y="1670"/>
                    <a:pt x="7236" y="1559"/>
                    <a:pt x="7271" y="1502"/>
                  </a:cubicBezTo>
                  <a:cubicBezTo>
                    <a:pt x="7306" y="1446"/>
                    <a:pt x="7354" y="1301"/>
                    <a:pt x="7390" y="1247"/>
                  </a:cubicBezTo>
                  <a:cubicBezTo>
                    <a:pt x="7432" y="1184"/>
                    <a:pt x="7528" y="1085"/>
                    <a:pt x="7581" y="1052"/>
                  </a:cubicBezTo>
                  <a:cubicBezTo>
                    <a:pt x="7627" y="1022"/>
                    <a:pt x="7727" y="987"/>
                    <a:pt x="7777" y="989"/>
                  </a:cubicBezTo>
                  <a:cubicBezTo>
                    <a:pt x="7818" y="993"/>
                    <a:pt x="7896" y="1060"/>
                    <a:pt x="7937" y="1066"/>
                  </a:cubicBezTo>
                  <a:cubicBezTo>
                    <a:pt x="7967" y="1071"/>
                    <a:pt x="8024" y="1058"/>
                    <a:pt x="8053" y="1046"/>
                  </a:cubicBezTo>
                  <a:cubicBezTo>
                    <a:pt x="8097" y="1022"/>
                    <a:pt x="8172" y="882"/>
                    <a:pt x="8218" y="899"/>
                  </a:cubicBezTo>
                  <a:cubicBezTo>
                    <a:pt x="8256" y="916"/>
                    <a:pt x="8286" y="1062"/>
                    <a:pt x="8312" y="1115"/>
                  </a:cubicBezTo>
                  <a:cubicBezTo>
                    <a:pt x="8336" y="1165"/>
                    <a:pt x="8382" y="1276"/>
                    <a:pt x="8417" y="1307"/>
                  </a:cubicBezTo>
                  <a:cubicBezTo>
                    <a:pt x="8449" y="1337"/>
                    <a:pt x="8526" y="1377"/>
                    <a:pt x="8558" y="1349"/>
                  </a:cubicBezTo>
                  <a:cubicBezTo>
                    <a:pt x="8578" y="1333"/>
                    <a:pt x="8597" y="1251"/>
                    <a:pt x="8600" y="1211"/>
                  </a:cubicBezTo>
                  <a:cubicBezTo>
                    <a:pt x="8604" y="1148"/>
                    <a:pt x="8578" y="1022"/>
                    <a:pt x="8558" y="968"/>
                  </a:cubicBezTo>
                  <a:cubicBezTo>
                    <a:pt x="8540" y="924"/>
                    <a:pt x="8473" y="878"/>
                    <a:pt x="8459" y="830"/>
                  </a:cubicBezTo>
                  <a:cubicBezTo>
                    <a:pt x="8444" y="775"/>
                    <a:pt x="8454" y="647"/>
                    <a:pt x="8459" y="589"/>
                  </a:cubicBezTo>
                  <a:cubicBezTo>
                    <a:pt x="8468" y="503"/>
                    <a:pt x="8486" y="322"/>
                    <a:pt x="8523" y="262"/>
                  </a:cubicBezTo>
                  <a:cubicBezTo>
                    <a:pt x="8549" y="220"/>
                    <a:pt x="8627" y="195"/>
                    <a:pt x="8663" y="186"/>
                  </a:cubicBezTo>
                  <a:cubicBezTo>
                    <a:pt x="8714" y="174"/>
                    <a:pt x="8817" y="176"/>
                    <a:pt x="8867" y="193"/>
                  </a:cubicBezTo>
                  <a:cubicBezTo>
                    <a:pt x="8917" y="211"/>
                    <a:pt x="9013" y="274"/>
                    <a:pt x="9054" y="325"/>
                  </a:cubicBezTo>
                  <a:cubicBezTo>
                    <a:pt x="9105" y="387"/>
                    <a:pt x="9159" y="593"/>
                    <a:pt x="9215" y="643"/>
                  </a:cubicBezTo>
                  <a:cubicBezTo>
                    <a:pt x="9277" y="698"/>
                    <a:pt x="9426" y="712"/>
                    <a:pt x="9495" y="700"/>
                  </a:cubicBezTo>
                  <a:cubicBezTo>
                    <a:pt x="9542" y="689"/>
                    <a:pt x="9626" y="597"/>
                    <a:pt x="9673" y="589"/>
                  </a:cubicBezTo>
                  <a:cubicBezTo>
                    <a:pt x="9722" y="578"/>
                    <a:pt x="9819" y="618"/>
                    <a:pt x="9869" y="622"/>
                  </a:cubicBezTo>
                  <a:cubicBezTo>
                    <a:pt x="9992" y="635"/>
                    <a:pt x="10242" y="656"/>
                    <a:pt x="10365" y="637"/>
                  </a:cubicBezTo>
                  <a:cubicBezTo>
                    <a:pt x="10488" y="618"/>
                    <a:pt x="10736" y="551"/>
                    <a:pt x="10850" y="469"/>
                  </a:cubicBezTo>
                  <a:cubicBezTo>
                    <a:pt x="10913" y="425"/>
                    <a:pt x="11012" y="255"/>
                    <a:pt x="11074" y="207"/>
                  </a:cubicBezTo>
                  <a:cubicBezTo>
                    <a:pt x="11108" y="182"/>
                    <a:pt x="11179" y="130"/>
                    <a:pt x="11214" y="144"/>
                  </a:cubicBezTo>
                  <a:cubicBezTo>
                    <a:pt x="11271" y="165"/>
                    <a:pt x="11331" y="362"/>
                    <a:pt x="11385" y="394"/>
                  </a:cubicBezTo>
                  <a:cubicBezTo>
                    <a:pt x="11449" y="431"/>
                    <a:pt x="11590" y="367"/>
                    <a:pt x="11658" y="373"/>
                  </a:cubicBezTo>
                  <a:cubicBezTo>
                    <a:pt x="11719" y="379"/>
                    <a:pt x="11838" y="450"/>
                    <a:pt x="11900" y="440"/>
                  </a:cubicBezTo>
                  <a:cubicBezTo>
                    <a:pt x="11959" y="427"/>
                    <a:pt x="12064" y="312"/>
                    <a:pt x="12123" y="293"/>
                  </a:cubicBezTo>
                  <a:cubicBezTo>
                    <a:pt x="12210" y="266"/>
                    <a:pt x="12390" y="287"/>
                    <a:pt x="12479" y="293"/>
                  </a:cubicBezTo>
                  <a:cubicBezTo>
                    <a:pt x="12597" y="304"/>
                    <a:pt x="12832" y="383"/>
                    <a:pt x="12950" y="373"/>
                  </a:cubicBezTo>
                  <a:cubicBezTo>
                    <a:pt x="13068" y="362"/>
                    <a:pt x="13294" y="247"/>
                    <a:pt x="13409" y="209"/>
                  </a:cubicBezTo>
                  <a:cubicBezTo>
                    <a:pt x="13517" y="176"/>
                    <a:pt x="13732" y="71"/>
                    <a:pt x="13842" y="86"/>
                  </a:cubicBezTo>
                  <a:cubicBezTo>
                    <a:pt x="13923" y="96"/>
                    <a:pt x="14067" y="247"/>
                    <a:pt x="14147" y="262"/>
                  </a:cubicBezTo>
                  <a:cubicBezTo>
                    <a:pt x="14237" y="278"/>
                    <a:pt x="14417" y="222"/>
                    <a:pt x="14504" y="190"/>
                  </a:cubicBezTo>
                  <a:cubicBezTo>
                    <a:pt x="14587" y="159"/>
                    <a:pt x="14744" y="29"/>
                    <a:pt x="14828" y="12"/>
                  </a:cubicBezTo>
                  <a:cubicBezTo>
                    <a:pt x="14921" y="-4"/>
                    <a:pt x="15121" y="-17"/>
                    <a:pt x="15197" y="65"/>
                  </a:cubicBezTo>
                  <a:cubicBezTo>
                    <a:pt x="15200" y="67"/>
                    <a:pt x="15203" y="69"/>
                    <a:pt x="15204" y="73"/>
                  </a:cubicBezTo>
                  <a:cubicBezTo>
                    <a:pt x="15250" y="138"/>
                    <a:pt x="15269" y="346"/>
                    <a:pt x="15313" y="408"/>
                  </a:cubicBezTo>
                  <a:cubicBezTo>
                    <a:pt x="15350" y="463"/>
                    <a:pt x="15451" y="511"/>
                    <a:pt x="15500" y="528"/>
                  </a:cubicBezTo>
                  <a:cubicBezTo>
                    <a:pt x="15577" y="551"/>
                    <a:pt x="15733" y="551"/>
                    <a:pt x="15809" y="528"/>
                  </a:cubicBezTo>
                  <a:cubicBezTo>
                    <a:pt x="15855" y="511"/>
                    <a:pt x="15937" y="421"/>
                    <a:pt x="15985" y="408"/>
                  </a:cubicBezTo>
                  <a:cubicBezTo>
                    <a:pt x="16037" y="392"/>
                    <a:pt x="16147" y="406"/>
                    <a:pt x="16201" y="423"/>
                  </a:cubicBezTo>
                  <a:cubicBezTo>
                    <a:pt x="16226" y="431"/>
                    <a:pt x="16279" y="446"/>
                    <a:pt x="16294" y="480"/>
                  </a:cubicBezTo>
                  <a:cubicBezTo>
                    <a:pt x="16314" y="530"/>
                    <a:pt x="16278" y="666"/>
                    <a:pt x="16294" y="719"/>
                  </a:cubicBezTo>
                  <a:cubicBezTo>
                    <a:pt x="16313" y="790"/>
                    <a:pt x="16397" y="884"/>
                    <a:pt x="16440" y="922"/>
                  </a:cubicBezTo>
                  <a:cubicBezTo>
                    <a:pt x="16460" y="941"/>
                    <a:pt x="16505" y="968"/>
                    <a:pt x="16528" y="968"/>
                  </a:cubicBezTo>
                  <a:cubicBezTo>
                    <a:pt x="16574" y="968"/>
                    <a:pt x="16658" y="886"/>
                    <a:pt x="16704" y="876"/>
                  </a:cubicBezTo>
                  <a:cubicBezTo>
                    <a:pt x="16741" y="865"/>
                    <a:pt x="16819" y="851"/>
                    <a:pt x="16854" y="876"/>
                  </a:cubicBezTo>
                  <a:cubicBezTo>
                    <a:pt x="16895" y="905"/>
                    <a:pt x="16941" y="1048"/>
                    <a:pt x="16978" y="1087"/>
                  </a:cubicBezTo>
                  <a:cubicBezTo>
                    <a:pt x="17004" y="1117"/>
                    <a:pt x="17064" y="1161"/>
                    <a:pt x="17095" y="1167"/>
                  </a:cubicBezTo>
                  <a:cubicBezTo>
                    <a:pt x="17127" y="1171"/>
                    <a:pt x="17190" y="1110"/>
                    <a:pt x="17219" y="1125"/>
                  </a:cubicBezTo>
                  <a:cubicBezTo>
                    <a:pt x="17254" y="1142"/>
                    <a:pt x="17290" y="1257"/>
                    <a:pt x="17318" y="1291"/>
                  </a:cubicBezTo>
                  <a:cubicBezTo>
                    <a:pt x="17346" y="1324"/>
                    <a:pt x="17405" y="1398"/>
                    <a:pt x="17440" y="1395"/>
                  </a:cubicBezTo>
                  <a:cubicBezTo>
                    <a:pt x="17492" y="1391"/>
                    <a:pt x="17578" y="1263"/>
                    <a:pt x="17621" y="1213"/>
                  </a:cubicBezTo>
                  <a:cubicBezTo>
                    <a:pt x="17663" y="1163"/>
                    <a:pt x="17735" y="1033"/>
                    <a:pt x="17779" y="989"/>
                  </a:cubicBezTo>
                  <a:cubicBezTo>
                    <a:pt x="17855" y="916"/>
                    <a:pt x="18022" y="807"/>
                    <a:pt x="18108" y="777"/>
                  </a:cubicBezTo>
                  <a:cubicBezTo>
                    <a:pt x="18188" y="750"/>
                    <a:pt x="18356" y="742"/>
                    <a:pt x="18438" y="760"/>
                  </a:cubicBezTo>
                  <a:cubicBezTo>
                    <a:pt x="18492" y="773"/>
                    <a:pt x="18588" y="863"/>
                    <a:pt x="18642" y="869"/>
                  </a:cubicBezTo>
                  <a:cubicBezTo>
                    <a:pt x="18699" y="878"/>
                    <a:pt x="18813" y="849"/>
                    <a:pt x="18863" y="809"/>
                  </a:cubicBezTo>
                  <a:cubicBezTo>
                    <a:pt x="18910" y="769"/>
                    <a:pt x="18971" y="610"/>
                    <a:pt x="19015" y="563"/>
                  </a:cubicBezTo>
                  <a:cubicBezTo>
                    <a:pt x="19063" y="515"/>
                    <a:pt x="19171" y="452"/>
                    <a:pt x="19226" y="436"/>
                  </a:cubicBezTo>
                  <a:cubicBezTo>
                    <a:pt x="19259" y="425"/>
                    <a:pt x="19315" y="442"/>
                    <a:pt x="19365" y="448"/>
                  </a:cubicBezTo>
                  <a:lnTo>
                    <a:pt x="16663" y="3036"/>
                  </a:lnTo>
                  <a:cubicBezTo>
                    <a:pt x="16663" y="3036"/>
                    <a:pt x="16651" y="3204"/>
                    <a:pt x="16663" y="3254"/>
                  </a:cubicBezTo>
                  <a:cubicBezTo>
                    <a:pt x="16678" y="3328"/>
                    <a:pt x="16741" y="3458"/>
                    <a:pt x="16783" y="3495"/>
                  </a:cubicBezTo>
                  <a:cubicBezTo>
                    <a:pt x="16819" y="3525"/>
                    <a:pt x="16905" y="3535"/>
                    <a:pt x="16942" y="3514"/>
                  </a:cubicBezTo>
                  <a:cubicBezTo>
                    <a:pt x="16983" y="3493"/>
                    <a:pt x="17027" y="3330"/>
                    <a:pt x="17071" y="3328"/>
                  </a:cubicBezTo>
                  <a:cubicBezTo>
                    <a:pt x="17117" y="3328"/>
                    <a:pt x="17186" y="3460"/>
                    <a:pt x="17210" y="3525"/>
                  </a:cubicBezTo>
                  <a:cubicBezTo>
                    <a:pt x="17233" y="3590"/>
                    <a:pt x="17224" y="3753"/>
                    <a:pt x="17249" y="3816"/>
                  </a:cubicBezTo>
                  <a:cubicBezTo>
                    <a:pt x="17282" y="3906"/>
                    <a:pt x="17412" y="3994"/>
                    <a:pt x="17451" y="4076"/>
                  </a:cubicBezTo>
                  <a:cubicBezTo>
                    <a:pt x="17499" y="4170"/>
                    <a:pt x="17540" y="4411"/>
                    <a:pt x="17579" y="4514"/>
                  </a:cubicBezTo>
                  <a:cubicBezTo>
                    <a:pt x="17622" y="4627"/>
                    <a:pt x="17747" y="4811"/>
                    <a:pt x="17781" y="4933"/>
                  </a:cubicBezTo>
                  <a:cubicBezTo>
                    <a:pt x="17813" y="5046"/>
                    <a:pt x="17813" y="5306"/>
                    <a:pt x="17840" y="5423"/>
                  </a:cubicBezTo>
                  <a:cubicBezTo>
                    <a:pt x="17862" y="5516"/>
                    <a:pt x="17913" y="5702"/>
                    <a:pt x="17959" y="5763"/>
                  </a:cubicBezTo>
                  <a:cubicBezTo>
                    <a:pt x="17995" y="5811"/>
                    <a:pt x="18088" y="5845"/>
                    <a:pt x="18133" y="5861"/>
                  </a:cubicBezTo>
                  <a:cubicBezTo>
                    <a:pt x="18201" y="5882"/>
                    <a:pt x="18342" y="5861"/>
                    <a:pt x="18409" y="5895"/>
                  </a:cubicBezTo>
                  <a:cubicBezTo>
                    <a:pt x="18483" y="5933"/>
                    <a:pt x="18606" y="6092"/>
                    <a:pt x="18677" y="6144"/>
                  </a:cubicBezTo>
                  <a:cubicBezTo>
                    <a:pt x="18718" y="6176"/>
                    <a:pt x="18805" y="6234"/>
                    <a:pt x="18850" y="6241"/>
                  </a:cubicBezTo>
                  <a:cubicBezTo>
                    <a:pt x="18910" y="6253"/>
                    <a:pt x="19028" y="6203"/>
                    <a:pt x="19088" y="6201"/>
                  </a:cubicBezTo>
                  <a:cubicBezTo>
                    <a:pt x="19181" y="6195"/>
                    <a:pt x="19368" y="6186"/>
                    <a:pt x="19458" y="6222"/>
                  </a:cubicBezTo>
                  <a:cubicBezTo>
                    <a:pt x="19521" y="6245"/>
                    <a:pt x="19628" y="6373"/>
                    <a:pt x="19691" y="6394"/>
                  </a:cubicBezTo>
                  <a:cubicBezTo>
                    <a:pt x="19746" y="6412"/>
                    <a:pt x="19868" y="6440"/>
                    <a:pt x="19915" y="6394"/>
                  </a:cubicBezTo>
                  <a:cubicBezTo>
                    <a:pt x="19956" y="6356"/>
                    <a:pt x="19969" y="6165"/>
                    <a:pt x="20009" y="6123"/>
                  </a:cubicBezTo>
                  <a:cubicBezTo>
                    <a:pt x="20049" y="6083"/>
                    <a:pt x="20150" y="6104"/>
                    <a:pt x="20196" y="6113"/>
                  </a:cubicBezTo>
                  <a:cubicBezTo>
                    <a:pt x="20259" y="6125"/>
                    <a:pt x="20378" y="6211"/>
                    <a:pt x="20441" y="6218"/>
                  </a:cubicBezTo>
                  <a:cubicBezTo>
                    <a:pt x="20504" y="6224"/>
                    <a:pt x="20629" y="6192"/>
                    <a:pt x="20690" y="6161"/>
                  </a:cubicBezTo>
                  <a:cubicBezTo>
                    <a:pt x="20735" y="6136"/>
                    <a:pt x="20809" y="6029"/>
                    <a:pt x="20855" y="6014"/>
                  </a:cubicBezTo>
                  <a:cubicBezTo>
                    <a:pt x="20935" y="5989"/>
                    <a:pt x="21097" y="6039"/>
                    <a:pt x="21177" y="6067"/>
                  </a:cubicBezTo>
                  <a:cubicBezTo>
                    <a:pt x="21219" y="6081"/>
                    <a:pt x="21304" y="6119"/>
                    <a:pt x="21342" y="6155"/>
                  </a:cubicBezTo>
                  <a:cubicBezTo>
                    <a:pt x="21405" y="6213"/>
                    <a:pt x="21524" y="6364"/>
                    <a:pt x="21559" y="6467"/>
                  </a:cubicBezTo>
                  <a:cubicBezTo>
                    <a:pt x="21582" y="6536"/>
                    <a:pt x="21600" y="6702"/>
                    <a:pt x="21587" y="6779"/>
                  </a:cubicBezTo>
                  <a:cubicBezTo>
                    <a:pt x="21568" y="6892"/>
                    <a:pt x="21462" y="7075"/>
                    <a:pt x="21403" y="7142"/>
                  </a:cubicBezTo>
                  <a:cubicBezTo>
                    <a:pt x="21333" y="7224"/>
                    <a:pt x="21146" y="7242"/>
                    <a:pt x="21083" y="7337"/>
                  </a:cubicBezTo>
                  <a:cubicBezTo>
                    <a:pt x="21041" y="7397"/>
                    <a:pt x="20995" y="7578"/>
                    <a:pt x="20981" y="7670"/>
                  </a:cubicBezTo>
                  <a:cubicBezTo>
                    <a:pt x="20979" y="7678"/>
                    <a:pt x="20979" y="7687"/>
                    <a:pt x="20978" y="7697"/>
                  </a:cubicBezTo>
                  <a:cubicBezTo>
                    <a:pt x="20906" y="7747"/>
                    <a:pt x="20799" y="7827"/>
                    <a:pt x="20756" y="7877"/>
                  </a:cubicBezTo>
                  <a:cubicBezTo>
                    <a:pt x="20717" y="7923"/>
                    <a:pt x="20658" y="8053"/>
                    <a:pt x="20621" y="8106"/>
                  </a:cubicBezTo>
                  <a:cubicBezTo>
                    <a:pt x="20577" y="8167"/>
                    <a:pt x="20487" y="8288"/>
                    <a:pt x="20433" y="8320"/>
                  </a:cubicBezTo>
                  <a:cubicBezTo>
                    <a:pt x="20360" y="8366"/>
                    <a:pt x="20197" y="8353"/>
                    <a:pt x="20119" y="8368"/>
                  </a:cubicBezTo>
                  <a:cubicBezTo>
                    <a:pt x="20068" y="8380"/>
                    <a:pt x="19965" y="8397"/>
                    <a:pt x="19915" y="8424"/>
                  </a:cubicBezTo>
                  <a:cubicBezTo>
                    <a:pt x="19838" y="8466"/>
                    <a:pt x="19706" y="8636"/>
                    <a:pt x="19627" y="8667"/>
                  </a:cubicBezTo>
                  <a:cubicBezTo>
                    <a:pt x="19536" y="8703"/>
                    <a:pt x="19344" y="8653"/>
                    <a:pt x="19250" y="8667"/>
                  </a:cubicBezTo>
                  <a:cubicBezTo>
                    <a:pt x="19183" y="8678"/>
                    <a:pt x="19046" y="8701"/>
                    <a:pt x="18986" y="8749"/>
                  </a:cubicBezTo>
                  <a:cubicBezTo>
                    <a:pt x="18915" y="8806"/>
                    <a:pt x="18823" y="9045"/>
                    <a:pt x="18749" y="9089"/>
                  </a:cubicBezTo>
                  <a:cubicBezTo>
                    <a:pt x="18701" y="9118"/>
                    <a:pt x="18595" y="9076"/>
                    <a:pt x="18545" y="9089"/>
                  </a:cubicBezTo>
                  <a:cubicBezTo>
                    <a:pt x="18431" y="9120"/>
                    <a:pt x="18218" y="9271"/>
                    <a:pt x="18108" y="9325"/>
                  </a:cubicBezTo>
                  <a:cubicBezTo>
                    <a:pt x="18028" y="9363"/>
                    <a:pt x="17868" y="9447"/>
                    <a:pt x="17785" y="9464"/>
                  </a:cubicBezTo>
                  <a:cubicBezTo>
                    <a:pt x="17728" y="9474"/>
                    <a:pt x="17613" y="9470"/>
                    <a:pt x="17556" y="9457"/>
                  </a:cubicBezTo>
                  <a:cubicBezTo>
                    <a:pt x="17497" y="9443"/>
                    <a:pt x="17386" y="9369"/>
                    <a:pt x="17327" y="9359"/>
                  </a:cubicBezTo>
                  <a:cubicBezTo>
                    <a:pt x="17218" y="9342"/>
                    <a:pt x="16999" y="9403"/>
                    <a:pt x="16890" y="9407"/>
                  </a:cubicBezTo>
                  <a:cubicBezTo>
                    <a:pt x="16808" y="9411"/>
                    <a:pt x="16644" y="9422"/>
                    <a:pt x="16563" y="9401"/>
                  </a:cubicBezTo>
                  <a:cubicBezTo>
                    <a:pt x="16524" y="9390"/>
                    <a:pt x="16453" y="9325"/>
                    <a:pt x="16414" y="9325"/>
                  </a:cubicBezTo>
                  <a:cubicBezTo>
                    <a:pt x="16369" y="9325"/>
                    <a:pt x="16283" y="9380"/>
                    <a:pt x="16245" y="9416"/>
                  </a:cubicBezTo>
                  <a:cubicBezTo>
                    <a:pt x="16169" y="9483"/>
                    <a:pt x="16042" y="9678"/>
                    <a:pt x="15981" y="9776"/>
                  </a:cubicBezTo>
                  <a:cubicBezTo>
                    <a:pt x="15933" y="9851"/>
                    <a:pt x="15860" y="10042"/>
                    <a:pt x="15808" y="10107"/>
                  </a:cubicBezTo>
                  <a:cubicBezTo>
                    <a:pt x="15721" y="10212"/>
                    <a:pt x="15510" y="10319"/>
                    <a:pt x="15413" y="10392"/>
                  </a:cubicBezTo>
                  <a:cubicBezTo>
                    <a:pt x="15324" y="10457"/>
                    <a:pt x="15149" y="10583"/>
                    <a:pt x="15064" y="10656"/>
                  </a:cubicBezTo>
                  <a:cubicBezTo>
                    <a:pt x="14978" y="10730"/>
                    <a:pt x="14809" y="10889"/>
                    <a:pt x="14729" y="10981"/>
                  </a:cubicBezTo>
                  <a:cubicBezTo>
                    <a:pt x="14678" y="11040"/>
                    <a:pt x="14587" y="11176"/>
                    <a:pt x="14538" y="11237"/>
                  </a:cubicBezTo>
                  <a:cubicBezTo>
                    <a:pt x="14468" y="11327"/>
                    <a:pt x="14341" y="11555"/>
                    <a:pt x="14254" y="11585"/>
                  </a:cubicBezTo>
                  <a:cubicBezTo>
                    <a:pt x="14201" y="11601"/>
                    <a:pt x="14092" y="11534"/>
                    <a:pt x="14046" y="11494"/>
                  </a:cubicBezTo>
                  <a:cubicBezTo>
                    <a:pt x="13974" y="11432"/>
                    <a:pt x="13869" y="11220"/>
                    <a:pt x="13804" y="11140"/>
                  </a:cubicBezTo>
                  <a:cubicBezTo>
                    <a:pt x="13773" y="11103"/>
                    <a:pt x="13710" y="11000"/>
                    <a:pt x="13672" y="11008"/>
                  </a:cubicBezTo>
                  <a:cubicBezTo>
                    <a:pt x="13633" y="11017"/>
                    <a:pt x="13591" y="11145"/>
                    <a:pt x="13568" y="11195"/>
                  </a:cubicBezTo>
                  <a:cubicBezTo>
                    <a:pt x="13531" y="11277"/>
                    <a:pt x="13472" y="11459"/>
                    <a:pt x="13437" y="11545"/>
                  </a:cubicBezTo>
                  <a:cubicBezTo>
                    <a:pt x="13376" y="11702"/>
                    <a:pt x="13224" y="11991"/>
                    <a:pt x="13179" y="12163"/>
                  </a:cubicBezTo>
                  <a:cubicBezTo>
                    <a:pt x="13156" y="12253"/>
                    <a:pt x="13144" y="12452"/>
                    <a:pt x="13128" y="12547"/>
                  </a:cubicBezTo>
                  <a:cubicBezTo>
                    <a:pt x="13110" y="12662"/>
                    <a:pt x="13060" y="12884"/>
                    <a:pt x="13046" y="12999"/>
                  </a:cubicBezTo>
                  <a:cubicBezTo>
                    <a:pt x="13032" y="13112"/>
                    <a:pt x="13031" y="13347"/>
                    <a:pt x="13018" y="13462"/>
                  </a:cubicBezTo>
                  <a:cubicBezTo>
                    <a:pt x="13008" y="13542"/>
                    <a:pt x="12990" y="13712"/>
                    <a:pt x="12960" y="13779"/>
                  </a:cubicBezTo>
                  <a:cubicBezTo>
                    <a:pt x="12932" y="13840"/>
                    <a:pt x="12828" y="13884"/>
                    <a:pt x="12804" y="13951"/>
                  </a:cubicBezTo>
                  <a:cubicBezTo>
                    <a:pt x="12759" y="14072"/>
                    <a:pt x="12785" y="14378"/>
                    <a:pt x="12765" y="14516"/>
                  </a:cubicBezTo>
                  <a:cubicBezTo>
                    <a:pt x="12744" y="14680"/>
                    <a:pt x="12678" y="15001"/>
                    <a:pt x="12632" y="15149"/>
                  </a:cubicBezTo>
                  <a:cubicBezTo>
                    <a:pt x="12590" y="15288"/>
                    <a:pt x="12442" y="15510"/>
                    <a:pt x="12415" y="15659"/>
                  </a:cubicBezTo>
                  <a:cubicBezTo>
                    <a:pt x="12394" y="15782"/>
                    <a:pt x="12400" y="16055"/>
                    <a:pt x="12428" y="16174"/>
                  </a:cubicBezTo>
                  <a:cubicBezTo>
                    <a:pt x="12458" y="16302"/>
                    <a:pt x="12592" y="16482"/>
                    <a:pt x="12641" y="16593"/>
                  </a:cubicBezTo>
                  <a:cubicBezTo>
                    <a:pt x="12671" y="16662"/>
                    <a:pt x="12735" y="16805"/>
                    <a:pt x="12749" y="16887"/>
                  </a:cubicBezTo>
                  <a:cubicBezTo>
                    <a:pt x="12762" y="16962"/>
                    <a:pt x="12781" y="17140"/>
                    <a:pt x="12749" y="17199"/>
                  </a:cubicBezTo>
                  <a:cubicBezTo>
                    <a:pt x="12722" y="17249"/>
                    <a:pt x="12626" y="17255"/>
                    <a:pt x="12587" y="17235"/>
                  </a:cubicBezTo>
                  <a:cubicBezTo>
                    <a:pt x="12560" y="17220"/>
                    <a:pt x="12533" y="17119"/>
                    <a:pt x="12506" y="17102"/>
                  </a:cubicBezTo>
                  <a:cubicBezTo>
                    <a:pt x="12467" y="17077"/>
                    <a:pt x="12376" y="17134"/>
                    <a:pt x="12333" y="17119"/>
                  </a:cubicBezTo>
                  <a:cubicBezTo>
                    <a:pt x="12312" y="17113"/>
                    <a:pt x="12277" y="17054"/>
                    <a:pt x="12254" y="17054"/>
                  </a:cubicBezTo>
                  <a:cubicBezTo>
                    <a:pt x="12229" y="17052"/>
                    <a:pt x="12178" y="17090"/>
                    <a:pt x="12165" y="17123"/>
                  </a:cubicBezTo>
                  <a:cubicBezTo>
                    <a:pt x="12149" y="17165"/>
                    <a:pt x="12153" y="17279"/>
                    <a:pt x="12163" y="17327"/>
                  </a:cubicBezTo>
                  <a:cubicBezTo>
                    <a:pt x="12172" y="17369"/>
                    <a:pt x="12223" y="17423"/>
                    <a:pt x="12228" y="17467"/>
                  </a:cubicBezTo>
                  <a:cubicBezTo>
                    <a:pt x="12238" y="17540"/>
                    <a:pt x="12210" y="17700"/>
                    <a:pt x="12179" y="17756"/>
                  </a:cubicBezTo>
                  <a:cubicBezTo>
                    <a:pt x="12151" y="17815"/>
                    <a:pt x="12053" y="17840"/>
                    <a:pt x="12017" y="17886"/>
                  </a:cubicBezTo>
                  <a:cubicBezTo>
                    <a:pt x="11979" y="17932"/>
                    <a:pt x="11923" y="18056"/>
                    <a:pt x="11896" y="18117"/>
                  </a:cubicBezTo>
                  <a:cubicBezTo>
                    <a:pt x="11859" y="18201"/>
                    <a:pt x="11819" y="18416"/>
                    <a:pt x="11764" y="18467"/>
                  </a:cubicBezTo>
                  <a:cubicBezTo>
                    <a:pt x="11726" y="18502"/>
                    <a:pt x="11628" y="18492"/>
                    <a:pt x="11586" y="18467"/>
                  </a:cubicBezTo>
                  <a:cubicBezTo>
                    <a:pt x="11560" y="18452"/>
                    <a:pt x="11526" y="18368"/>
                    <a:pt x="11499" y="18356"/>
                  </a:cubicBezTo>
                  <a:cubicBezTo>
                    <a:pt x="11449" y="18335"/>
                    <a:pt x="11341" y="18364"/>
                    <a:pt x="11295" y="18402"/>
                  </a:cubicBezTo>
                  <a:cubicBezTo>
                    <a:pt x="11255" y="18433"/>
                    <a:pt x="11204" y="18559"/>
                    <a:pt x="11171" y="18605"/>
                  </a:cubicBezTo>
                  <a:cubicBezTo>
                    <a:pt x="11137" y="18649"/>
                    <a:pt x="11051" y="18701"/>
                    <a:pt x="11032" y="18762"/>
                  </a:cubicBezTo>
                  <a:cubicBezTo>
                    <a:pt x="11013" y="18823"/>
                    <a:pt x="11033" y="18968"/>
                    <a:pt x="11032" y="19035"/>
                  </a:cubicBezTo>
                  <a:cubicBezTo>
                    <a:pt x="11029" y="19121"/>
                    <a:pt x="11013" y="19374"/>
                    <a:pt x="11013" y="19374"/>
                  </a:cubicBezTo>
                  <a:lnTo>
                    <a:pt x="9468" y="21583"/>
                  </a:lnTo>
                  <a:cubicBezTo>
                    <a:pt x="9413" y="21577"/>
                    <a:pt x="9359" y="21566"/>
                    <a:pt x="9335" y="21526"/>
                  </a:cubicBezTo>
                  <a:cubicBezTo>
                    <a:pt x="9301" y="21474"/>
                    <a:pt x="9315" y="21298"/>
                    <a:pt x="9290" y="21235"/>
                  </a:cubicBezTo>
                  <a:cubicBezTo>
                    <a:pt x="9251" y="21141"/>
                    <a:pt x="9127" y="21021"/>
                    <a:pt x="9067" y="20965"/>
                  </a:cubicBezTo>
                  <a:cubicBezTo>
                    <a:pt x="9022" y="20925"/>
                    <a:pt x="8926" y="20856"/>
                    <a:pt x="8876" y="20841"/>
                  </a:cubicBezTo>
                  <a:cubicBezTo>
                    <a:pt x="8841" y="20831"/>
                    <a:pt x="8769" y="20826"/>
                    <a:pt x="8736" y="20841"/>
                  </a:cubicBezTo>
                  <a:cubicBezTo>
                    <a:pt x="8691" y="20858"/>
                    <a:pt x="8603" y="20919"/>
                    <a:pt x="8573" y="20975"/>
                  </a:cubicBezTo>
                  <a:cubicBezTo>
                    <a:pt x="8550" y="21019"/>
                    <a:pt x="8560" y="21168"/>
                    <a:pt x="8528" y="21193"/>
                  </a:cubicBezTo>
                  <a:cubicBezTo>
                    <a:pt x="8503" y="21216"/>
                    <a:pt x="8435" y="21172"/>
                    <a:pt x="8414" y="21137"/>
                  </a:cubicBezTo>
                  <a:cubicBezTo>
                    <a:pt x="8388" y="21095"/>
                    <a:pt x="8377" y="20971"/>
                    <a:pt x="8373" y="20912"/>
                  </a:cubicBezTo>
                  <a:cubicBezTo>
                    <a:pt x="8368" y="20858"/>
                    <a:pt x="8385" y="20749"/>
                    <a:pt x="8379" y="20694"/>
                  </a:cubicBezTo>
                  <a:cubicBezTo>
                    <a:pt x="8372" y="20627"/>
                    <a:pt x="8347" y="20483"/>
                    <a:pt x="8312" y="20445"/>
                  </a:cubicBezTo>
                  <a:cubicBezTo>
                    <a:pt x="8276" y="20407"/>
                    <a:pt x="8179" y="20462"/>
                    <a:pt x="8137" y="20445"/>
                  </a:cubicBezTo>
                  <a:cubicBezTo>
                    <a:pt x="8088" y="20428"/>
                    <a:pt x="7990" y="20372"/>
                    <a:pt x="7959" y="20311"/>
                  </a:cubicBezTo>
                  <a:cubicBezTo>
                    <a:pt x="7931" y="20254"/>
                    <a:pt x="7912" y="20097"/>
                    <a:pt x="7918" y="20024"/>
                  </a:cubicBezTo>
                  <a:cubicBezTo>
                    <a:pt x="7922" y="19969"/>
                    <a:pt x="7977" y="19886"/>
                    <a:pt x="7985" y="19833"/>
                  </a:cubicBezTo>
                  <a:cubicBezTo>
                    <a:pt x="7994" y="19766"/>
                    <a:pt x="7997" y="19615"/>
                    <a:pt x="7972" y="19563"/>
                  </a:cubicBezTo>
                  <a:cubicBezTo>
                    <a:pt x="7945" y="19508"/>
                    <a:pt x="7853" y="19468"/>
                    <a:pt x="7813" y="19483"/>
                  </a:cubicBezTo>
                  <a:cubicBezTo>
                    <a:pt x="7783" y="19496"/>
                    <a:pt x="7759" y="19626"/>
                    <a:pt x="7729" y="19619"/>
                  </a:cubicBezTo>
                  <a:cubicBezTo>
                    <a:pt x="7690" y="19611"/>
                    <a:pt x="7654" y="19456"/>
                    <a:pt x="7646" y="19391"/>
                  </a:cubicBezTo>
                  <a:cubicBezTo>
                    <a:pt x="7641" y="19334"/>
                    <a:pt x="7671" y="19223"/>
                    <a:pt x="7676" y="19167"/>
                  </a:cubicBezTo>
                  <a:cubicBezTo>
                    <a:pt x="7679" y="19125"/>
                    <a:pt x="7696" y="19033"/>
                    <a:pt x="7682" y="18995"/>
                  </a:cubicBezTo>
                  <a:cubicBezTo>
                    <a:pt x="7665" y="18955"/>
                    <a:pt x="7596" y="18913"/>
                    <a:pt x="7567" y="18928"/>
                  </a:cubicBezTo>
                  <a:cubicBezTo>
                    <a:pt x="7540" y="18942"/>
                    <a:pt x="7528" y="19066"/>
                    <a:pt x="7500" y="19079"/>
                  </a:cubicBezTo>
                  <a:cubicBezTo>
                    <a:pt x="7479" y="19089"/>
                    <a:pt x="7432" y="19051"/>
                    <a:pt x="7421" y="19022"/>
                  </a:cubicBezTo>
                  <a:cubicBezTo>
                    <a:pt x="7395" y="18957"/>
                    <a:pt x="7432" y="18792"/>
                    <a:pt x="7424" y="18714"/>
                  </a:cubicBezTo>
                  <a:cubicBezTo>
                    <a:pt x="7417" y="18649"/>
                    <a:pt x="7385" y="18521"/>
                    <a:pt x="7367" y="18460"/>
                  </a:cubicBezTo>
                  <a:cubicBezTo>
                    <a:pt x="7338" y="18370"/>
                    <a:pt x="7265" y="18205"/>
                    <a:pt x="7233" y="18117"/>
                  </a:cubicBezTo>
                  <a:cubicBezTo>
                    <a:pt x="7204" y="18039"/>
                    <a:pt x="7160" y="17865"/>
                    <a:pt x="7118" y="17807"/>
                  </a:cubicBezTo>
                  <a:cubicBezTo>
                    <a:pt x="7073" y="17742"/>
                    <a:pt x="6953" y="17691"/>
                    <a:pt x="6899" y="17649"/>
                  </a:cubicBezTo>
                  <a:cubicBezTo>
                    <a:pt x="6832" y="17599"/>
                    <a:pt x="6705" y="17478"/>
                    <a:pt x="6637" y="17431"/>
                  </a:cubicBezTo>
                  <a:cubicBezTo>
                    <a:pt x="6572" y="17385"/>
                    <a:pt x="6429" y="17339"/>
                    <a:pt x="6367" y="17281"/>
                  </a:cubicBezTo>
                  <a:cubicBezTo>
                    <a:pt x="6294" y="17211"/>
                    <a:pt x="6173" y="17014"/>
                    <a:pt x="6109" y="16922"/>
                  </a:cubicBezTo>
                  <a:cubicBezTo>
                    <a:pt x="6067" y="16861"/>
                    <a:pt x="5992" y="16717"/>
                    <a:pt x="5944" y="16673"/>
                  </a:cubicBezTo>
                  <a:cubicBezTo>
                    <a:pt x="5896" y="16631"/>
                    <a:pt x="5785" y="16618"/>
                    <a:pt x="5737" y="16579"/>
                  </a:cubicBezTo>
                  <a:cubicBezTo>
                    <a:pt x="5704" y="16551"/>
                    <a:pt x="5654" y="16457"/>
                    <a:pt x="5622" y="16428"/>
                  </a:cubicBezTo>
                  <a:cubicBezTo>
                    <a:pt x="5578" y="16388"/>
                    <a:pt x="5483" y="16306"/>
                    <a:pt x="5435" y="16319"/>
                  </a:cubicBezTo>
                  <a:cubicBezTo>
                    <a:pt x="5403" y="16327"/>
                    <a:pt x="5346" y="16403"/>
                    <a:pt x="5332" y="16449"/>
                  </a:cubicBezTo>
                  <a:cubicBezTo>
                    <a:pt x="5315" y="16511"/>
                    <a:pt x="5358" y="16658"/>
                    <a:pt x="5338" y="16719"/>
                  </a:cubicBezTo>
                  <a:cubicBezTo>
                    <a:pt x="5319" y="16784"/>
                    <a:pt x="5236" y="16874"/>
                    <a:pt x="5192" y="16887"/>
                  </a:cubicBezTo>
                  <a:cubicBezTo>
                    <a:pt x="5158" y="16895"/>
                    <a:pt x="5077" y="16872"/>
                    <a:pt x="5059" y="16824"/>
                  </a:cubicBezTo>
                  <a:cubicBezTo>
                    <a:pt x="5033" y="16759"/>
                    <a:pt x="5096" y="16597"/>
                    <a:pt x="5087" y="16522"/>
                  </a:cubicBezTo>
                  <a:cubicBezTo>
                    <a:pt x="5082" y="16472"/>
                    <a:pt x="5054" y="16371"/>
                    <a:pt x="5027" y="16346"/>
                  </a:cubicBezTo>
                  <a:cubicBezTo>
                    <a:pt x="4997" y="16319"/>
                    <a:pt x="4924" y="16327"/>
                    <a:pt x="4894" y="16346"/>
                  </a:cubicBezTo>
                  <a:cubicBezTo>
                    <a:pt x="4838" y="16375"/>
                    <a:pt x="4744" y="16499"/>
                    <a:pt x="4709" y="16574"/>
                  </a:cubicBezTo>
                  <a:cubicBezTo>
                    <a:pt x="4674" y="16646"/>
                    <a:pt x="4650" y="16828"/>
                    <a:pt x="4623" y="16908"/>
                  </a:cubicBezTo>
                  <a:cubicBezTo>
                    <a:pt x="4594" y="16987"/>
                    <a:pt x="4497" y="17117"/>
                    <a:pt x="4486" y="17207"/>
                  </a:cubicBezTo>
                  <a:cubicBezTo>
                    <a:pt x="4474" y="17289"/>
                    <a:pt x="4522" y="17448"/>
                    <a:pt x="4527" y="17530"/>
                  </a:cubicBezTo>
                  <a:cubicBezTo>
                    <a:pt x="4532" y="17608"/>
                    <a:pt x="4541" y="17765"/>
                    <a:pt x="4524" y="17836"/>
                  </a:cubicBezTo>
                  <a:cubicBezTo>
                    <a:pt x="4505" y="17913"/>
                    <a:pt x="4433" y="18046"/>
                    <a:pt x="4387" y="18081"/>
                  </a:cubicBezTo>
                  <a:cubicBezTo>
                    <a:pt x="4342" y="18115"/>
                    <a:pt x="4232" y="18054"/>
                    <a:pt x="4190" y="18096"/>
                  </a:cubicBezTo>
                  <a:cubicBezTo>
                    <a:pt x="4158" y="18127"/>
                    <a:pt x="4140" y="18259"/>
                    <a:pt x="4117" y="18305"/>
                  </a:cubicBezTo>
                  <a:cubicBezTo>
                    <a:pt x="4083" y="18366"/>
                    <a:pt x="4004" y="18465"/>
                    <a:pt x="3960" y="18502"/>
                  </a:cubicBezTo>
                  <a:cubicBezTo>
                    <a:pt x="3915" y="18540"/>
                    <a:pt x="3792" y="18528"/>
                    <a:pt x="3769" y="18601"/>
                  </a:cubicBezTo>
                  <a:cubicBezTo>
                    <a:pt x="3750" y="18660"/>
                    <a:pt x="3835" y="18794"/>
                    <a:pt x="3821" y="18854"/>
                  </a:cubicBezTo>
                  <a:cubicBezTo>
                    <a:pt x="3804" y="18928"/>
                    <a:pt x="3699" y="18974"/>
                    <a:pt x="3658" y="19012"/>
                  </a:cubicBezTo>
                  <a:cubicBezTo>
                    <a:pt x="3610" y="19054"/>
                    <a:pt x="3518" y="19169"/>
                    <a:pt x="3464" y="19173"/>
                  </a:cubicBezTo>
                  <a:cubicBezTo>
                    <a:pt x="3408" y="19177"/>
                    <a:pt x="3310" y="19064"/>
                    <a:pt x="3256" y="19043"/>
                  </a:cubicBezTo>
                  <a:cubicBezTo>
                    <a:pt x="3205" y="19022"/>
                    <a:pt x="3095" y="19028"/>
                    <a:pt x="3044" y="19001"/>
                  </a:cubicBezTo>
                  <a:cubicBezTo>
                    <a:pt x="2981" y="18968"/>
                    <a:pt x="2855" y="18873"/>
                    <a:pt x="2812" y="18794"/>
                  </a:cubicBezTo>
                  <a:cubicBezTo>
                    <a:pt x="2769" y="18714"/>
                    <a:pt x="2753" y="18492"/>
                    <a:pt x="2719" y="18404"/>
                  </a:cubicBezTo>
                  <a:cubicBezTo>
                    <a:pt x="2695" y="18341"/>
                    <a:pt x="2635" y="18226"/>
                    <a:pt x="2595" y="18190"/>
                  </a:cubicBezTo>
                  <a:cubicBezTo>
                    <a:pt x="2565" y="18165"/>
                    <a:pt x="2495" y="18175"/>
                    <a:pt x="2464" y="18154"/>
                  </a:cubicBezTo>
                  <a:cubicBezTo>
                    <a:pt x="2413" y="18115"/>
                    <a:pt x="2328" y="17987"/>
                    <a:pt x="2288" y="17920"/>
                  </a:cubicBezTo>
                  <a:cubicBezTo>
                    <a:pt x="2249" y="17851"/>
                    <a:pt x="2195" y="17668"/>
                    <a:pt x="2149" y="17608"/>
                  </a:cubicBezTo>
                  <a:cubicBezTo>
                    <a:pt x="2095" y="17538"/>
                    <a:pt x="1951" y="17494"/>
                    <a:pt x="1895" y="17431"/>
                  </a:cubicBezTo>
                  <a:cubicBezTo>
                    <a:pt x="1812" y="17341"/>
                    <a:pt x="1685" y="17084"/>
                    <a:pt x="1610" y="16975"/>
                  </a:cubicBezTo>
                  <a:cubicBezTo>
                    <a:pt x="1536" y="16864"/>
                    <a:pt x="1355" y="16690"/>
                    <a:pt x="1299" y="16553"/>
                  </a:cubicBezTo>
                  <a:cubicBezTo>
                    <a:pt x="1264" y="16467"/>
                    <a:pt x="1229" y="16264"/>
                    <a:pt x="1223" y="16164"/>
                  </a:cubicBezTo>
                  <a:cubicBezTo>
                    <a:pt x="1217" y="16090"/>
                    <a:pt x="1242" y="15944"/>
                    <a:pt x="1236" y="15872"/>
                  </a:cubicBezTo>
                  <a:cubicBezTo>
                    <a:pt x="1224" y="15774"/>
                    <a:pt x="1165" y="15596"/>
                    <a:pt x="1137" y="15510"/>
                  </a:cubicBezTo>
                  <a:cubicBezTo>
                    <a:pt x="1110" y="15426"/>
                    <a:pt x="1038" y="15277"/>
                    <a:pt x="1015" y="15191"/>
                  </a:cubicBezTo>
                  <a:cubicBezTo>
                    <a:pt x="995" y="15114"/>
                    <a:pt x="982" y="14940"/>
                    <a:pt x="958" y="14864"/>
                  </a:cubicBezTo>
                  <a:cubicBezTo>
                    <a:pt x="928" y="14768"/>
                    <a:pt x="846" y="14590"/>
                    <a:pt x="792" y="14527"/>
                  </a:cubicBezTo>
                  <a:cubicBezTo>
                    <a:pt x="754" y="14481"/>
                    <a:pt x="649" y="14472"/>
                    <a:pt x="612" y="14422"/>
                  </a:cubicBezTo>
                  <a:cubicBezTo>
                    <a:pt x="569" y="14366"/>
                    <a:pt x="541" y="14175"/>
                    <a:pt x="503" y="14112"/>
                  </a:cubicBezTo>
                  <a:cubicBezTo>
                    <a:pt x="467" y="14049"/>
                    <a:pt x="353" y="14005"/>
                    <a:pt x="322" y="13934"/>
                  </a:cubicBezTo>
                  <a:cubicBezTo>
                    <a:pt x="291" y="13867"/>
                    <a:pt x="309" y="13672"/>
                    <a:pt x="277" y="13607"/>
                  </a:cubicBezTo>
                  <a:cubicBezTo>
                    <a:pt x="241" y="13536"/>
                    <a:pt x="106" y="13527"/>
                    <a:pt x="71" y="13456"/>
                  </a:cubicBezTo>
                  <a:cubicBezTo>
                    <a:pt x="21" y="13355"/>
                    <a:pt x="0" y="12953"/>
                    <a:pt x="0" y="12953"/>
                  </a:cubicBezTo>
                  <a:lnTo>
                    <a:pt x="0" y="12165"/>
                  </a:ln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45" name="Shape 1033"/>
            <p:cNvSpPr>
              <a:spLocks/>
            </p:cNvSpPr>
            <p:nvPr/>
          </p:nvSpPr>
          <p:spPr bwMode="auto">
            <a:xfrm>
              <a:off x="1354184" y="2413377"/>
              <a:ext cx="1255590" cy="1054897"/>
            </a:xfrm>
            <a:custGeom>
              <a:avLst/>
              <a:gdLst>
                <a:gd name="T0" fmla="*/ 2147483646 w 21600"/>
                <a:gd name="T1" fmla="*/ 2147483646 h 21591"/>
                <a:gd name="T2" fmla="*/ 2147483646 w 21600"/>
                <a:gd name="T3" fmla="*/ 2147483646 h 21591"/>
                <a:gd name="T4" fmla="*/ 2147483646 w 21600"/>
                <a:gd name="T5" fmla="*/ 2147483646 h 21591"/>
                <a:gd name="T6" fmla="*/ 2147483646 w 21600"/>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91" extrusionOk="0">
                  <a:moveTo>
                    <a:pt x="21600" y="0"/>
                  </a:moveTo>
                  <a:lnTo>
                    <a:pt x="21600" y="13162"/>
                  </a:lnTo>
                  <a:cubicBezTo>
                    <a:pt x="21599" y="13159"/>
                    <a:pt x="21596" y="13157"/>
                    <a:pt x="21594" y="13156"/>
                  </a:cubicBezTo>
                  <a:cubicBezTo>
                    <a:pt x="21521" y="13101"/>
                    <a:pt x="21331" y="13109"/>
                    <a:pt x="21244" y="13121"/>
                  </a:cubicBezTo>
                  <a:cubicBezTo>
                    <a:pt x="21164" y="13132"/>
                    <a:pt x="21016" y="13220"/>
                    <a:pt x="20937" y="13241"/>
                  </a:cubicBezTo>
                  <a:cubicBezTo>
                    <a:pt x="20854" y="13262"/>
                    <a:pt x="20684" y="13300"/>
                    <a:pt x="20599" y="13289"/>
                  </a:cubicBezTo>
                  <a:cubicBezTo>
                    <a:pt x="20522" y="13279"/>
                    <a:pt x="20386" y="13177"/>
                    <a:pt x="20310" y="13170"/>
                  </a:cubicBezTo>
                  <a:cubicBezTo>
                    <a:pt x="20205" y="13160"/>
                    <a:pt x="20001" y="13231"/>
                    <a:pt x="19899" y="13253"/>
                  </a:cubicBezTo>
                  <a:cubicBezTo>
                    <a:pt x="19790" y="13279"/>
                    <a:pt x="19576" y="13357"/>
                    <a:pt x="19464" y="13364"/>
                  </a:cubicBezTo>
                  <a:cubicBezTo>
                    <a:pt x="19352" y="13371"/>
                    <a:pt x="19130" y="13317"/>
                    <a:pt x="19018" y="13310"/>
                  </a:cubicBezTo>
                  <a:cubicBezTo>
                    <a:pt x="18933" y="13306"/>
                    <a:pt x="18763" y="13292"/>
                    <a:pt x="18680" y="13310"/>
                  </a:cubicBezTo>
                  <a:cubicBezTo>
                    <a:pt x="18624" y="13323"/>
                    <a:pt x="18525" y="13400"/>
                    <a:pt x="18469" y="13409"/>
                  </a:cubicBezTo>
                  <a:cubicBezTo>
                    <a:pt x="18410" y="13416"/>
                    <a:pt x="18297" y="13368"/>
                    <a:pt x="18239" y="13364"/>
                  </a:cubicBezTo>
                  <a:cubicBezTo>
                    <a:pt x="18175" y="13359"/>
                    <a:pt x="18041" y="13403"/>
                    <a:pt x="17980" y="13378"/>
                  </a:cubicBezTo>
                  <a:cubicBezTo>
                    <a:pt x="17929" y="13357"/>
                    <a:pt x="17872" y="13224"/>
                    <a:pt x="17819" y="13210"/>
                  </a:cubicBezTo>
                  <a:cubicBezTo>
                    <a:pt x="17786" y="13200"/>
                    <a:pt x="17718" y="13235"/>
                    <a:pt x="17686" y="13252"/>
                  </a:cubicBezTo>
                  <a:cubicBezTo>
                    <a:pt x="17627" y="13284"/>
                    <a:pt x="17533" y="13399"/>
                    <a:pt x="17474" y="13429"/>
                  </a:cubicBezTo>
                  <a:cubicBezTo>
                    <a:pt x="17366" y="13484"/>
                    <a:pt x="17131" y="13529"/>
                    <a:pt x="17014" y="13541"/>
                  </a:cubicBezTo>
                  <a:cubicBezTo>
                    <a:pt x="16898" y="13554"/>
                    <a:pt x="16661" y="13540"/>
                    <a:pt x="16544" y="13532"/>
                  </a:cubicBezTo>
                  <a:cubicBezTo>
                    <a:pt x="16497" y="13529"/>
                    <a:pt x="16404" y="13502"/>
                    <a:pt x="16358" y="13509"/>
                  </a:cubicBezTo>
                  <a:cubicBezTo>
                    <a:pt x="16313" y="13515"/>
                    <a:pt x="16234" y="13577"/>
                    <a:pt x="16189" y="13584"/>
                  </a:cubicBezTo>
                  <a:cubicBezTo>
                    <a:pt x="16124" y="13592"/>
                    <a:pt x="15983" y="13582"/>
                    <a:pt x="15924" y="13546"/>
                  </a:cubicBezTo>
                  <a:cubicBezTo>
                    <a:pt x="15871" y="13512"/>
                    <a:pt x="15820" y="13373"/>
                    <a:pt x="15771" y="13331"/>
                  </a:cubicBezTo>
                  <a:cubicBezTo>
                    <a:pt x="15733" y="13297"/>
                    <a:pt x="15641" y="13255"/>
                    <a:pt x="15594" y="13242"/>
                  </a:cubicBezTo>
                  <a:cubicBezTo>
                    <a:pt x="15547" y="13231"/>
                    <a:pt x="15449" y="13229"/>
                    <a:pt x="15401" y="13238"/>
                  </a:cubicBezTo>
                  <a:cubicBezTo>
                    <a:pt x="15367" y="13244"/>
                    <a:pt x="15293" y="13260"/>
                    <a:pt x="15268" y="13289"/>
                  </a:cubicBezTo>
                  <a:cubicBezTo>
                    <a:pt x="15233" y="13330"/>
                    <a:pt x="15216" y="13451"/>
                    <a:pt x="15208" y="13509"/>
                  </a:cubicBezTo>
                  <a:cubicBezTo>
                    <a:pt x="15203" y="13549"/>
                    <a:pt x="15193" y="13635"/>
                    <a:pt x="15208" y="13671"/>
                  </a:cubicBezTo>
                  <a:cubicBezTo>
                    <a:pt x="15221" y="13704"/>
                    <a:pt x="15284" y="13735"/>
                    <a:pt x="15301" y="13765"/>
                  </a:cubicBezTo>
                  <a:cubicBezTo>
                    <a:pt x="15321" y="13801"/>
                    <a:pt x="15345" y="13886"/>
                    <a:pt x="15341" y="13928"/>
                  </a:cubicBezTo>
                  <a:cubicBezTo>
                    <a:pt x="15339" y="13955"/>
                    <a:pt x="15321" y="14010"/>
                    <a:pt x="15301" y="14022"/>
                  </a:cubicBezTo>
                  <a:cubicBezTo>
                    <a:pt x="15271" y="14040"/>
                    <a:pt x="15198" y="14013"/>
                    <a:pt x="15168" y="13993"/>
                  </a:cubicBezTo>
                  <a:cubicBezTo>
                    <a:pt x="15135" y="13972"/>
                    <a:pt x="15091" y="13897"/>
                    <a:pt x="15068" y="13863"/>
                  </a:cubicBezTo>
                  <a:cubicBezTo>
                    <a:pt x="15044" y="13828"/>
                    <a:pt x="15016" y="13729"/>
                    <a:pt x="14979" y="13718"/>
                  </a:cubicBezTo>
                  <a:cubicBezTo>
                    <a:pt x="14935" y="13707"/>
                    <a:pt x="14865" y="13801"/>
                    <a:pt x="14822" y="13817"/>
                  </a:cubicBezTo>
                  <a:cubicBezTo>
                    <a:pt x="14796" y="13825"/>
                    <a:pt x="14741" y="13834"/>
                    <a:pt x="14713" y="13831"/>
                  </a:cubicBezTo>
                  <a:cubicBezTo>
                    <a:pt x="14674" y="13827"/>
                    <a:pt x="14600" y="13782"/>
                    <a:pt x="14561" y="13779"/>
                  </a:cubicBezTo>
                  <a:cubicBezTo>
                    <a:pt x="14514" y="13777"/>
                    <a:pt x="14419" y="13801"/>
                    <a:pt x="14375" y="13821"/>
                  </a:cubicBezTo>
                  <a:cubicBezTo>
                    <a:pt x="14325" y="13844"/>
                    <a:pt x="14234" y="13910"/>
                    <a:pt x="14194" y="13952"/>
                  </a:cubicBezTo>
                  <a:cubicBezTo>
                    <a:pt x="14160" y="13989"/>
                    <a:pt x="14115" y="14087"/>
                    <a:pt x="14081" y="14125"/>
                  </a:cubicBezTo>
                  <a:cubicBezTo>
                    <a:pt x="14048" y="14163"/>
                    <a:pt x="13974" y="14238"/>
                    <a:pt x="13929" y="14256"/>
                  </a:cubicBezTo>
                  <a:cubicBezTo>
                    <a:pt x="13880" y="14274"/>
                    <a:pt x="13771" y="14253"/>
                    <a:pt x="13720" y="14256"/>
                  </a:cubicBezTo>
                  <a:cubicBezTo>
                    <a:pt x="13667" y="14259"/>
                    <a:pt x="13559" y="14253"/>
                    <a:pt x="13510" y="14279"/>
                  </a:cubicBezTo>
                  <a:cubicBezTo>
                    <a:pt x="13475" y="14298"/>
                    <a:pt x="13419" y="14368"/>
                    <a:pt x="13398" y="14404"/>
                  </a:cubicBezTo>
                  <a:cubicBezTo>
                    <a:pt x="13377" y="14442"/>
                    <a:pt x="13367" y="14538"/>
                    <a:pt x="13341" y="14572"/>
                  </a:cubicBezTo>
                  <a:cubicBezTo>
                    <a:pt x="13310" y="14617"/>
                    <a:pt x="13219" y="14674"/>
                    <a:pt x="13172" y="14694"/>
                  </a:cubicBezTo>
                  <a:cubicBezTo>
                    <a:pt x="13119" y="14718"/>
                    <a:pt x="13005" y="14730"/>
                    <a:pt x="12948" y="14736"/>
                  </a:cubicBezTo>
                  <a:cubicBezTo>
                    <a:pt x="12872" y="14743"/>
                    <a:pt x="12720" y="14730"/>
                    <a:pt x="12646" y="14736"/>
                  </a:cubicBezTo>
                  <a:cubicBezTo>
                    <a:pt x="12599" y="14740"/>
                    <a:pt x="12499" y="14735"/>
                    <a:pt x="12460" y="14764"/>
                  </a:cubicBezTo>
                  <a:cubicBezTo>
                    <a:pt x="12424" y="14793"/>
                    <a:pt x="12392" y="14896"/>
                    <a:pt x="12372" y="14942"/>
                  </a:cubicBezTo>
                  <a:cubicBezTo>
                    <a:pt x="12347" y="15000"/>
                    <a:pt x="12328" y="15143"/>
                    <a:pt x="12284" y="15184"/>
                  </a:cubicBezTo>
                  <a:cubicBezTo>
                    <a:pt x="12242" y="15225"/>
                    <a:pt x="12123" y="15247"/>
                    <a:pt x="12070" y="15232"/>
                  </a:cubicBezTo>
                  <a:cubicBezTo>
                    <a:pt x="12034" y="15220"/>
                    <a:pt x="11977" y="15154"/>
                    <a:pt x="11954" y="15119"/>
                  </a:cubicBezTo>
                  <a:cubicBezTo>
                    <a:pt x="11925" y="15075"/>
                    <a:pt x="11915" y="14945"/>
                    <a:pt x="11873" y="14918"/>
                  </a:cubicBezTo>
                  <a:cubicBezTo>
                    <a:pt x="11822" y="14886"/>
                    <a:pt x="11694" y="14924"/>
                    <a:pt x="11640" y="14951"/>
                  </a:cubicBezTo>
                  <a:cubicBezTo>
                    <a:pt x="11573" y="14985"/>
                    <a:pt x="11476" y="15120"/>
                    <a:pt x="11414" y="15165"/>
                  </a:cubicBezTo>
                  <a:cubicBezTo>
                    <a:pt x="11351" y="15213"/>
                    <a:pt x="11200" y="15261"/>
                    <a:pt x="11143" y="15319"/>
                  </a:cubicBezTo>
                  <a:cubicBezTo>
                    <a:pt x="11078" y="15387"/>
                    <a:pt x="10976" y="15565"/>
                    <a:pt x="10950" y="15662"/>
                  </a:cubicBezTo>
                  <a:cubicBezTo>
                    <a:pt x="10933" y="15729"/>
                    <a:pt x="10980" y="15878"/>
                    <a:pt x="10950" y="15936"/>
                  </a:cubicBezTo>
                  <a:cubicBezTo>
                    <a:pt x="10911" y="16010"/>
                    <a:pt x="10746" y="16041"/>
                    <a:pt x="10684" y="16090"/>
                  </a:cubicBezTo>
                  <a:cubicBezTo>
                    <a:pt x="10652" y="16117"/>
                    <a:pt x="10606" y="16199"/>
                    <a:pt x="10570" y="16216"/>
                  </a:cubicBezTo>
                  <a:cubicBezTo>
                    <a:pt x="10517" y="16240"/>
                    <a:pt x="10400" y="16195"/>
                    <a:pt x="10346" y="16216"/>
                  </a:cubicBezTo>
                  <a:cubicBezTo>
                    <a:pt x="10293" y="16237"/>
                    <a:pt x="10220" y="16356"/>
                    <a:pt x="10165" y="16377"/>
                  </a:cubicBezTo>
                  <a:cubicBezTo>
                    <a:pt x="10131" y="16391"/>
                    <a:pt x="10057" y="16377"/>
                    <a:pt x="10021" y="16377"/>
                  </a:cubicBezTo>
                  <a:lnTo>
                    <a:pt x="9839" y="16377"/>
                  </a:lnTo>
                  <a:cubicBezTo>
                    <a:pt x="9753" y="16377"/>
                    <a:pt x="9577" y="16346"/>
                    <a:pt x="9496" y="16377"/>
                  </a:cubicBezTo>
                  <a:cubicBezTo>
                    <a:pt x="9448" y="16395"/>
                    <a:pt x="9364" y="16471"/>
                    <a:pt x="9333" y="16517"/>
                  </a:cubicBezTo>
                  <a:cubicBezTo>
                    <a:pt x="9307" y="16555"/>
                    <a:pt x="9301" y="16666"/>
                    <a:pt x="9266" y="16692"/>
                  </a:cubicBezTo>
                  <a:cubicBezTo>
                    <a:pt x="9216" y="16731"/>
                    <a:pt x="9084" y="16706"/>
                    <a:pt x="9025" y="16692"/>
                  </a:cubicBezTo>
                  <a:cubicBezTo>
                    <a:pt x="8991" y="16685"/>
                    <a:pt x="8933" y="16628"/>
                    <a:pt x="8898" y="16630"/>
                  </a:cubicBezTo>
                  <a:cubicBezTo>
                    <a:pt x="8866" y="16630"/>
                    <a:pt x="8814" y="16680"/>
                    <a:pt x="8784" y="16692"/>
                  </a:cubicBezTo>
                  <a:cubicBezTo>
                    <a:pt x="8737" y="16712"/>
                    <a:pt x="8640" y="16757"/>
                    <a:pt x="8590" y="16748"/>
                  </a:cubicBezTo>
                  <a:cubicBezTo>
                    <a:pt x="8536" y="16738"/>
                    <a:pt x="8451" y="16638"/>
                    <a:pt x="8397" y="16615"/>
                  </a:cubicBezTo>
                  <a:cubicBezTo>
                    <a:pt x="8335" y="16589"/>
                    <a:pt x="8204" y="16566"/>
                    <a:pt x="8138" y="16559"/>
                  </a:cubicBezTo>
                  <a:cubicBezTo>
                    <a:pt x="8083" y="16553"/>
                    <a:pt x="7968" y="16579"/>
                    <a:pt x="7915" y="16559"/>
                  </a:cubicBezTo>
                  <a:cubicBezTo>
                    <a:pt x="7883" y="16548"/>
                    <a:pt x="7840" y="16476"/>
                    <a:pt x="7807" y="16469"/>
                  </a:cubicBezTo>
                  <a:cubicBezTo>
                    <a:pt x="7746" y="16455"/>
                    <a:pt x="7627" y="16534"/>
                    <a:pt x="7565" y="16531"/>
                  </a:cubicBezTo>
                  <a:cubicBezTo>
                    <a:pt x="7528" y="16529"/>
                    <a:pt x="7458" y="16503"/>
                    <a:pt x="7426" y="16483"/>
                  </a:cubicBezTo>
                  <a:cubicBezTo>
                    <a:pt x="7407" y="16470"/>
                    <a:pt x="7381" y="16416"/>
                    <a:pt x="7360" y="16412"/>
                  </a:cubicBezTo>
                  <a:cubicBezTo>
                    <a:pt x="7327" y="16407"/>
                    <a:pt x="7261" y="16453"/>
                    <a:pt x="7239" y="16483"/>
                  </a:cubicBezTo>
                  <a:cubicBezTo>
                    <a:pt x="7214" y="16515"/>
                    <a:pt x="7191" y="16651"/>
                    <a:pt x="7191" y="16651"/>
                  </a:cubicBezTo>
                  <a:lnTo>
                    <a:pt x="7191" y="21309"/>
                  </a:lnTo>
                  <a:cubicBezTo>
                    <a:pt x="7091" y="21274"/>
                    <a:pt x="6950" y="21229"/>
                    <a:pt x="6884" y="21226"/>
                  </a:cubicBezTo>
                  <a:cubicBezTo>
                    <a:pt x="6707" y="21219"/>
                    <a:pt x="6357" y="21323"/>
                    <a:pt x="6185" y="21375"/>
                  </a:cubicBezTo>
                  <a:cubicBezTo>
                    <a:pt x="6051" y="21415"/>
                    <a:pt x="5795" y="21551"/>
                    <a:pt x="5659" y="21576"/>
                  </a:cubicBezTo>
                  <a:cubicBezTo>
                    <a:pt x="5566" y="21593"/>
                    <a:pt x="5378" y="21600"/>
                    <a:pt x="5288" y="21576"/>
                  </a:cubicBezTo>
                  <a:cubicBezTo>
                    <a:pt x="5214" y="21556"/>
                    <a:pt x="5073" y="21477"/>
                    <a:pt x="5015" y="21422"/>
                  </a:cubicBezTo>
                  <a:cubicBezTo>
                    <a:pt x="4961" y="21370"/>
                    <a:pt x="4897" y="21220"/>
                    <a:pt x="4846" y="21165"/>
                  </a:cubicBezTo>
                  <a:cubicBezTo>
                    <a:pt x="4812" y="21128"/>
                    <a:pt x="4736" y="21063"/>
                    <a:pt x="4693" y="21048"/>
                  </a:cubicBezTo>
                  <a:cubicBezTo>
                    <a:pt x="4632" y="21027"/>
                    <a:pt x="4497" y="21079"/>
                    <a:pt x="4439" y="21048"/>
                  </a:cubicBezTo>
                  <a:cubicBezTo>
                    <a:pt x="4361" y="21006"/>
                    <a:pt x="4268" y="20822"/>
                    <a:pt x="4217" y="20740"/>
                  </a:cubicBezTo>
                  <a:cubicBezTo>
                    <a:pt x="4176" y="20674"/>
                    <a:pt x="4117" y="20520"/>
                    <a:pt x="4069" y="20460"/>
                  </a:cubicBezTo>
                  <a:cubicBezTo>
                    <a:pt x="4028" y="20408"/>
                    <a:pt x="3929" y="20314"/>
                    <a:pt x="3872" y="20292"/>
                  </a:cubicBezTo>
                  <a:cubicBezTo>
                    <a:pt x="3793" y="20261"/>
                    <a:pt x="3625" y="20298"/>
                    <a:pt x="3542" y="20292"/>
                  </a:cubicBezTo>
                  <a:cubicBezTo>
                    <a:pt x="3411" y="20281"/>
                    <a:pt x="3148" y="20235"/>
                    <a:pt x="3019" y="20203"/>
                  </a:cubicBezTo>
                  <a:cubicBezTo>
                    <a:pt x="2915" y="20177"/>
                    <a:pt x="2706" y="20119"/>
                    <a:pt x="2609" y="20068"/>
                  </a:cubicBezTo>
                  <a:cubicBezTo>
                    <a:pt x="2509" y="20016"/>
                    <a:pt x="2312" y="19890"/>
                    <a:pt x="2238" y="19797"/>
                  </a:cubicBezTo>
                  <a:cubicBezTo>
                    <a:pt x="2100" y="19620"/>
                    <a:pt x="1931" y="19173"/>
                    <a:pt x="1860" y="18947"/>
                  </a:cubicBezTo>
                  <a:cubicBezTo>
                    <a:pt x="1798" y="18749"/>
                    <a:pt x="1738" y="18333"/>
                    <a:pt x="1704" y="18125"/>
                  </a:cubicBezTo>
                  <a:cubicBezTo>
                    <a:pt x="1676" y="17956"/>
                    <a:pt x="1648" y="17610"/>
                    <a:pt x="1608" y="17444"/>
                  </a:cubicBezTo>
                  <a:cubicBezTo>
                    <a:pt x="1576" y="17316"/>
                    <a:pt x="1464" y="17079"/>
                    <a:pt x="1434" y="16949"/>
                  </a:cubicBezTo>
                  <a:cubicBezTo>
                    <a:pt x="1413" y="16858"/>
                    <a:pt x="1394" y="16669"/>
                    <a:pt x="1390" y="16576"/>
                  </a:cubicBezTo>
                  <a:cubicBezTo>
                    <a:pt x="1384" y="16433"/>
                    <a:pt x="1422" y="16148"/>
                    <a:pt x="1409" y="16005"/>
                  </a:cubicBezTo>
                  <a:cubicBezTo>
                    <a:pt x="1402" y="15912"/>
                    <a:pt x="1340" y="15736"/>
                    <a:pt x="1334" y="15643"/>
                  </a:cubicBezTo>
                  <a:cubicBezTo>
                    <a:pt x="1324" y="15523"/>
                    <a:pt x="1317" y="15275"/>
                    <a:pt x="1357" y="15165"/>
                  </a:cubicBezTo>
                  <a:cubicBezTo>
                    <a:pt x="1397" y="15061"/>
                    <a:pt x="1572" y="14927"/>
                    <a:pt x="1631" y="14835"/>
                  </a:cubicBezTo>
                  <a:cubicBezTo>
                    <a:pt x="1688" y="14746"/>
                    <a:pt x="1789" y="14557"/>
                    <a:pt x="1817" y="14451"/>
                  </a:cubicBezTo>
                  <a:cubicBezTo>
                    <a:pt x="1843" y="14351"/>
                    <a:pt x="1855" y="14136"/>
                    <a:pt x="1848" y="14031"/>
                  </a:cubicBezTo>
                  <a:cubicBezTo>
                    <a:pt x="1843" y="13947"/>
                    <a:pt x="1818" y="13773"/>
                    <a:pt x="1780" y="13700"/>
                  </a:cubicBezTo>
                  <a:cubicBezTo>
                    <a:pt x="1735" y="13612"/>
                    <a:pt x="1598" y="13471"/>
                    <a:pt x="1519" y="13424"/>
                  </a:cubicBezTo>
                  <a:cubicBezTo>
                    <a:pt x="1441" y="13379"/>
                    <a:pt x="1254" y="13392"/>
                    <a:pt x="1176" y="13345"/>
                  </a:cubicBezTo>
                  <a:cubicBezTo>
                    <a:pt x="1115" y="13307"/>
                    <a:pt x="1030" y="13172"/>
                    <a:pt x="976" y="13121"/>
                  </a:cubicBezTo>
                  <a:cubicBezTo>
                    <a:pt x="915" y="13066"/>
                    <a:pt x="785" y="12963"/>
                    <a:pt x="714" y="12924"/>
                  </a:cubicBezTo>
                  <a:cubicBezTo>
                    <a:pt x="634" y="12882"/>
                    <a:pt x="461" y="12837"/>
                    <a:pt x="375" y="12809"/>
                  </a:cubicBezTo>
                  <a:cubicBezTo>
                    <a:pt x="312" y="12786"/>
                    <a:pt x="185" y="12747"/>
                    <a:pt x="123" y="12720"/>
                  </a:cubicBezTo>
                  <a:cubicBezTo>
                    <a:pt x="96" y="12708"/>
                    <a:pt x="44" y="12680"/>
                    <a:pt x="0" y="12656"/>
                  </a:cubicBezTo>
                  <a:cubicBezTo>
                    <a:pt x="40" y="12573"/>
                    <a:pt x="106" y="12437"/>
                    <a:pt x="146" y="12372"/>
                  </a:cubicBezTo>
                  <a:cubicBezTo>
                    <a:pt x="205" y="12273"/>
                    <a:pt x="327" y="12072"/>
                    <a:pt x="411" y="12001"/>
                  </a:cubicBezTo>
                  <a:cubicBezTo>
                    <a:pt x="498" y="11928"/>
                    <a:pt x="718" y="11880"/>
                    <a:pt x="813" y="11819"/>
                  </a:cubicBezTo>
                  <a:cubicBezTo>
                    <a:pt x="898" y="11764"/>
                    <a:pt x="1063" y="11635"/>
                    <a:pt x="1124" y="11545"/>
                  </a:cubicBezTo>
                  <a:cubicBezTo>
                    <a:pt x="1159" y="11491"/>
                    <a:pt x="1187" y="11354"/>
                    <a:pt x="1214" y="11294"/>
                  </a:cubicBezTo>
                  <a:cubicBezTo>
                    <a:pt x="1238" y="11240"/>
                    <a:pt x="1293" y="11138"/>
                    <a:pt x="1326" y="11090"/>
                  </a:cubicBezTo>
                  <a:cubicBezTo>
                    <a:pt x="1372" y="11022"/>
                    <a:pt x="1492" y="10915"/>
                    <a:pt x="1531" y="10842"/>
                  </a:cubicBezTo>
                  <a:cubicBezTo>
                    <a:pt x="1573" y="10758"/>
                    <a:pt x="1623" y="10569"/>
                    <a:pt x="1637" y="10475"/>
                  </a:cubicBezTo>
                  <a:cubicBezTo>
                    <a:pt x="1657" y="10328"/>
                    <a:pt x="1626" y="10027"/>
                    <a:pt x="1637" y="9879"/>
                  </a:cubicBezTo>
                  <a:cubicBezTo>
                    <a:pt x="1645" y="9747"/>
                    <a:pt x="1676" y="9488"/>
                    <a:pt x="1706" y="9360"/>
                  </a:cubicBezTo>
                  <a:cubicBezTo>
                    <a:pt x="1725" y="9276"/>
                    <a:pt x="1773" y="9103"/>
                    <a:pt x="1818" y="9031"/>
                  </a:cubicBezTo>
                  <a:cubicBezTo>
                    <a:pt x="1863" y="8957"/>
                    <a:pt x="2005" y="8859"/>
                    <a:pt x="2056" y="8790"/>
                  </a:cubicBezTo>
                  <a:cubicBezTo>
                    <a:pt x="2112" y="8714"/>
                    <a:pt x="2200" y="8541"/>
                    <a:pt x="2237" y="8450"/>
                  </a:cubicBezTo>
                  <a:cubicBezTo>
                    <a:pt x="2273" y="8356"/>
                    <a:pt x="2329" y="8157"/>
                    <a:pt x="2343" y="8054"/>
                  </a:cubicBezTo>
                  <a:cubicBezTo>
                    <a:pt x="2344" y="8037"/>
                    <a:pt x="2345" y="8016"/>
                    <a:pt x="2346" y="7994"/>
                  </a:cubicBezTo>
                  <a:cubicBezTo>
                    <a:pt x="2388" y="8009"/>
                    <a:pt x="2439" y="8027"/>
                    <a:pt x="2464" y="8030"/>
                  </a:cubicBezTo>
                  <a:cubicBezTo>
                    <a:pt x="2519" y="8035"/>
                    <a:pt x="2631" y="8023"/>
                    <a:pt x="2682" y="7999"/>
                  </a:cubicBezTo>
                  <a:cubicBezTo>
                    <a:pt x="2725" y="7979"/>
                    <a:pt x="2808" y="7917"/>
                    <a:pt x="2834" y="7871"/>
                  </a:cubicBezTo>
                  <a:cubicBezTo>
                    <a:pt x="2864" y="7818"/>
                    <a:pt x="2847" y="7677"/>
                    <a:pt x="2876" y="7624"/>
                  </a:cubicBezTo>
                  <a:cubicBezTo>
                    <a:pt x="2912" y="7559"/>
                    <a:pt x="3047" y="7501"/>
                    <a:pt x="3094" y="7446"/>
                  </a:cubicBezTo>
                  <a:cubicBezTo>
                    <a:pt x="3163" y="7365"/>
                    <a:pt x="3276" y="7175"/>
                    <a:pt x="3315" y="7070"/>
                  </a:cubicBezTo>
                  <a:cubicBezTo>
                    <a:pt x="3340" y="7002"/>
                    <a:pt x="3352" y="6851"/>
                    <a:pt x="3373" y="6781"/>
                  </a:cubicBezTo>
                  <a:cubicBezTo>
                    <a:pt x="3396" y="6702"/>
                    <a:pt x="3451" y="6545"/>
                    <a:pt x="3493" y="6477"/>
                  </a:cubicBezTo>
                  <a:cubicBezTo>
                    <a:pt x="3536" y="6412"/>
                    <a:pt x="3662" y="6329"/>
                    <a:pt x="3703" y="6262"/>
                  </a:cubicBezTo>
                  <a:cubicBezTo>
                    <a:pt x="3744" y="6197"/>
                    <a:pt x="3775" y="6032"/>
                    <a:pt x="3814" y="5964"/>
                  </a:cubicBezTo>
                  <a:cubicBezTo>
                    <a:pt x="3840" y="5918"/>
                    <a:pt x="3894" y="5850"/>
                    <a:pt x="3944" y="5791"/>
                  </a:cubicBezTo>
                  <a:lnTo>
                    <a:pt x="4491" y="5791"/>
                  </a:lnTo>
                  <a:cubicBezTo>
                    <a:pt x="4491" y="5791"/>
                    <a:pt x="4710" y="5671"/>
                    <a:pt x="4769" y="5610"/>
                  </a:cubicBezTo>
                  <a:cubicBezTo>
                    <a:pt x="4827" y="5548"/>
                    <a:pt x="4888" y="5366"/>
                    <a:pt x="4950" y="5311"/>
                  </a:cubicBezTo>
                  <a:cubicBezTo>
                    <a:pt x="5011" y="5257"/>
                    <a:pt x="5160" y="5205"/>
                    <a:pt x="5236" y="5189"/>
                  </a:cubicBezTo>
                  <a:cubicBezTo>
                    <a:pt x="5313" y="5174"/>
                    <a:pt x="5477" y="5216"/>
                    <a:pt x="5554" y="5189"/>
                  </a:cubicBezTo>
                  <a:cubicBezTo>
                    <a:pt x="5639" y="5158"/>
                    <a:pt x="5772" y="5003"/>
                    <a:pt x="5852" y="4956"/>
                  </a:cubicBezTo>
                  <a:cubicBezTo>
                    <a:pt x="5957" y="4893"/>
                    <a:pt x="6193" y="4831"/>
                    <a:pt x="6298" y="4764"/>
                  </a:cubicBezTo>
                  <a:cubicBezTo>
                    <a:pt x="6377" y="4715"/>
                    <a:pt x="6543" y="4606"/>
                    <a:pt x="6583" y="4513"/>
                  </a:cubicBezTo>
                  <a:cubicBezTo>
                    <a:pt x="6606" y="4459"/>
                    <a:pt x="6609" y="4326"/>
                    <a:pt x="6583" y="4274"/>
                  </a:cubicBezTo>
                  <a:cubicBezTo>
                    <a:pt x="6560" y="4225"/>
                    <a:pt x="6452" y="4194"/>
                    <a:pt x="6418" y="4153"/>
                  </a:cubicBezTo>
                  <a:cubicBezTo>
                    <a:pt x="6379" y="4103"/>
                    <a:pt x="6306" y="3982"/>
                    <a:pt x="6310" y="3914"/>
                  </a:cubicBezTo>
                  <a:cubicBezTo>
                    <a:pt x="6312" y="3872"/>
                    <a:pt x="6389" y="3817"/>
                    <a:pt x="6398" y="3774"/>
                  </a:cubicBezTo>
                  <a:cubicBezTo>
                    <a:pt x="6411" y="3721"/>
                    <a:pt x="6405" y="3601"/>
                    <a:pt x="6378" y="3556"/>
                  </a:cubicBezTo>
                  <a:cubicBezTo>
                    <a:pt x="6355" y="3513"/>
                    <a:pt x="6260" y="3492"/>
                    <a:pt x="6230" y="3457"/>
                  </a:cubicBezTo>
                  <a:cubicBezTo>
                    <a:pt x="6198" y="3420"/>
                    <a:pt x="6142" y="3327"/>
                    <a:pt x="6141" y="3275"/>
                  </a:cubicBezTo>
                  <a:cubicBezTo>
                    <a:pt x="6140" y="3228"/>
                    <a:pt x="6187" y="3143"/>
                    <a:pt x="6214" y="3106"/>
                  </a:cubicBezTo>
                  <a:cubicBezTo>
                    <a:pt x="6248" y="3058"/>
                    <a:pt x="6346" y="2996"/>
                    <a:pt x="6386" y="2953"/>
                  </a:cubicBezTo>
                  <a:cubicBezTo>
                    <a:pt x="6440" y="2896"/>
                    <a:pt x="6530" y="2762"/>
                    <a:pt x="6580" y="2701"/>
                  </a:cubicBezTo>
                  <a:cubicBezTo>
                    <a:pt x="6616" y="2656"/>
                    <a:pt x="6679" y="2550"/>
                    <a:pt x="6728" y="2528"/>
                  </a:cubicBezTo>
                  <a:cubicBezTo>
                    <a:pt x="6770" y="2509"/>
                    <a:pt x="6865" y="2530"/>
                    <a:pt x="6909" y="2542"/>
                  </a:cubicBezTo>
                  <a:cubicBezTo>
                    <a:pt x="6983" y="2561"/>
                    <a:pt x="7126" y="2628"/>
                    <a:pt x="7191" y="2673"/>
                  </a:cubicBezTo>
                  <a:cubicBezTo>
                    <a:pt x="7245" y="2711"/>
                    <a:pt x="7351" y="2800"/>
                    <a:pt x="7384" y="2864"/>
                  </a:cubicBezTo>
                  <a:cubicBezTo>
                    <a:pt x="7428" y="2950"/>
                    <a:pt x="7430" y="3160"/>
                    <a:pt x="7452" y="3256"/>
                  </a:cubicBezTo>
                  <a:cubicBezTo>
                    <a:pt x="7484" y="3390"/>
                    <a:pt x="7549" y="3660"/>
                    <a:pt x="7609" y="3779"/>
                  </a:cubicBezTo>
                  <a:cubicBezTo>
                    <a:pt x="7648" y="3856"/>
                    <a:pt x="7741" y="4009"/>
                    <a:pt x="7810" y="4045"/>
                  </a:cubicBezTo>
                  <a:cubicBezTo>
                    <a:pt x="7888" y="4086"/>
                    <a:pt x="8070" y="4081"/>
                    <a:pt x="8152" y="4050"/>
                  </a:cubicBezTo>
                  <a:cubicBezTo>
                    <a:pt x="8217" y="4026"/>
                    <a:pt x="8307" y="3885"/>
                    <a:pt x="8373" y="3859"/>
                  </a:cubicBezTo>
                  <a:cubicBezTo>
                    <a:pt x="8436" y="3834"/>
                    <a:pt x="8573" y="3845"/>
                    <a:pt x="8639" y="3859"/>
                  </a:cubicBezTo>
                  <a:cubicBezTo>
                    <a:pt x="8750" y="3880"/>
                    <a:pt x="8954" y="3995"/>
                    <a:pt x="9062" y="4031"/>
                  </a:cubicBezTo>
                  <a:cubicBezTo>
                    <a:pt x="9186" y="4075"/>
                    <a:pt x="9448" y="4109"/>
                    <a:pt x="9564" y="4175"/>
                  </a:cubicBezTo>
                  <a:cubicBezTo>
                    <a:pt x="9690" y="4249"/>
                    <a:pt x="9999" y="4586"/>
                    <a:pt x="9999" y="4586"/>
                  </a:cubicBezTo>
                  <a:lnTo>
                    <a:pt x="10488" y="1144"/>
                  </a:lnTo>
                  <a:cubicBezTo>
                    <a:pt x="10494" y="1149"/>
                    <a:pt x="10499" y="1155"/>
                    <a:pt x="10502" y="1161"/>
                  </a:cubicBezTo>
                  <a:cubicBezTo>
                    <a:pt x="10524" y="1204"/>
                    <a:pt x="10498" y="1315"/>
                    <a:pt x="10514" y="1361"/>
                  </a:cubicBezTo>
                  <a:cubicBezTo>
                    <a:pt x="10531" y="1413"/>
                    <a:pt x="10604" y="1497"/>
                    <a:pt x="10637" y="1538"/>
                  </a:cubicBezTo>
                  <a:cubicBezTo>
                    <a:pt x="10705" y="1625"/>
                    <a:pt x="10866" y="1772"/>
                    <a:pt x="10926" y="1868"/>
                  </a:cubicBezTo>
                  <a:cubicBezTo>
                    <a:pt x="11000" y="1984"/>
                    <a:pt x="11126" y="2244"/>
                    <a:pt x="11149" y="2386"/>
                  </a:cubicBezTo>
                  <a:cubicBezTo>
                    <a:pt x="11164" y="2474"/>
                    <a:pt x="11096" y="2657"/>
                    <a:pt x="11119" y="2742"/>
                  </a:cubicBezTo>
                  <a:cubicBezTo>
                    <a:pt x="11144" y="2840"/>
                    <a:pt x="11282" y="2979"/>
                    <a:pt x="11343" y="3051"/>
                  </a:cubicBezTo>
                  <a:cubicBezTo>
                    <a:pt x="11406" y="3126"/>
                    <a:pt x="11547" y="3259"/>
                    <a:pt x="11613" y="3331"/>
                  </a:cubicBezTo>
                  <a:cubicBezTo>
                    <a:pt x="11699" y="3421"/>
                    <a:pt x="11889" y="3585"/>
                    <a:pt x="11945" y="3702"/>
                  </a:cubicBezTo>
                  <a:cubicBezTo>
                    <a:pt x="11980" y="3776"/>
                    <a:pt x="11967" y="3961"/>
                    <a:pt x="12006" y="4031"/>
                  </a:cubicBezTo>
                  <a:cubicBezTo>
                    <a:pt x="12029" y="4074"/>
                    <a:pt x="12102" y="4154"/>
                    <a:pt x="12144" y="4150"/>
                  </a:cubicBezTo>
                  <a:cubicBezTo>
                    <a:pt x="12172" y="4149"/>
                    <a:pt x="12197" y="4070"/>
                    <a:pt x="12223" y="4060"/>
                  </a:cubicBezTo>
                  <a:cubicBezTo>
                    <a:pt x="12271" y="4043"/>
                    <a:pt x="12368" y="4113"/>
                    <a:pt x="12417" y="4102"/>
                  </a:cubicBezTo>
                  <a:cubicBezTo>
                    <a:pt x="12470" y="4088"/>
                    <a:pt x="12544" y="3973"/>
                    <a:pt x="12598" y="3954"/>
                  </a:cubicBezTo>
                  <a:cubicBezTo>
                    <a:pt x="12662" y="3931"/>
                    <a:pt x="12802" y="3968"/>
                    <a:pt x="12869" y="3954"/>
                  </a:cubicBezTo>
                  <a:cubicBezTo>
                    <a:pt x="12949" y="3938"/>
                    <a:pt x="13099" y="3861"/>
                    <a:pt x="13177" y="3828"/>
                  </a:cubicBezTo>
                  <a:cubicBezTo>
                    <a:pt x="13231" y="3805"/>
                    <a:pt x="13335" y="3739"/>
                    <a:pt x="13392" y="3738"/>
                  </a:cubicBezTo>
                  <a:cubicBezTo>
                    <a:pt x="13460" y="3735"/>
                    <a:pt x="13586" y="3821"/>
                    <a:pt x="13654" y="3828"/>
                  </a:cubicBezTo>
                  <a:cubicBezTo>
                    <a:pt x="13724" y="3837"/>
                    <a:pt x="13867" y="3808"/>
                    <a:pt x="13937" y="3793"/>
                  </a:cubicBezTo>
                  <a:cubicBezTo>
                    <a:pt x="14062" y="3766"/>
                    <a:pt x="14313" y="3701"/>
                    <a:pt x="14426" y="3632"/>
                  </a:cubicBezTo>
                  <a:cubicBezTo>
                    <a:pt x="14539" y="3563"/>
                    <a:pt x="14708" y="3318"/>
                    <a:pt x="14824" y="3255"/>
                  </a:cubicBezTo>
                  <a:cubicBezTo>
                    <a:pt x="14956" y="3181"/>
                    <a:pt x="15251" y="3108"/>
                    <a:pt x="15397" y="3114"/>
                  </a:cubicBezTo>
                  <a:cubicBezTo>
                    <a:pt x="15503" y="3118"/>
                    <a:pt x="15709" y="3188"/>
                    <a:pt x="15802" y="3248"/>
                  </a:cubicBezTo>
                  <a:cubicBezTo>
                    <a:pt x="15859" y="3284"/>
                    <a:pt x="15934" y="3423"/>
                    <a:pt x="15995" y="3450"/>
                  </a:cubicBezTo>
                  <a:cubicBezTo>
                    <a:pt x="16033" y="3467"/>
                    <a:pt x="16118" y="3455"/>
                    <a:pt x="16158" y="3450"/>
                  </a:cubicBezTo>
                  <a:cubicBezTo>
                    <a:pt x="16253" y="3438"/>
                    <a:pt x="16447" y="3404"/>
                    <a:pt x="16532" y="3352"/>
                  </a:cubicBezTo>
                  <a:cubicBezTo>
                    <a:pt x="16628" y="3293"/>
                    <a:pt x="16773" y="3095"/>
                    <a:pt x="16845" y="3002"/>
                  </a:cubicBezTo>
                  <a:cubicBezTo>
                    <a:pt x="16943" y="2878"/>
                    <a:pt x="17099" y="2590"/>
                    <a:pt x="17208" y="2477"/>
                  </a:cubicBezTo>
                  <a:cubicBezTo>
                    <a:pt x="17289" y="2392"/>
                    <a:pt x="17475" y="2252"/>
                    <a:pt x="17576" y="2204"/>
                  </a:cubicBezTo>
                  <a:cubicBezTo>
                    <a:pt x="17683" y="2153"/>
                    <a:pt x="17918" y="2132"/>
                    <a:pt x="18028" y="2091"/>
                  </a:cubicBezTo>
                  <a:cubicBezTo>
                    <a:pt x="18109" y="2062"/>
                    <a:pt x="18267" y="1985"/>
                    <a:pt x="18342" y="1937"/>
                  </a:cubicBezTo>
                  <a:cubicBezTo>
                    <a:pt x="18470" y="1857"/>
                    <a:pt x="18697" y="1642"/>
                    <a:pt x="18825" y="1559"/>
                  </a:cubicBezTo>
                  <a:cubicBezTo>
                    <a:pt x="18938" y="1487"/>
                    <a:pt x="19181" y="1382"/>
                    <a:pt x="19295" y="1315"/>
                  </a:cubicBezTo>
                  <a:cubicBezTo>
                    <a:pt x="19425" y="1237"/>
                    <a:pt x="19672" y="1053"/>
                    <a:pt x="19802" y="979"/>
                  </a:cubicBezTo>
                  <a:cubicBezTo>
                    <a:pt x="19986" y="873"/>
                    <a:pt x="20369" y="702"/>
                    <a:pt x="20556" y="607"/>
                  </a:cubicBezTo>
                  <a:cubicBezTo>
                    <a:pt x="20764" y="501"/>
                    <a:pt x="21191" y="312"/>
                    <a:pt x="21384" y="172"/>
                  </a:cubicBezTo>
                  <a:cubicBezTo>
                    <a:pt x="21441" y="131"/>
                    <a:pt x="21520" y="69"/>
                    <a:pt x="21600" y="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46" name="Shape 1034"/>
            <p:cNvSpPr>
              <a:spLocks/>
            </p:cNvSpPr>
            <p:nvPr/>
          </p:nvSpPr>
          <p:spPr bwMode="auto">
            <a:xfrm>
              <a:off x="1362099" y="2414300"/>
              <a:ext cx="1255718" cy="1054869"/>
            </a:xfrm>
            <a:custGeom>
              <a:avLst/>
              <a:gdLst>
                <a:gd name="T0" fmla="*/ 2147483646 w 21600"/>
                <a:gd name="T1" fmla="*/ 2147483646 h 21591"/>
                <a:gd name="T2" fmla="*/ 2147483646 w 21600"/>
                <a:gd name="T3" fmla="*/ 2147483646 h 21591"/>
                <a:gd name="T4" fmla="*/ 2147483646 w 21600"/>
                <a:gd name="T5" fmla="*/ 2147483646 h 21591"/>
                <a:gd name="T6" fmla="*/ 2147483646 w 21600"/>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91" extrusionOk="0">
                  <a:moveTo>
                    <a:pt x="21600" y="0"/>
                  </a:moveTo>
                  <a:lnTo>
                    <a:pt x="21600" y="13162"/>
                  </a:lnTo>
                  <a:cubicBezTo>
                    <a:pt x="21599" y="13159"/>
                    <a:pt x="21596" y="13157"/>
                    <a:pt x="21594" y="13156"/>
                  </a:cubicBezTo>
                  <a:cubicBezTo>
                    <a:pt x="21521" y="13101"/>
                    <a:pt x="21331" y="13109"/>
                    <a:pt x="21244" y="13121"/>
                  </a:cubicBezTo>
                  <a:cubicBezTo>
                    <a:pt x="21164" y="13132"/>
                    <a:pt x="21016" y="13220"/>
                    <a:pt x="20937" y="13241"/>
                  </a:cubicBezTo>
                  <a:cubicBezTo>
                    <a:pt x="20854" y="13262"/>
                    <a:pt x="20684" y="13300"/>
                    <a:pt x="20599" y="13289"/>
                  </a:cubicBezTo>
                  <a:cubicBezTo>
                    <a:pt x="20522" y="13279"/>
                    <a:pt x="20386" y="13177"/>
                    <a:pt x="20310" y="13170"/>
                  </a:cubicBezTo>
                  <a:cubicBezTo>
                    <a:pt x="20205" y="13160"/>
                    <a:pt x="20001" y="13231"/>
                    <a:pt x="19899" y="13253"/>
                  </a:cubicBezTo>
                  <a:cubicBezTo>
                    <a:pt x="19790" y="13279"/>
                    <a:pt x="19576" y="13357"/>
                    <a:pt x="19464" y="13364"/>
                  </a:cubicBezTo>
                  <a:cubicBezTo>
                    <a:pt x="19352" y="13371"/>
                    <a:pt x="19130" y="13317"/>
                    <a:pt x="19018" y="13310"/>
                  </a:cubicBezTo>
                  <a:cubicBezTo>
                    <a:pt x="18933" y="13306"/>
                    <a:pt x="18763" y="13292"/>
                    <a:pt x="18680" y="13310"/>
                  </a:cubicBezTo>
                  <a:cubicBezTo>
                    <a:pt x="18624" y="13323"/>
                    <a:pt x="18525" y="13400"/>
                    <a:pt x="18469" y="13409"/>
                  </a:cubicBezTo>
                  <a:cubicBezTo>
                    <a:pt x="18410" y="13416"/>
                    <a:pt x="18297" y="13368"/>
                    <a:pt x="18239" y="13364"/>
                  </a:cubicBezTo>
                  <a:cubicBezTo>
                    <a:pt x="18175" y="13359"/>
                    <a:pt x="18041" y="13403"/>
                    <a:pt x="17980" y="13378"/>
                  </a:cubicBezTo>
                  <a:cubicBezTo>
                    <a:pt x="17929" y="13357"/>
                    <a:pt x="17872" y="13224"/>
                    <a:pt x="17819" y="13210"/>
                  </a:cubicBezTo>
                  <a:cubicBezTo>
                    <a:pt x="17786" y="13200"/>
                    <a:pt x="17718" y="13235"/>
                    <a:pt x="17686" y="13252"/>
                  </a:cubicBezTo>
                  <a:cubicBezTo>
                    <a:pt x="17627" y="13284"/>
                    <a:pt x="17533" y="13399"/>
                    <a:pt x="17474" y="13429"/>
                  </a:cubicBezTo>
                  <a:cubicBezTo>
                    <a:pt x="17366" y="13484"/>
                    <a:pt x="17131" y="13529"/>
                    <a:pt x="17014" y="13541"/>
                  </a:cubicBezTo>
                  <a:cubicBezTo>
                    <a:pt x="16898" y="13554"/>
                    <a:pt x="16661" y="13540"/>
                    <a:pt x="16544" y="13532"/>
                  </a:cubicBezTo>
                  <a:cubicBezTo>
                    <a:pt x="16497" y="13529"/>
                    <a:pt x="16404" y="13502"/>
                    <a:pt x="16358" y="13509"/>
                  </a:cubicBezTo>
                  <a:cubicBezTo>
                    <a:pt x="16313" y="13515"/>
                    <a:pt x="16234" y="13577"/>
                    <a:pt x="16189" y="13584"/>
                  </a:cubicBezTo>
                  <a:cubicBezTo>
                    <a:pt x="16124" y="13592"/>
                    <a:pt x="15983" y="13582"/>
                    <a:pt x="15924" y="13546"/>
                  </a:cubicBezTo>
                  <a:cubicBezTo>
                    <a:pt x="15871" y="13512"/>
                    <a:pt x="15820" y="13373"/>
                    <a:pt x="15771" y="13331"/>
                  </a:cubicBezTo>
                  <a:cubicBezTo>
                    <a:pt x="15733" y="13297"/>
                    <a:pt x="15641" y="13255"/>
                    <a:pt x="15594" y="13242"/>
                  </a:cubicBezTo>
                  <a:cubicBezTo>
                    <a:pt x="15547" y="13231"/>
                    <a:pt x="15449" y="13229"/>
                    <a:pt x="15401" y="13238"/>
                  </a:cubicBezTo>
                  <a:cubicBezTo>
                    <a:pt x="15367" y="13244"/>
                    <a:pt x="15293" y="13260"/>
                    <a:pt x="15268" y="13289"/>
                  </a:cubicBezTo>
                  <a:cubicBezTo>
                    <a:pt x="15233" y="13330"/>
                    <a:pt x="15216" y="13451"/>
                    <a:pt x="15208" y="13509"/>
                  </a:cubicBezTo>
                  <a:cubicBezTo>
                    <a:pt x="15203" y="13549"/>
                    <a:pt x="15193" y="13635"/>
                    <a:pt x="15208" y="13671"/>
                  </a:cubicBezTo>
                  <a:cubicBezTo>
                    <a:pt x="15221" y="13704"/>
                    <a:pt x="15284" y="13735"/>
                    <a:pt x="15301" y="13765"/>
                  </a:cubicBezTo>
                  <a:cubicBezTo>
                    <a:pt x="15321" y="13801"/>
                    <a:pt x="15345" y="13886"/>
                    <a:pt x="15341" y="13928"/>
                  </a:cubicBezTo>
                  <a:cubicBezTo>
                    <a:pt x="15339" y="13955"/>
                    <a:pt x="15321" y="14010"/>
                    <a:pt x="15301" y="14022"/>
                  </a:cubicBezTo>
                  <a:cubicBezTo>
                    <a:pt x="15271" y="14040"/>
                    <a:pt x="15198" y="14013"/>
                    <a:pt x="15168" y="13993"/>
                  </a:cubicBezTo>
                  <a:cubicBezTo>
                    <a:pt x="15135" y="13972"/>
                    <a:pt x="15091" y="13897"/>
                    <a:pt x="15068" y="13863"/>
                  </a:cubicBezTo>
                  <a:cubicBezTo>
                    <a:pt x="15044" y="13828"/>
                    <a:pt x="15016" y="13729"/>
                    <a:pt x="14979" y="13718"/>
                  </a:cubicBezTo>
                  <a:cubicBezTo>
                    <a:pt x="14935" y="13707"/>
                    <a:pt x="14865" y="13801"/>
                    <a:pt x="14822" y="13817"/>
                  </a:cubicBezTo>
                  <a:cubicBezTo>
                    <a:pt x="14796" y="13825"/>
                    <a:pt x="14741" y="13834"/>
                    <a:pt x="14713" y="13831"/>
                  </a:cubicBezTo>
                  <a:cubicBezTo>
                    <a:pt x="14674" y="13827"/>
                    <a:pt x="14600" y="13782"/>
                    <a:pt x="14561" y="13779"/>
                  </a:cubicBezTo>
                  <a:cubicBezTo>
                    <a:pt x="14514" y="13777"/>
                    <a:pt x="14419" y="13801"/>
                    <a:pt x="14375" y="13821"/>
                  </a:cubicBezTo>
                  <a:cubicBezTo>
                    <a:pt x="14325" y="13844"/>
                    <a:pt x="14234" y="13910"/>
                    <a:pt x="14194" y="13952"/>
                  </a:cubicBezTo>
                  <a:cubicBezTo>
                    <a:pt x="14160" y="13989"/>
                    <a:pt x="14115" y="14087"/>
                    <a:pt x="14081" y="14125"/>
                  </a:cubicBezTo>
                  <a:cubicBezTo>
                    <a:pt x="14048" y="14163"/>
                    <a:pt x="13974" y="14238"/>
                    <a:pt x="13929" y="14256"/>
                  </a:cubicBezTo>
                  <a:cubicBezTo>
                    <a:pt x="13880" y="14274"/>
                    <a:pt x="13771" y="14253"/>
                    <a:pt x="13720" y="14256"/>
                  </a:cubicBezTo>
                  <a:cubicBezTo>
                    <a:pt x="13667" y="14259"/>
                    <a:pt x="13559" y="14253"/>
                    <a:pt x="13510" y="14279"/>
                  </a:cubicBezTo>
                  <a:cubicBezTo>
                    <a:pt x="13475" y="14298"/>
                    <a:pt x="13419" y="14368"/>
                    <a:pt x="13398" y="14404"/>
                  </a:cubicBezTo>
                  <a:cubicBezTo>
                    <a:pt x="13377" y="14442"/>
                    <a:pt x="13367" y="14538"/>
                    <a:pt x="13341" y="14572"/>
                  </a:cubicBezTo>
                  <a:cubicBezTo>
                    <a:pt x="13310" y="14617"/>
                    <a:pt x="13219" y="14674"/>
                    <a:pt x="13172" y="14694"/>
                  </a:cubicBezTo>
                  <a:cubicBezTo>
                    <a:pt x="13119" y="14718"/>
                    <a:pt x="13005" y="14730"/>
                    <a:pt x="12948" y="14736"/>
                  </a:cubicBezTo>
                  <a:cubicBezTo>
                    <a:pt x="12872" y="14743"/>
                    <a:pt x="12720" y="14730"/>
                    <a:pt x="12646" y="14736"/>
                  </a:cubicBezTo>
                  <a:cubicBezTo>
                    <a:pt x="12599" y="14740"/>
                    <a:pt x="12499" y="14735"/>
                    <a:pt x="12460" y="14764"/>
                  </a:cubicBezTo>
                  <a:cubicBezTo>
                    <a:pt x="12424" y="14793"/>
                    <a:pt x="12392" y="14896"/>
                    <a:pt x="12372" y="14942"/>
                  </a:cubicBezTo>
                  <a:cubicBezTo>
                    <a:pt x="12347" y="15000"/>
                    <a:pt x="12328" y="15143"/>
                    <a:pt x="12284" y="15184"/>
                  </a:cubicBezTo>
                  <a:cubicBezTo>
                    <a:pt x="12242" y="15225"/>
                    <a:pt x="12123" y="15247"/>
                    <a:pt x="12070" y="15232"/>
                  </a:cubicBezTo>
                  <a:cubicBezTo>
                    <a:pt x="12034" y="15220"/>
                    <a:pt x="11977" y="15154"/>
                    <a:pt x="11954" y="15119"/>
                  </a:cubicBezTo>
                  <a:cubicBezTo>
                    <a:pt x="11925" y="15075"/>
                    <a:pt x="11915" y="14945"/>
                    <a:pt x="11873" y="14918"/>
                  </a:cubicBezTo>
                  <a:cubicBezTo>
                    <a:pt x="11822" y="14886"/>
                    <a:pt x="11694" y="14924"/>
                    <a:pt x="11640" y="14951"/>
                  </a:cubicBezTo>
                  <a:cubicBezTo>
                    <a:pt x="11573" y="14985"/>
                    <a:pt x="11476" y="15120"/>
                    <a:pt x="11414" y="15165"/>
                  </a:cubicBezTo>
                  <a:cubicBezTo>
                    <a:pt x="11351" y="15213"/>
                    <a:pt x="11200" y="15261"/>
                    <a:pt x="11143" y="15319"/>
                  </a:cubicBezTo>
                  <a:cubicBezTo>
                    <a:pt x="11078" y="15387"/>
                    <a:pt x="10976" y="15565"/>
                    <a:pt x="10950" y="15662"/>
                  </a:cubicBezTo>
                  <a:cubicBezTo>
                    <a:pt x="10933" y="15729"/>
                    <a:pt x="10980" y="15878"/>
                    <a:pt x="10950" y="15936"/>
                  </a:cubicBezTo>
                  <a:cubicBezTo>
                    <a:pt x="10911" y="16010"/>
                    <a:pt x="10746" y="16041"/>
                    <a:pt x="10684" y="16090"/>
                  </a:cubicBezTo>
                  <a:cubicBezTo>
                    <a:pt x="10652" y="16117"/>
                    <a:pt x="10606" y="16199"/>
                    <a:pt x="10570" y="16216"/>
                  </a:cubicBezTo>
                  <a:cubicBezTo>
                    <a:pt x="10517" y="16240"/>
                    <a:pt x="10400" y="16195"/>
                    <a:pt x="10346" y="16216"/>
                  </a:cubicBezTo>
                  <a:cubicBezTo>
                    <a:pt x="10293" y="16237"/>
                    <a:pt x="10220" y="16356"/>
                    <a:pt x="10165" y="16377"/>
                  </a:cubicBezTo>
                  <a:cubicBezTo>
                    <a:pt x="10131" y="16391"/>
                    <a:pt x="10057" y="16377"/>
                    <a:pt x="10021" y="16377"/>
                  </a:cubicBezTo>
                  <a:lnTo>
                    <a:pt x="9839" y="16377"/>
                  </a:lnTo>
                  <a:cubicBezTo>
                    <a:pt x="9753" y="16377"/>
                    <a:pt x="9577" y="16346"/>
                    <a:pt x="9496" y="16377"/>
                  </a:cubicBezTo>
                  <a:cubicBezTo>
                    <a:pt x="9448" y="16395"/>
                    <a:pt x="9364" y="16471"/>
                    <a:pt x="9333" y="16517"/>
                  </a:cubicBezTo>
                  <a:cubicBezTo>
                    <a:pt x="9307" y="16555"/>
                    <a:pt x="9301" y="16666"/>
                    <a:pt x="9266" y="16692"/>
                  </a:cubicBezTo>
                  <a:cubicBezTo>
                    <a:pt x="9216" y="16731"/>
                    <a:pt x="9084" y="16706"/>
                    <a:pt x="9025" y="16692"/>
                  </a:cubicBezTo>
                  <a:cubicBezTo>
                    <a:pt x="8991" y="16685"/>
                    <a:pt x="8933" y="16628"/>
                    <a:pt x="8898" y="16630"/>
                  </a:cubicBezTo>
                  <a:cubicBezTo>
                    <a:pt x="8866" y="16630"/>
                    <a:pt x="8814" y="16680"/>
                    <a:pt x="8784" y="16692"/>
                  </a:cubicBezTo>
                  <a:cubicBezTo>
                    <a:pt x="8737" y="16712"/>
                    <a:pt x="8640" y="16757"/>
                    <a:pt x="8590" y="16748"/>
                  </a:cubicBezTo>
                  <a:cubicBezTo>
                    <a:pt x="8536" y="16738"/>
                    <a:pt x="8451" y="16638"/>
                    <a:pt x="8397" y="16615"/>
                  </a:cubicBezTo>
                  <a:cubicBezTo>
                    <a:pt x="8335" y="16589"/>
                    <a:pt x="8204" y="16566"/>
                    <a:pt x="8138" y="16559"/>
                  </a:cubicBezTo>
                  <a:cubicBezTo>
                    <a:pt x="8083" y="16553"/>
                    <a:pt x="7968" y="16579"/>
                    <a:pt x="7915" y="16559"/>
                  </a:cubicBezTo>
                  <a:cubicBezTo>
                    <a:pt x="7883" y="16548"/>
                    <a:pt x="7840" y="16476"/>
                    <a:pt x="7807" y="16469"/>
                  </a:cubicBezTo>
                  <a:cubicBezTo>
                    <a:pt x="7746" y="16455"/>
                    <a:pt x="7627" y="16534"/>
                    <a:pt x="7565" y="16531"/>
                  </a:cubicBezTo>
                  <a:cubicBezTo>
                    <a:pt x="7528" y="16529"/>
                    <a:pt x="7458" y="16503"/>
                    <a:pt x="7426" y="16483"/>
                  </a:cubicBezTo>
                  <a:cubicBezTo>
                    <a:pt x="7407" y="16470"/>
                    <a:pt x="7381" y="16416"/>
                    <a:pt x="7360" y="16412"/>
                  </a:cubicBezTo>
                  <a:cubicBezTo>
                    <a:pt x="7327" y="16407"/>
                    <a:pt x="7261" y="16453"/>
                    <a:pt x="7239" y="16483"/>
                  </a:cubicBezTo>
                  <a:cubicBezTo>
                    <a:pt x="7214" y="16515"/>
                    <a:pt x="7191" y="16651"/>
                    <a:pt x="7191" y="16651"/>
                  </a:cubicBezTo>
                  <a:lnTo>
                    <a:pt x="7191" y="21309"/>
                  </a:lnTo>
                  <a:cubicBezTo>
                    <a:pt x="7091" y="21274"/>
                    <a:pt x="6950" y="21229"/>
                    <a:pt x="6884" y="21226"/>
                  </a:cubicBezTo>
                  <a:cubicBezTo>
                    <a:pt x="6707" y="21219"/>
                    <a:pt x="6357" y="21323"/>
                    <a:pt x="6185" y="21375"/>
                  </a:cubicBezTo>
                  <a:cubicBezTo>
                    <a:pt x="6051" y="21415"/>
                    <a:pt x="5795" y="21551"/>
                    <a:pt x="5659" y="21576"/>
                  </a:cubicBezTo>
                  <a:cubicBezTo>
                    <a:pt x="5566" y="21593"/>
                    <a:pt x="5378" y="21600"/>
                    <a:pt x="5288" y="21576"/>
                  </a:cubicBezTo>
                  <a:cubicBezTo>
                    <a:pt x="5214" y="21556"/>
                    <a:pt x="5073" y="21477"/>
                    <a:pt x="5015" y="21422"/>
                  </a:cubicBezTo>
                  <a:cubicBezTo>
                    <a:pt x="4961" y="21370"/>
                    <a:pt x="4897" y="21220"/>
                    <a:pt x="4846" y="21165"/>
                  </a:cubicBezTo>
                  <a:cubicBezTo>
                    <a:pt x="4812" y="21128"/>
                    <a:pt x="4736" y="21063"/>
                    <a:pt x="4693" y="21048"/>
                  </a:cubicBezTo>
                  <a:cubicBezTo>
                    <a:pt x="4632" y="21027"/>
                    <a:pt x="4497" y="21079"/>
                    <a:pt x="4439" y="21048"/>
                  </a:cubicBezTo>
                  <a:cubicBezTo>
                    <a:pt x="4361" y="21006"/>
                    <a:pt x="4268" y="20822"/>
                    <a:pt x="4217" y="20740"/>
                  </a:cubicBezTo>
                  <a:cubicBezTo>
                    <a:pt x="4176" y="20674"/>
                    <a:pt x="4117" y="20520"/>
                    <a:pt x="4069" y="20460"/>
                  </a:cubicBezTo>
                  <a:cubicBezTo>
                    <a:pt x="4028" y="20408"/>
                    <a:pt x="3929" y="20314"/>
                    <a:pt x="3872" y="20292"/>
                  </a:cubicBezTo>
                  <a:cubicBezTo>
                    <a:pt x="3793" y="20261"/>
                    <a:pt x="3625" y="20298"/>
                    <a:pt x="3542" y="20292"/>
                  </a:cubicBezTo>
                  <a:cubicBezTo>
                    <a:pt x="3411" y="20281"/>
                    <a:pt x="3148" y="20235"/>
                    <a:pt x="3019" y="20203"/>
                  </a:cubicBezTo>
                  <a:cubicBezTo>
                    <a:pt x="2915" y="20177"/>
                    <a:pt x="2706" y="20119"/>
                    <a:pt x="2609" y="20068"/>
                  </a:cubicBezTo>
                  <a:cubicBezTo>
                    <a:pt x="2509" y="20016"/>
                    <a:pt x="2312" y="19890"/>
                    <a:pt x="2238" y="19797"/>
                  </a:cubicBezTo>
                  <a:cubicBezTo>
                    <a:pt x="2100" y="19620"/>
                    <a:pt x="1931" y="19173"/>
                    <a:pt x="1860" y="18947"/>
                  </a:cubicBezTo>
                  <a:cubicBezTo>
                    <a:pt x="1798" y="18749"/>
                    <a:pt x="1738" y="18333"/>
                    <a:pt x="1704" y="18125"/>
                  </a:cubicBezTo>
                  <a:cubicBezTo>
                    <a:pt x="1676" y="17956"/>
                    <a:pt x="1648" y="17610"/>
                    <a:pt x="1608" y="17444"/>
                  </a:cubicBezTo>
                  <a:cubicBezTo>
                    <a:pt x="1576" y="17316"/>
                    <a:pt x="1464" y="17079"/>
                    <a:pt x="1434" y="16949"/>
                  </a:cubicBezTo>
                  <a:cubicBezTo>
                    <a:pt x="1413" y="16858"/>
                    <a:pt x="1394" y="16669"/>
                    <a:pt x="1390" y="16576"/>
                  </a:cubicBezTo>
                  <a:cubicBezTo>
                    <a:pt x="1384" y="16433"/>
                    <a:pt x="1422" y="16148"/>
                    <a:pt x="1409" y="16005"/>
                  </a:cubicBezTo>
                  <a:cubicBezTo>
                    <a:pt x="1402" y="15912"/>
                    <a:pt x="1340" y="15736"/>
                    <a:pt x="1334" y="15643"/>
                  </a:cubicBezTo>
                  <a:cubicBezTo>
                    <a:pt x="1324" y="15523"/>
                    <a:pt x="1317" y="15275"/>
                    <a:pt x="1357" y="15165"/>
                  </a:cubicBezTo>
                  <a:cubicBezTo>
                    <a:pt x="1397" y="15061"/>
                    <a:pt x="1572" y="14927"/>
                    <a:pt x="1631" y="14835"/>
                  </a:cubicBezTo>
                  <a:cubicBezTo>
                    <a:pt x="1688" y="14746"/>
                    <a:pt x="1789" y="14557"/>
                    <a:pt x="1817" y="14451"/>
                  </a:cubicBezTo>
                  <a:cubicBezTo>
                    <a:pt x="1843" y="14351"/>
                    <a:pt x="1855" y="14136"/>
                    <a:pt x="1848" y="14031"/>
                  </a:cubicBezTo>
                  <a:cubicBezTo>
                    <a:pt x="1843" y="13947"/>
                    <a:pt x="1818" y="13773"/>
                    <a:pt x="1780" y="13700"/>
                  </a:cubicBezTo>
                  <a:cubicBezTo>
                    <a:pt x="1735" y="13612"/>
                    <a:pt x="1598" y="13471"/>
                    <a:pt x="1519" y="13424"/>
                  </a:cubicBezTo>
                  <a:cubicBezTo>
                    <a:pt x="1441" y="13379"/>
                    <a:pt x="1254" y="13392"/>
                    <a:pt x="1176" y="13345"/>
                  </a:cubicBezTo>
                  <a:cubicBezTo>
                    <a:pt x="1115" y="13307"/>
                    <a:pt x="1030" y="13172"/>
                    <a:pt x="976" y="13121"/>
                  </a:cubicBezTo>
                  <a:cubicBezTo>
                    <a:pt x="915" y="13066"/>
                    <a:pt x="785" y="12963"/>
                    <a:pt x="714" y="12924"/>
                  </a:cubicBezTo>
                  <a:cubicBezTo>
                    <a:pt x="634" y="12882"/>
                    <a:pt x="461" y="12837"/>
                    <a:pt x="375" y="12809"/>
                  </a:cubicBezTo>
                  <a:cubicBezTo>
                    <a:pt x="312" y="12786"/>
                    <a:pt x="185" y="12747"/>
                    <a:pt x="123" y="12720"/>
                  </a:cubicBezTo>
                  <a:cubicBezTo>
                    <a:pt x="96" y="12708"/>
                    <a:pt x="44" y="12680"/>
                    <a:pt x="0" y="12656"/>
                  </a:cubicBezTo>
                  <a:cubicBezTo>
                    <a:pt x="40" y="12573"/>
                    <a:pt x="106" y="12437"/>
                    <a:pt x="146" y="12372"/>
                  </a:cubicBezTo>
                  <a:cubicBezTo>
                    <a:pt x="205" y="12273"/>
                    <a:pt x="327" y="12072"/>
                    <a:pt x="411" y="12001"/>
                  </a:cubicBezTo>
                  <a:cubicBezTo>
                    <a:pt x="498" y="11928"/>
                    <a:pt x="718" y="11880"/>
                    <a:pt x="813" y="11819"/>
                  </a:cubicBezTo>
                  <a:cubicBezTo>
                    <a:pt x="898" y="11764"/>
                    <a:pt x="1063" y="11635"/>
                    <a:pt x="1124" y="11545"/>
                  </a:cubicBezTo>
                  <a:cubicBezTo>
                    <a:pt x="1159" y="11491"/>
                    <a:pt x="1187" y="11354"/>
                    <a:pt x="1214" y="11294"/>
                  </a:cubicBezTo>
                  <a:cubicBezTo>
                    <a:pt x="1238" y="11240"/>
                    <a:pt x="1293" y="11138"/>
                    <a:pt x="1326" y="11090"/>
                  </a:cubicBezTo>
                  <a:cubicBezTo>
                    <a:pt x="1372" y="11022"/>
                    <a:pt x="1492" y="10915"/>
                    <a:pt x="1531" y="10842"/>
                  </a:cubicBezTo>
                  <a:cubicBezTo>
                    <a:pt x="1573" y="10758"/>
                    <a:pt x="1623" y="10569"/>
                    <a:pt x="1637" y="10475"/>
                  </a:cubicBezTo>
                  <a:cubicBezTo>
                    <a:pt x="1657" y="10328"/>
                    <a:pt x="1626" y="10027"/>
                    <a:pt x="1637" y="9879"/>
                  </a:cubicBezTo>
                  <a:cubicBezTo>
                    <a:pt x="1645" y="9747"/>
                    <a:pt x="1676" y="9488"/>
                    <a:pt x="1706" y="9360"/>
                  </a:cubicBezTo>
                  <a:cubicBezTo>
                    <a:pt x="1725" y="9276"/>
                    <a:pt x="1773" y="9103"/>
                    <a:pt x="1818" y="9031"/>
                  </a:cubicBezTo>
                  <a:cubicBezTo>
                    <a:pt x="1863" y="8957"/>
                    <a:pt x="2005" y="8859"/>
                    <a:pt x="2056" y="8790"/>
                  </a:cubicBezTo>
                  <a:cubicBezTo>
                    <a:pt x="2112" y="8714"/>
                    <a:pt x="2200" y="8541"/>
                    <a:pt x="2237" y="8450"/>
                  </a:cubicBezTo>
                  <a:cubicBezTo>
                    <a:pt x="2273" y="8356"/>
                    <a:pt x="2329" y="8157"/>
                    <a:pt x="2343" y="8054"/>
                  </a:cubicBezTo>
                  <a:cubicBezTo>
                    <a:pt x="2344" y="8037"/>
                    <a:pt x="2345" y="8016"/>
                    <a:pt x="2346" y="7994"/>
                  </a:cubicBezTo>
                  <a:cubicBezTo>
                    <a:pt x="2388" y="8009"/>
                    <a:pt x="2439" y="8027"/>
                    <a:pt x="2464" y="8030"/>
                  </a:cubicBezTo>
                  <a:cubicBezTo>
                    <a:pt x="2519" y="8035"/>
                    <a:pt x="2631" y="8023"/>
                    <a:pt x="2682" y="7999"/>
                  </a:cubicBezTo>
                  <a:cubicBezTo>
                    <a:pt x="2725" y="7979"/>
                    <a:pt x="2808" y="7917"/>
                    <a:pt x="2834" y="7871"/>
                  </a:cubicBezTo>
                  <a:cubicBezTo>
                    <a:pt x="2864" y="7818"/>
                    <a:pt x="2847" y="7677"/>
                    <a:pt x="2876" y="7624"/>
                  </a:cubicBezTo>
                  <a:cubicBezTo>
                    <a:pt x="2912" y="7559"/>
                    <a:pt x="3047" y="7501"/>
                    <a:pt x="3094" y="7446"/>
                  </a:cubicBezTo>
                  <a:cubicBezTo>
                    <a:pt x="3163" y="7365"/>
                    <a:pt x="3276" y="7175"/>
                    <a:pt x="3315" y="7070"/>
                  </a:cubicBezTo>
                  <a:cubicBezTo>
                    <a:pt x="3340" y="7002"/>
                    <a:pt x="3352" y="6851"/>
                    <a:pt x="3373" y="6781"/>
                  </a:cubicBezTo>
                  <a:cubicBezTo>
                    <a:pt x="3396" y="6702"/>
                    <a:pt x="3451" y="6545"/>
                    <a:pt x="3493" y="6477"/>
                  </a:cubicBezTo>
                  <a:cubicBezTo>
                    <a:pt x="3536" y="6412"/>
                    <a:pt x="3662" y="6329"/>
                    <a:pt x="3703" y="6262"/>
                  </a:cubicBezTo>
                  <a:cubicBezTo>
                    <a:pt x="3744" y="6197"/>
                    <a:pt x="3775" y="6032"/>
                    <a:pt x="3814" y="5964"/>
                  </a:cubicBezTo>
                  <a:cubicBezTo>
                    <a:pt x="3840" y="5918"/>
                    <a:pt x="3894" y="5850"/>
                    <a:pt x="3944" y="5791"/>
                  </a:cubicBezTo>
                  <a:lnTo>
                    <a:pt x="4491" y="5791"/>
                  </a:lnTo>
                  <a:cubicBezTo>
                    <a:pt x="4491" y="5791"/>
                    <a:pt x="4710" y="5671"/>
                    <a:pt x="4769" y="5610"/>
                  </a:cubicBezTo>
                  <a:cubicBezTo>
                    <a:pt x="4827" y="5548"/>
                    <a:pt x="4888" y="5366"/>
                    <a:pt x="4950" y="5311"/>
                  </a:cubicBezTo>
                  <a:cubicBezTo>
                    <a:pt x="5011" y="5257"/>
                    <a:pt x="5160" y="5205"/>
                    <a:pt x="5236" y="5189"/>
                  </a:cubicBezTo>
                  <a:cubicBezTo>
                    <a:pt x="5313" y="5174"/>
                    <a:pt x="5477" y="5216"/>
                    <a:pt x="5554" y="5189"/>
                  </a:cubicBezTo>
                  <a:cubicBezTo>
                    <a:pt x="5639" y="5158"/>
                    <a:pt x="5772" y="5003"/>
                    <a:pt x="5852" y="4956"/>
                  </a:cubicBezTo>
                  <a:cubicBezTo>
                    <a:pt x="5957" y="4893"/>
                    <a:pt x="6193" y="4831"/>
                    <a:pt x="6298" y="4764"/>
                  </a:cubicBezTo>
                  <a:cubicBezTo>
                    <a:pt x="6377" y="4715"/>
                    <a:pt x="6543" y="4606"/>
                    <a:pt x="6583" y="4513"/>
                  </a:cubicBezTo>
                  <a:cubicBezTo>
                    <a:pt x="6606" y="4459"/>
                    <a:pt x="6609" y="4326"/>
                    <a:pt x="6583" y="4274"/>
                  </a:cubicBezTo>
                  <a:cubicBezTo>
                    <a:pt x="6560" y="4225"/>
                    <a:pt x="6452" y="4194"/>
                    <a:pt x="6418" y="4153"/>
                  </a:cubicBezTo>
                  <a:cubicBezTo>
                    <a:pt x="6379" y="4103"/>
                    <a:pt x="6306" y="3982"/>
                    <a:pt x="6310" y="3914"/>
                  </a:cubicBezTo>
                  <a:cubicBezTo>
                    <a:pt x="6312" y="3872"/>
                    <a:pt x="6389" y="3817"/>
                    <a:pt x="6398" y="3774"/>
                  </a:cubicBezTo>
                  <a:cubicBezTo>
                    <a:pt x="6411" y="3721"/>
                    <a:pt x="6405" y="3601"/>
                    <a:pt x="6378" y="3556"/>
                  </a:cubicBezTo>
                  <a:cubicBezTo>
                    <a:pt x="6355" y="3513"/>
                    <a:pt x="6260" y="3492"/>
                    <a:pt x="6230" y="3457"/>
                  </a:cubicBezTo>
                  <a:cubicBezTo>
                    <a:pt x="6198" y="3420"/>
                    <a:pt x="6142" y="3327"/>
                    <a:pt x="6141" y="3275"/>
                  </a:cubicBezTo>
                  <a:cubicBezTo>
                    <a:pt x="6140" y="3228"/>
                    <a:pt x="6187" y="3143"/>
                    <a:pt x="6214" y="3106"/>
                  </a:cubicBezTo>
                  <a:cubicBezTo>
                    <a:pt x="6248" y="3058"/>
                    <a:pt x="6346" y="2996"/>
                    <a:pt x="6386" y="2953"/>
                  </a:cubicBezTo>
                  <a:cubicBezTo>
                    <a:pt x="6440" y="2896"/>
                    <a:pt x="6530" y="2762"/>
                    <a:pt x="6580" y="2701"/>
                  </a:cubicBezTo>
                  <a:cubicBezTo>
                    <a:pt x="6616" y="2656"/>
                    <a:pt x="6679" y="2550"/>
                    <a:pt x="6728" y="2528"/>
                  </a:cubicBezTo>
                  <a:cubicBezTo>
                    <a:pt x="6770" y="2509"/>
                    <a:pt x="6865" y="2530"/>
                    <a:pt x="6909" y="2542"/>
                  </a:cubicBezTo>
                  <a:cubicBezTo>
                    <a:pt x="6983" y="2561"/>
                    <a:pt x="7126" y="2628"/>
                    <a:pt x="7191" y="2673"/>
                  </a:cubicBezTo>
                  <a:cubicBezTo>
                    <a:pt x="7245" y="2711"/>
                    <a:pt x="7351" y="2800"/>
                    <a:pt x="7384" y="2864"/>
                  </a:cubicBezTo>
                  <a:cubicBezTo>
                    <a:pt x="7428" y="2950"/>
                    <a:pt x="7430" y="3160"/>
                    <a:pt x="7452" y="3256"/>
                  </a:cubicBezTo>
                  <a:cubicBezTo>
                    <a:pt x="7484" y="3390"/>
                    <a:pt x="7549" y="3660"/>
                    <a:pt x="7609" y="3779"/>
                  </a:cubicBezTo>
                  <a:cubicBezTo>
                    <a:pt x="7648" y="3856"/>
                    <a:pt x="7741" y="4009"/>
                    <a:pt x="7810" y="4045"/>
                  </a:cubicBezTo>
                  <a:cubicBezTo>
                    <a:pt x="7888" y="4086"/>
                    <a:pt x="8070" y="4081"/>
                    <a:pt x="8152" y="4050"/>
                  </a:cubicBezTo>
                  <a:cubicBezTo>
                    <a:pt x="8217" y="4026"/>
                    <a:pt x="8307" y="3885"/>
                    <a:pt x="8373" y="3859"/>
                  </a:cubicBezTo>
                  <a:cubicBezTo>
                    <a:pt x="8436" y="3834"/>
                    <a:pt x="8573" y="3845"/>
                    <a:pt x="8639" y="3859"/>
                  </a:cubicBezTo>
                  <a:cubicBezTo>
                    <a:pt x="8750" y="3880"/>
                    <a:pt x="8954" y="3995"/>
                    <a:pt x="9062" y="4031"/>
                  </a:cubicBezTo>
                  <a:cubicBezTo>
                    <a:pt x="9186" y="4075"/>
                    <a:pt x="9448" y="4109"/>
                    <a:pt x="9564" y="4175"/>
                  </a:cubicBezTo>
                  <a:cubicBezTo>
                    <a:pt x="9690" y="4249"/>
                    <a:pt x="9999" y="4586"/>
                    <a:pt x="9999" y="4586"/>
                  </a:cubicBezTo>
                  <a:lnTo>
                    <a:pt x="10488" y="1144"/>
                  </a:lnTo>
                  <a:cubicBezTo>
                    <a:pt x="10494" y="1149"/>
                    <a:pt x="10499" y="1155"/>
                    <a:pt x="10502" y="1161"/>
                  </a:cubicBezTo>
                  <a:cubicBezTo>
                    <a:pt x="10524" y="1204"/>
                    <a:pt x="10498" y="1315"/>
                    <a:pt x="10514" y="1361"/>
                  </a:cubicBezTo>
                  <a:cubicBezTo>
                    <a:pt x="10531" y="1413"/>
                    <a:pt x="10604" y="1497"/>
                    <a:pt x="10637" y="1538"/>
                  </a:cubicBezTo>
                  <a:cubicBezTo>
                    <a:pt x="10705" y="1625"/>
                    <a:pt x="10866" y="1772"/>
                    <a:pt x="10926" y="1868"/>
                  </a:cubicBezTo>
                  <a:cubicBezTo>
                    <a:pt x="11000" y="1984"/>
                    <a:pt x="11126" y="2244"/>
                    <a:pt x="11149" y="2386"/>
                  </a:cubicBezTo>
                  <a:cubicBezTo>
                    <a:pt x="11164" y="2474"/>
                    <a:pt x="11096" y="2657"/>
                    <a:pt x="11119" y="2742"/>
                  </a:cubicBezTo>
                  <a:cubicBezTo>
                    <a:pt x="11144" y="2840"/>
                    <a:pt x="11282" y="2979"/>
                    <a:pt x="11343" y="3051"/>
                  </a:cubicBezTo>
                  <a:cubicBezTo>
                    <a:pt x="11406" y="3126"/>
                    <a:pt x="11547" y="3259"/>
                    <a:pt x="11613" y="3331"/>
                  </a:cubicBezTo>
                  <a:cubicBezTo>
                    <a:pt x="11699" y="3421"/>
                    <a:pt x="11889" y="3585"/>
                    <a:pt x="11945" y="3702"/>
                  </a:cubicBezTo>
                  <a:cubicBezTo>
                    <a:pt x="11980" y="3776"/>
                    <a:pt x="11967" y="3961"/>
                    <a:pt x="12006" y="4031"/>
                  </a:cubicBezTo>
                  <a:cubicBezTo>
                    <a:pt x="12029" y="4074"/>
                    <a:pt x="12102" y="4154"/>
                    <a:pt x="12144" y="4150"/>
                  </a:cubicBezTo>
                  <a:cubicBezTo>
                    <a:pt x="12172" y="4149"/>
                    <a:pt x="12197" y="4070"/>
                    <a:pt x="12223" y="4060"/>
                  </a:cubicBezTo>
                  <a:cubicBezTo>
                    <a:pt x="12271" y="4043"/>
                    <a:pt x="12368" y="4113"/>
                    <a:pt x="12417" y="4102"/>
                  </a:cubicBezTo>
                  <a:cubicBezTo>
                    <a:pt x="12470" y="4088"/>
                    <a:pt x="12544" y="3973"/>
                    <a:pt x="12598" y="3954"/>
                  </a:cubicBezTo>
                  <a:cubicBezTo>
                    <a:pt x="12662" y="3931"/>
                    <a:pt x="12802" y="3968"/>
                    <a:pt x="12869" y="3954"/>
                  </a:cubicBezTo>
                  <a:cubicBezTo>
                    <a:pt x="12949" y="3938"/>
                    <a:pt x="13099" y="3861"/>
                    <a:pt x="13177" y="3828"/>
                  </a:cubicBezTo>
                  <a:cubicBezTo>
                    <a:pt x="13231" y="3805"/>
                    <a:pt x="13335" y="3739"/>
                    <a:pt x="13392" y="3738"/>
                  </a:cubicBezTo>
                  <a:cubicBezTo>
                    <a:pt x="13460" y="3735"/>
                    <a:pt x="13586" y="3821"/>
                    <a:pt x="13654" y="3828"/>
                  </a:cubicBezTo>
                  <a:cubicBezTo>
                    <a:pt x="13724" y="3837"/>
                    <a:pt x="13867" y="3808"/>
                    <a:pt x="13937" y="3793"/>
                  </a:cubicBezTo>
                  <a:cubicBezTo>
                    <a:pt x="14062" y="3766"/>
                    <a:pt x="14313" y="3701"/>
                    <a:pt x="14426" y="3632"/>
                  </a:cubicBezTo>
                  <a:cubicBezTo>
                    <a:pt x="14539" y="3563"/>
                    <a:pt x="14708" y="3318"/>
                    <a:pt x="14824" y="3255"/>
                  </a:cubicBezTo>
                  <a:cubicBezTo>
                    <a:pt x="14956" y="3181"/>
                    <a:pt x="15251" y="3108"/>
                    <a:pt x="15397" y="3114"/>
                  </a:cubicBezTo>
                  <a:cubicBezTo>
                    <a:pt x="15503" y="3118"/>
                    <a:pt x="15709" y="3188"/>
                    <a:pt x="15802" y="3248"/>
                  </a:cubicBezTo>
                  <a:cubicBezTo>
                    <a:pt x="15859" y="3284"/>
                    <a:pt x="15934" y="3423"/>
                    <a:pt x="15995" y="3450"/>
                  </a:cubicBezTo>
                  <a:cubicBezTo>
                    <a:pt x="16033" y="3467"/>
                    <a:pt x="16118" y="3455"/>
                    <a:pt x="16158" y="3450"/>
                  </a:cubicBezTo>
                  <a:cubicBezTo>
                    <a:pt x="16253" y="3438"/>
                    <a:pt x="16447" y="3404"/>
                    <a:pt x="16532" y="3352"/>
                  </a:cubicBezTo>
                  <a:cubicBezTo>
                    <a:pt x="16628" y="3293"/>
                    <a:pt x="16773" y="3095"/>
                    <a:pt x="16845" y="3002"/>
                  </a:cubicBezTo>
                  <a:cubicBezTo>
                    <a:pt x="16943" y="2878"/>
                    <a:pt x="17099" y="2590"/>
                    <a:pt x="17208" y="2477"/>
                  </a:cubicBezTo>
                  <a:cubicBezTo>
                    <a:pt x="17289" y="2392"/>
                    <a:pt x="17475" y="2252"/>
                    <a:pt x="17576" y="2204"/>
                  </a:cubicBezTo>
                  <a:cubicBezTo>
                    <a:pt x="17683" y="2153"/>
                    <a:pt x="17918" y="2132"/>
                    <a:pt x="18028" y="2091"/>
                  </a:cubicBezTo>
                  <a:cubicBezTo>
                    <a:pt x="18109" y="2062"/>
                    <a:pt x="18267" y="1985"/>
                    <a:pt x="18342" y="1937"/>
                  </a:cubicBezTo>
                  <a:cubicBezTo>
                    <a:pt x="18470" y="1857"/>
                    <a:pt x="18697" y="1642"/>
                    <a:pt x="18825" y="1559"/>
                  </a:cubicBezTo>
                  <a:cubicBezTo>
                    <a:pt x="18938" y="1487"/>
                    <a:pt x="19181" y="1382"/>
                    <a:pt x="19295" y="1315"/>
                  </a:cubicBezTo>
                  <a:cubicBezTo>
                    <a:pt x="19425" y="1237"/>
                    <a:pt x="19672" y="1053"/>
                    <a:pt x="19802" y="979"/>
                  </a:cubicBezTo>
                  <a:cubicBezTo>
                    <a:pt x="19986" y="873"/>
                    <a:pt x="20369" y="702"/>
                    <a:pt x="20556" y="607"/>
                  </a:cubicBezTo>
                  <a:cubicBezTo>
                    <a:pt x="20764" y="501"/>
                    <a:pt x="21191" y="312"/>
                    <a:pt x="21384" y="172"/>
                  </a:cubicBezTo>
                  <a:cubicBezTo>
                    <a:pt x="21441" y="131"/>
                    <a:pt x="21520" y="69"/>
                    <a:pt x="21600" y="0"/>
                  </a:cubicBezTo>
                  <a:close/>
                </a:path>
              </a:pathLst>
            </a:custGeom>
            <a:solidFill>
              <a:schemeClr val="accent1">
                <a:lumMod val="50000"/>
              </a:schemeClr>
            </a:solidFill>
            <a:ln w="3175" cap="flat">
              <a:solidFill>
                <a:schemeClr val="bg1"/>
              </a:solidFill>
              <a:prstDash val="solid"/>
              <a:miter lim="800000"/>
              <a:headEnd/>
              <a:tailEnd/>
            </a:ln>
          </p:spPr>
          <p:txBody>
            <a:bodyPr lIns="91436" tIns="91436" rIns="91436" bIns="91436"/>
            <a:lstStyle/>
            <a:p>
              <a:pPr>
                <a:defRPr/>
              </a:pPr>
              <a:endParaRPr lang="es-ES" sz="11401"/>
            </a:p>
          </p:txBody>
        </p:sp>
        <p:sp>
          <p:nvSpPr>
            <p:cNvPr id="47" name="Shape 1035"/>
            <p:cNvSpPr>
              <a:spLocks/>
            </p:cNvSpPr>
            <p:nvPr/>
          </p:nvSpPr>
          <p:spPr bwMode="auto">
            <a:xfrm>
              <a:off x="899332" y="3031442"/>
              <a:ext cx="1630946" cy="1165858"/>
            </a:xfrm>
            <a:custGeom>
              <a:avLst/>
              <a:gdLst>
                <a:gd name="T0" fmla="*/ 2147483646 w 21595"/>
                <a:gd name="T1" fmla="*/ 2147483646 h 21599"/>
                <a:gd name="T2" fmla="*/ 2147483646 w 21595"/>
                <a:gd name="T3" fmla="*/ 2147483646 h 21599"/>
                <a:gd name="T4" fmla="*/ 2147483646 w 21595"/>
                <a:gd name="T5" fmla="*/ 2147483646 h 21599"/>
                <a:gd name="T6" fmla="*/ 2147483646 w 21595"/>
                <a:gd name="T7" fmla="*/ 2147483646 h 2159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9" extrusionOk="0">
                  <a:moveTo>
                    <a:pt x="10686" y="19917"/>
                  </a:moveTo>
                  <a:cubicBezTo>
                    <a:pt x="10650" y="19896"/>
                    <a:pt x="10617" y="19876"/>
                    <a:pt x="10593" y="19862"/>
                  </a:cubicBezTo>
                  <a:cubicBezTo>
                    <a:pt x="10517" y="19817"/>
                    <a:pt x="10375" y="19692"/>
                    <a:pt x="10296" y="19659"/>
                  </a:cubicBezTo>
                  <a:cubicBezTo>
                    <a:pt x="10257" y="19643"/>
                    <a:pt x="10174" y="19646"/>
                    <a:pt x="10135" y="19634"/>
                  </a:cubicBezTo>
                  <a:cubicBezTo>
                    <a:pt x="10080" y="19616"/>
                    <a:pt x="9967" y="19576"/>
                    <a:pt x="9921" y="19532"/>
                  </a:cubicBezTo>
                  <a:cubicBezTo>
                    <a:pt x="9885" y="19499"/>
                    <a:pt x="9835" y="19402"/>
                    <a:pt x="9809" y="19354"/>
                  </a:cubicBezTo>
                  <a:cubicBezTo>
                    <a:pt x="9791" y="19320"/>
                    <a:pt x="9770" y="19232"/>
                    <a:pt x="9745" y="19208"/>
                  </a:cubicBezTo>
                  <a:cubicBezTo>
                    <a:pt x="9711" y="19176"/>
                    <a:pt x="9621" y="19186"/>
                    <a:pt x="9583" y="19165"/>
                  </a:cubicBezTo>
                  <a:cubicBezTo>
                    <a:pt x="9557" y="19150"/>
                    <a:pt x="9511" y="19103"/>
                    <a:pt x="9488" y="19080"/>
                  </a:cubicBezTo>
                  <a:cubicBezTo>
                    <a:pt x="9465" y="19059"/>
                    <a:pt x="9427" y="18999"/>
                    <a:pt x="9401" y="18992"/>
                  </a:cubicBezTo>
                  <a:cubicBezTo>
                    <a:pt x="9377" y="18985"/>
                    <a:pt x="9330" y="19011"/>
                    <a:pt x="9308" y="19021"/>
                  </a:cubicBezTo>
                  <a:cubicBezTo>
                    <a:pt x="9285" y="19031"/>
                    <a:pt x="9245" y="19078"/>
                    <a:pt x="9221" y="19076"/>
                  </a:cubicBezTo>
                  <a:cubicBezTo>
                    <a:pt x="9199" y="19075"/>
                    <a:pt x="9160" y="19036"/>
                    <a:pt x="9147" y="19013"/>
                  </a:cubicBezTo>
                  <a:cubicBezTo>
                    <a:pt x="9126" y="18976"/>
                    <a:pt x="9132" y="18868"/>
                    <a:pt x="9107" y="18839"/>
                  </a:cubicBezTo>
                  <a:cubicBezTo>
                    <a:pt x="9094" y="18825"/>
                    <a:pt x="9057" y="18828"/>
                    <a:pt x="9041" y="18831"/>
                  </a:cubicBezTo>
                  <a:cubicBezTo>
                    <a:pt x="9025" y="18833"/>
                    <a:pt x="8995" y="18857"/>
                    <a:pt x="8979" y="18861"/>
                  </a:cubicBezTo>
                  <a:cubicBezTo>
                    <a:pt x="8950" y="18865"/>
                    <a:pt x="8892" y="18856"/>
                    <a:pt x="8864" y="18843"/>
                  </a:cubicBezTo>
                  <a:cubicBezTo>
                    <a:pt x="8835" y="18831"/>
                    <a:pt x="8776" y="18795"/>
                    <a:pt x="8760" y="18759"/>
                  </a:cubicBezTo>
                  <a:cubicBezTo>
                    <a:pt x="8741" y="18717"/>
                    <a:pt x="8752" y="18611"/>
                    <a:pt x="8753" y="18561"/>
                  </a:cubicBezTo>
                  <a:cubicBezTo>
                    <a:pt x="8754" y="18526"/>
                    <a:pt x="8776" y="18457"/>
                    <a:pt x="8765" y="18425"/>
                  </a:cubicBezTo>
                  <a:cubicBezTo>
                    <a:pt x="8753" y="18384"/>
                    <a:pt x="8691" y="18341"/>
                    <a:pt x="8663" y="18319"/>
                  </a:cubicBezTo>
                  <a:cubicBezTo>
                    <a:pt x="8636" y="18298"/>
                    <a:pt x="8573" y="18275"/>
                    <a:pt x="8545" y="18252"/>
                  </a:cubicBezTo>
                  <a:cubicBezTo>
                    <a:pt x="8523" y="18234"/>
                    <a:pt x="8489" y="18175"/>
                    <a:pt x="8465" y="18163"/>
                  </a:cubicBezTo>
                  <a:cubicBezTo>
                    <a:pt x="8447" y="18154"/>
                    <a:pt x="8409" y="18158"/>
                    <a:pt x="8391" y="18163"/>
                  </a:cubicBezTo>
                  <a:cubicBezTo>
                    <a:pt x="8364" y="18171"/>
                    <a:pt x="8316" y="18208"/>
                    <a:pt x="8292" y="18222"/>
                  </a:cubicBezTo>
                  <a:cubicBezTo>
                    <a:pt x="8267" y="18236"/>
                    <a:pt x="8219" y="18281"/>
                    <a:pt x="8193" y="18277"/>
                  </a:cubicBezTo>
                  <a:cubicBezTo>
                    <a:pt x="8167" y="18273"/>
                    <a:pt x="8125" y="18223"/>
                    <a:pt x="8108" y="18197"/>
                  </a:cubicBezTo>
                  <a:cubicBezTo>
                    <a:pt x="8096" y="18177"/>
                    <a:pt x="8089" y="18121"/>
                    <a:pt x="8075" y="18105"/>
                  </a:cubicBezTo>
                  <a:cubicBezTo>
                    <a:pt x="8062" y="18088"/>
                    <a:pt x="8024" y="18064"/>
                    <a:pt x="8006" y="18070"/>
                  </a:cubicBezTo>
                  <a:cubicBezTo>
                    <a:pt x="7983" y="18079"/>
                    <a:pt x="7967" y="18162"/>
                    <a:pt x="7945" y="18176"/>
                  </a:cubicBezTo>
                  <a:cubicBezTo>
                    <a:pt x="7908" y="18199"/>
                    <a:pt x="7823" y="18163"/>
                    <a:pt x="7784" y="18172"/>
                  </a:cubicBezTo>
                  <a:cubicBezTo>
                    <a:pt x="7760" y="18177"/>
                    <a:pt x="7716" y="18200"/>
                    <a:pt x="7694" y="18214"/>
                  </a:cubicBezTo>
                  <a:cubicBezTo>
                    <a:pt x="7673" y="18227"/>
                    <a:pt x="7639" y="18273"/>
                    <a:pt x="7616" y="18277"/>
                  </a:cubicBezTo>
                  <a:cubicBezTo>
                    <a:pt x="7586" y="18282"/>
                    <a:pt x="7531" y="18236"/>
                    <a:pt x="7502" y="18231"/>
                  </a:cubicBezTo>
                  <a:cubicBezTo>
                    <a:pt x="7469" y="18225"/>
                    <a:pt x="7400" y="18245"/>
                    <a:pt x="7368" y="18231"/>
                  </a:cubicBezTo>
                  <a:cubicBezTo>
                    <a:pt x="7346" y="18221"/>
                    <a:pt x="7305" y="18179"/>
                    <a:pt x="7291" y="18151"/>
                  </a:cubicBezTo>
                  <a:cubicBezTo>
                    <a:pt x="7262" y="18088"/>
                    <a:pt x="7280" y="17912"/>
                    <a:pt x="7241" y="17859"/>
                  </a:cubicBezTo>
                  <a:cubicBezTo>
                    <a:pt x="7210" y="17817"/>
                    <a:pt x="7101" y="17848"/>
                    <a:pt x="7071" y="17804"/>
                  </a:cubicBezTo>
                  <a:cubicBezTo>
                    <a:pt x="7046" y="17766"/>
                    <a:pt x="7062" y="17647"/>
                    <a:pt x="7049" y="17597"/>
                  </a:cubicBezTo>
                  <a:cubicBezTo>
                    <a:pt x="7038" y="17552"/>
                    <a:pt x="6988" y="17478"/>
                    <a:pt x="6978" y="17432"/>
                  </a:cubicBezTo>
                  <a:cubicBezTo>
                    <a:pt x="6972" y="17400"/>
                    <a:pt x="6964" y="17325"/>
                    <a:pt x="6978" y="17297"/>
                  </a:cubicBezTo>
                  <a:cubicBezTo>
                    <a:pt x="6991" y="17273"/>
                    <a:pt x="7047" y="17282"/>
                    <a:pt x="7062" y="17259"/>
                  </a:cubicBezTo>
                  <a:cubicBezTo>
                    <a:pt x="7076" y="17236"/>
                    <a:pt x="7081" y="17168"/>
                    <a:pt x="7077" y="17137"/>
                  </a:cubicBezTo>
                  <a:cubicBezTo>
                    <a:pt x="7073" y="17096"/>
                    <a:pt x="7023" y="17034"/>
                    <a:pt x="7018" y="16993"/>
                  </a:cubicBezTo>
                  <a:cubicBezTo>
                    <a:pt x="7013" y="16951"/>
                    <a:pt x="7041" y="16866"/>
                    <a:pt x="7040" y="16824"/>
                  </a:cubicBezTo>
                  <a:cubicBezTo>
                    <a:pt x="7039" y="16774"/>
                    <a:pt x="7021" y="16674"/>
                    <a:pt x="7006" y="16630"/>
                  </a:cubicBezTo>
                  <a:cubicBezTo>
                    <a:pt x="6983" y="16562"/>
                    <a:pt x="6918" y="16437"/>
                    <a:pt x="6876" y="16388"/>
                  </a:cubicBezTo>
                  <a:cubicBezTo>
                    <a:pt x="6826" y="16332"/>
                    <a:pt x="6704" y="16257"/>
                    <a:pt x="6641" y="16232"/>
                  </a:cubicBezTo>
                  <a:cubicBezTo>
                    <a:pt x="6596" y="16216"/>
                    <a:pt x="6501" y="16217"/>
                    <a:pt x="6454" y="16212"/>
                  </a:cubicBezTo>
                  <a:cubicBezTo>
                    <a:pt x="6410" y="16205"/>
                    <a:pt x="6320" y="16212"/>
                    <a:pt x="6278" y="16190"/>
                  </a:cubicBezTo>
                  <a:cubicBezTo>
                    <a:pt x="6245" y="16173"/>
                    <a:pt x="6195" y="16098"/>
                    <a:pt x="6163" y="16076"/>
                  </a:cubicBezTo>
                  <a:cubicBezTo>
                    <a:pt x="6121" y="16046"/>
                    <a:pt x="6031" y="15998"/>
                    <a:pt x="5984" y="15992"/>
                  </a:cubicBezTo>
                  <a:cubicBezTo>
                    <a:pt x="5948" y="15987"/>
                    <a:pt x="5877" y="16020"/>
                    <a:pt x="5842" y="16016"/>
                  </a:cubicBezTo>
                  <a:cubicBezTo>
                    <a:pt x="5800" y="16014"/>
                    <a:pt x="5712" y="16001"/>
                    <a:pt x="5683" y="15961"/>
                  </a:cubicBezTo>
                  <a:cubicBezTo>
                    <a:pt x="5647" y="15913"/>
                    <a:pt x="5635" y="15761"/>
                    <a:pt x="5627" y="15692"/>
                  </a:cubicBezTo>
                  <a:cubicBezTo>
                    <a:pt x="5623" y="15641"/>
                    <a:pt x="5634" y="15536"/>
                    <a:pt x="5627" y="15485"/>
                  </a:cubicBezTo>
                  <a:cubicBezTo>
                    <a:pt x="5622" y="15437"/>
                    <a:pt x="5578" y="15350"/>
                    <a:pt x="5581" y="15303"/>
                  </a:cubicBezTo>
                  <a:cubicBezTo>
                    <a:pt x="5583" y="15266"/>
                    <a:pt x="5626" y="15211"/>
                    <a:pt x="5634" y="15175"/>
                  </a:cubicBezTo>
                  <a:cubicBezTo>
                    <a:pt x="5645" y="15127"/>
                    <a:pt x="5653" y="15023"/>
                    <a:pt x="5646" y="14973"/>
                  </a:cubicBezTo>
                  <a:cubicBezTo>
                    <a:pt x="5639" y="14925"/>
                    <a:pt x="5606" y="14835"/>
                    <a:pt x="5581" y="14800"/>
                  </a:cubicBezTo>
                  <a:cubicBezTo>
                    <a:pt x="5555" y="14761"/>
                    <a:pt x="5488" y="14704"/>
                    <a:pt x="5451" y="14690"/>
                  </a:cubicBezTo>
                  <a:cubicBezTo>
                    <a:pt x="5406" y="14673"/>
                    <a:pt x="5306" y="14719"/>
                    <a:pt x="5265" y="14690"/>
                  </a:cubicBezTo>
                  <a:cubicBezTo>
                    <a:pt x="5240" y="14672"/>
                    <a:pt x="5223" y="14581"/>
                    <a:pt x="5197" y="14563"/>
                  </a:cubicBezTo>
                  <a:cubicBezTo>
                    <a:pt x="5176" y="14549"/>
                    <a:pt x="5127" y="14558"/>
                    <a:pt x="5104" y="14563"/>
                  </a:cubicBezTo>
                  <a:cubicBezTo>
                    <a:pt x="5064" y="14572"/>
                    <a:pt x="4989" y="14622"/>
                    <a:pt x="4949" y="14631"/>
                  </a:cubicBezTo>
                  <a:cubicBezTo>
                    <a:pt x="4924" y="14636"/>
                    <a:pt x="4870" y="14637"/>
                    <a:pt x="4844" y="14631"/>
                  </a:cubicBezTo>
                  <a:cubicBezTo>
                    <a:pt x="4817" y="14625"/>
                    <a:pt x="4762" y="14605"/>
                    <a:pt x="4742" y="14580"/>
                  </a:cubicBezTo>
                  <a:cubicBezTo>
                    <a:pt x="4707" y="14538"/>
                    <a:pt x="4679" y="14410"/>
                    <a:pt x="4658" y="14352"/>
                  </a:cubicBezTo>
                  <a:cubicBezTo>
                    <a:pt x="4645" y="14314"/>
                    <a:pt x="4607" y="14242"/>
                    <a:pt x="4606" y="14200"/>
                  </a:cubicBezTo>
                  <a:cubicBezTo>
                    <a:pt x="4604" y="14162"/>
                    <a:pt x="4626" y="14090"/>
                    <a:pt x="4636" y="14056"/>
                  </a:cubicBezTo>
                  <a:cubicBezTo>
                    <a:pt x="4646" y="14025"/>
                    <a:pt x="4680" y="13971"/>
                    <a:pt x="4683" y="13938"/>
                  </a:cubicBezTo>
                  <a:cubicBezTo>
                    <a:pt x="4687" y="13891"/>
                    <a:pt x="4669" y="13791"/>
                    <a:pt x="4649" y="13752"/>
                  </a:cubicBezTo>
                  <a:cubicBezTo>
                    <a:pt x="4626" y="13707"/>
                    <a:pt x="4537" y="13672"/>
                    <a:pt x="4516" y="13625"/>
                  </a:cubicBezTo>
                  <a:cubicBezTo>
                    <a:pt x="4493" y="13577"/>
                    <a:pt x="4496" y="13454"/>
                    <a:pt x="4488" y="13398"/>
                  </a:cubicBezTo>
                  <a:cubicBezTo>
                    <a:pt x="4480" y="13343"/>
                    <a:pt x="4479" y="13224"/>
                    <a:pt x="4454" y="13182"/>
                  </a:cubicBezTo>
                  <a:cubicBezTo>
                    <a:pt x="4410" y="13111"/>
                    <a:pt x="4269" y="13060"/>
                    <a:pt x="4202" y="13042"/>
                  </a:cubicBezTo>
                  <a:cubicBezTo>
                    <a:pt x="4157" y="13030"/>
                    <a:pt x="4061" y="13037"/>
                    <a:pt x="4014" y="13042"/>
                  </a:cubicBezTo>
                  <a:cubicBezTo>
                    <a:pt x="3981" y="13046"/>
                    <a:pt x="3917" y="13068"/>
                    <a:pt x="3883" y="13072"/>
                  </a:cubicBezTo>
                  <a:cubicBezTo>
                    <a:pt x="3848" y="13076"/>
                    <a:pt x="3774" y="13083"/>
                    <a:pt x="3738" y="13072"/>
                  </a:cubicBezTo>
                  <a:cubicBezTo>
                    <a:pt x="3690" y="13056"/>
                    <a:pt x="3607" y="12968"/>
                    <a:pt x="3559" y="12953"/>
                  </a:cubicBezTo>
                  <a:cubicBezTo>
                    <a:pt x="3520" y="12941"/>
                    <a:pt x="3440" y="12973"/>
                    <a:pt x="3403" y="12953"/>
                  </a:cubicBezTo>
                  <a:cubicBezTo>
                    <a:pt x="3372" y="12936"/>
                    <a:pt x="3324" y="12863"/>
                    <a:pt x="3308" y="12822"/>
                  </a:cubicBezTo>
                  <a:cubicBezTo>
                    <a:pt x="3295" y="12791"/>
                    <a:pt x="3297" y="12714"/>
                    <a:pt x="3283" y="12683"/>
                  </a:cubicBezTo>
                  <a:cubicBezTo>
                    <a:pt x="3271" y="12656"/>
                    <a:pt x="3236" y="12613"/>
                    <a:pt x="3214" y="12603"/>
                  </a:cubicBezTo>
                  <a:cubicBezTo>
                    <a:pt x="3195" y="12592"/>
                    <a:pt x="3150" y="12608"/>
                    <a:pt x="3128" y="12603"/>
                  </a:cubicBezTo>
                  <a:cubicBezTo>
                    <a:pt x="3088" y="12594"/>
                    <a:pt x="3009" y="12568"/>
                    <a:pt x="2976" y="12535"/>
                  </a:cubicBezTo>
                  <a:cubicBezTo>
                    <a:pt x="2949" y="12508"/>
                    <a:pt x="2928" y="12406"/>
                    <a:pt x="2899" y="12383"/>
                  </a:cubicBezTo>
                  <a:cubicBezTo>
                    <a:pt x="2864" y="12356"/>
                    <a:pt x="2779" y="12356"/>
                    <a:pt x="2741" y="12366"/>
                  </a:cubicBezTo>
                  <a:cubicBezTo>
                    <a:pt x="2703" y="12375"/>
                    <a:pt x="2638" y="12439"/>
                    <a:pt x="2602" y="12454"/>
                  </a:cubicBezTo>
                  <a:cubicBezTo>
                    <a:pt x="2553" y="12475"/>
                    <a:pt x="2453" y="12507"/>
                    <a:pt x="2403" y="12497"/>
                  </a:cubicBezTo>
                  <a:cubicBezTo>
                    <a:pt x="2368" y="12490"/>
                    <a:pt x="2304" y="12440"/>
                    <a:pt x="2273" y="12417"/>
                  </a:cubicBezTo>
                  <a:cubicBezTo>
                    <a:pt x="2237" y="12388"/>
                    <a:pt x="2175" y="12309"/>
                    <a:pt x="2137" y="12286"/>
                  </a:cubicBezTo>
                  <a:cubicBezTo>
                    <a:pt x="2109" y="12269"/>
                    <a:pt x="2046" y="12256"/>
                    <a:pt x="2016" y="12247"/>
                  </a:cubicBezTo>
                  <a:cubicBezTo>
                    <a:pt x="1992" y="12241"/>
                    <a:pt x="1943" y="12240"/>
                    <a:pt x="1923" y="12222"/>
                  </a:cubicBezTo>
                  <a:cubicBezTo>
                    <a:pt x="1886" y="12190"/>
                    <a:pt x="1850" y="12072"/>
                    <a:pt x="1820" y="12028"/>
                  </a:cubicBezTo>
                  <a:cubicBezTo>
                    <a:pt x="1780" y="11967"/>
                    <a:pt x="1673" y="11879"/>
                    <a:pt x="1638" y="11813"/>
                  </a:cubicBezTo>
                  <a:cubicBezTo>
                    <a:pt x="1614" y="11764"/>
                    <a:pt x="1586" y="11651"/>
                    <a:pt x="1576" y="11593"/>
                  </a:cubicBezTo>
                  <a:cubicBezTo>
                    <a:pt x="1569" y="11551"/>
                    <a:pt x="1579" y="11460"/>
                    <a:pt x="1564" y="11424"/>
                  </a:cubicBezTo>
                  <a:cubicBezTo>
                    <a:pt x="1547" y="11383"/>
                    <a:pt x="1486" y="11331"/>
                    <a:pt x="1455" y="11314"/>
                  </a:cubicBezTo>
                  <a:cubicBezTo>
                    <a:pt x="1408" y="11288"/>
                    <a:pt x="1305" y="11281"/>
                    <a:pt x="1254" y="11280"/>
                  </a:cubicBezTo>
                  <a:cubicBezTo>
                    <a:pt x="1187" y="11279"/>
                    <a:pt x="1046" y="11272"/>
                    <a:pt x="988" y="11318"/>
                  </a:cubicBezTo>
                  <a:cubicBezTo>
                    <a:pt x="987" y="11320"/>
                    <a:pt x="986" y="11320"/>
                    <a:pt x="985" y="11321"/>
                  </a:cubicBezTo>
                  <a:cubicBezTo>
                    <a:pt x="966" y="11274"/>
                    <a:pt x="946" y="11226"/>
                    <a:pt x="932" y="11204"/>
                  </a:cubicBezTo>
                  <a:cubicBezTo>
                    <a:pt x="897" y="11150"/>
                    <a:pt x="798" y="11087"/>
                    <a:pt x="764" y="11031"/>
                  </a:cubicBezTo>
                  <a:cubicBezTo>
                    <a:pt x="743" y="10995"/>
                    <a:pt x="734" y="10895"/>
                    <a:pt x="709" y="10866"/>
                  </a:cubicBezTo>
                  <a:cubicBezTo>
                    <a:pt x="693" y="10848"/>
                    <a:pt x="648" y="10822"/>
                    <a:pt x="631" y="10836"/>
                  </a:cubicBezTo>
                  <a:cubicBezTo>
                    <a:pt x="617" y="10848"/>
                    <a:pt x="629" y="10908"/>
                    <a:pt x="619" y="10925"/>
                  </a:cubicBezTo>
                  <a:cubicBezTo>
                    <a:pt x="604" y="10950"/>
                    <a:pt x="555" y="10977"/>
                    <a:pt x="532" y="10976"/>
                  </a:cubicBezTo>
                  <a:cubicBezTo>
                    <a:pt x="509" y="10974"/>
                    <a:pt x="462" y="10943"/>
                    <a:pt x="449" y="10917"/>
                  </a:cubicBezTo>
                  <a:cubicBezTo>
                    <a:pt x="426" y="10873"/>
                    <a:pt x="422" y="10761"/>
                    <a:pt x="430" y="10710"/>
                  </a:cubicBezTo>
                  <a:cubicBezTo>
                    <a:pt x="435" y="10682"/>
                    <a:pt x="470" y="10640"/>
                    <a:pt x="477" y="10613"/>
                  </a:cubicBezTo>
                  <a:cubicBezTo>
                    <a:pt x="486" y="10573"/>
                    <a:pt x="503" y="10477"/>
                    <a:pt x="482" y="10448"/>
                  </a:cubicBezTo>
                  <a:cubicBezTo>
                    <a:pt x="468" y="10427"/>
                    <a:pt x="418" y="10436"/>
                    <a:pt x="399" y="10448"/>
                  </a:cubicBezTo>
                  <a:cubicBezTo>
                    <a:pt x="380" y="10459"/>
                    <a:pt x="361" y="10517"/>
                    <a:pt x="343" y="10532"/>
                  </a:cubicBezTo>
                  <a:cubicBezTo>
                    <a:pt x="325" y="10548"/>
                    <a:pt x="283" y="10576"/>
                    <a:pt x="263" y="10571"/>
                  </a:cubicBezTo>
                  <a:cubicBezTo>
                    <a:pt x="238" y="10564"/>
                    <a:pt x="199" y="10512"/>
                    <a:pt x="189" y="10481"/>
                  </a:cubicBezTo>
                  <a:cubicBezTo>
                    <a:pt x="171" y="10429"/>
                    <a:pt x="202" y="10305"/>
                    <a:pt x="189" y="10249"/>
                  </a:cubicBezTo>
                  <a:cubicBezTo>
                    <a:pt x="171" y="10177"/>
                    <a:pt x="89" y="10067"/>
                    <a:pt x="59" y="10004"/>
                  </a:cubicBezTo>
                  <a:cubicBezTo>
                    <a:pt x="44" y="9974"/>
                    <a:pt x="8" y="9916"/>
                    <a:pt x="2" y="9882"/>
                  </a:cubicBezTo>
                  <a:cubicBezTo>
                    <a:pt x="-5" y="9832"/>
                    <a:pt x="4" y="9727"/>
                    <a:pt x="21" y="9682"/>
                  </a:cubicBezTo>
                  <a:cubicBezTo>
                    <a:pt x="43" y="9625"/>
                    <a:pt x="133" y="9560"/>
                    <a:pt x="158" y="9506"/>
                  </a:cubicBezTo>
                  <a:cubicBezTo>
                    <a:pt x="174" y="9469"/>
                    <a:pt x="178" y="9377"/>
                    <a:pt x="194" y="9341"/>
                  </a:cubicBezTo>
                  <a:cubicBezTo>
                    <a:pt x="214" y="9298"/>
                    <a:pt x="278" y="9238"/>
                    <a:pt x="300" y="9197"/>
                  </a:cubicBezTo>
                  <a:cubicBezTo>
                    <a:pt x="323" y="9153"/>
                    <a:pt x="357" y="9055"/>
                    <a:pt x="374" y="9006"/>
                  </a:cubicBezTo>
                  <a:cubicBezTo>
                    <a:pt x="392" y="8958"/>
                    <a:pt x="418" y="8857"/>
                    <a:pt x="437" y="8808"/>
                  </a:cubicBezTo>
                  <a:cubicBezTo>
                    <a:pt x="461" y="8742"/>
                    <a:pt x="523" y="8615"/>
                    <a:pt x="551" y="8550"/>
                  </a:cubicBezTo>
                  <a:cubicBezTo>
                    <a:pt x="563" y="8522"/>
                    <a:pt x="585" y="8468"/>
                    <a:pt x="607" y="8418"/>
                  </a:cubicBezTo>
                  <a:cubicBezTo>
                    <a:pt x="637" y="8418"/>
                    <a:pt x="667" y="8422"/>
                    <a:pt x="685" y="8429"/>
                  </a:cubicBezTo>
                  <a:cubicBezTo>
                    <a:pt x="727" y="8444"/>
                    <a:pt x="793" y="8528"/>
                    <a:pt x="834" y="8544"/>
                  </a:cubicBezTo>
                  <a:cubicBezTo>
                    <a:pt x="874" y="8558"/>
                    <a:pt x="957" y="8549"/>
                    <a:pt x="997" y="8544"/>
                  </a:cubicBezTo>
                  <a:cubicBezTo>
                    <a:pt x="1060" y="8533"/>
                    <a:pt x="1185" y="8499"/>
                    <a:pt x="1245" y="8471"/>
                  </a:cubicBezTo>
                  <a:cubicBezTo>
                    <a:pt x="1292" y="8448"/>
                    <a:pt x="1384" y="8397"/>
                    <a:pt x="1422" y="8353"/>
                  </a:cubicBezTo>
                  <a:cubicBezTo>
                    <a:pt x="1481" y="8285"/>
                    <a:pt x="1556" y="8094"/>
                    <a:pt x="1603" y="8011"/>
                  </a:cubicBezTo>
                  <a:cubicBezTo>
                    <a:pt x="1672" y="7893"/>
                    <a:pt x="1829" y="7678"/>
                    <a:pt x="1891" y="7554"/>
                  </a:cubicBezTo>
                  <a:cubicBezTo>
                    <a:pt x="1917" y="7503"/>
                    <a:pt x="1956" y="7391"/>
                    <a:pt x="1978" y="7336"/>
                  </a:cubicBezTo>
                  <a:cubicBezTo>
                    <a:pt x="2000" y="7276"/>
                    <a:pt x="2036" y="7145"/>
                    <a:pt x="2065" y="7092"/>
                  </a:cubicBezTo>
                  <a:cubicBezTo>
                    <a:pt x="2091" y="7047"/>
                    <a:pt x="2155" y="6975"/>
                    <a:pt x="2189" y="6942"/>
                  </a:cubicBezTo>
                  <a:cubicBezTo>
                    <a:pt x="2226" y="6905"/>
                    <a:pt x="2316" y="6860"/>
                    <a:pt x="2349" y="6816"/>
                  </a:cubicBezTo>
                  <a:cubicBezTo>
                    <a:pt x="2411" y="6733"/>
                    <a:pt x="2476" y="6505"/>
                    <a:pt x="2528" y="6411"/>
                  </a:cubicBezTo>
                  <a:cubicBezTo>
                    <a:pt x="2577" y="6320"/>
                    <a:pt x="2685" y="6142"/>
                    <a:pt x="2751" y="6074"/>
                  </a:cubicBezTo>
                  <a:cubicBezTo>
                    <a:pt x="2799" y="6026"/>
                    <a:pt x="2914" y="5971"/>
                    <a:pt x="2966" y="5931"/>
                  </a:cubicBezTo>
                  <a:cubicBezTo>
                    <a:pt x="3018" y="5893"/>
                    <a:pt x="3124" y="5820"/>
                    <a:pt x="3165" y="5764"/>
                  </a:cubicBezTo>
                  <a:cubicBezTo>
                    <a:pt x="3210" y="5703"/>
                    <a:pt x="3269" y="5545"/>
                    <a:pt x="3300" y="5469"/>
                  </a:cubicBezTo>
                  <a:cubicBezTo>
                    <a:pt x="3338" y="5372"/>
                    <a:pt x="3394" y="5161"/>
                    <a:pt x="3434" y="5064"/>
                  </a:cubicBezTo>
                  <a:cubicBezTo>
                    <a:pt x="3476" y="4961"/>
                    <a:pt x="3582" y="4776"/>
                    <a:pt x="3629" y="4676"/>
                  </a:cubicBezTo>
                  <a:cubicBezTo>
                    <a:pt x="3671" y="4587"/>
                    <a:pt x="3736" y="4390"/>
                    <a:pt x="3789" y="4312"/>
                  </a:cubicBezTo>
                  <a:cubicBezTo>
                    <a:pt x="3845" y="4230"/>
                    <a:pt x="3996" y="4128"/>
                    <a:pt x="4056" y="4053"/>
                  </a:cubicBezTo>
                  <a:cubicBezTo>
                    <a:pt x="4141" y="3948"/>
                    <a:pt x="4297" y="3718"/>
                    <a:pt x="4354" y="3584"/>
                  </a:cubicBezTo>
                  <a:cubicBezTo>
                    <a:pt x="4408" y="3456"/>
                    <a:pt x="4448" y="3158"/>
                    <a:pt x="4495" y="3025"/>
                  </a:cubicBezTo>
                  <a:cubicBezTo>
                    <a:pt x="4516" y="2968"/>
                    <a:pt x="4560" y="2849"/>
                    <a:pt x="4598" y="2810"/>
                  </a:cubicBezTo>
                  <a:cubicBezTo>
                    <a:pt x="4664" y="2744"/>
                    <a:pt x="4836" y="2730"/>
                    <a:pt x="4912" y="2686"/>
                  </a:cubicBezTo>
                  <a:cubicBezTo>
                    <a:pt x="5003" y="2634"/>
                    <a:pt x="5184" y="2506"/>
                    <a:pt x="5260" y="2417"/>
                  </a:cubicBezTo>
                  <a:cubicBezTo>
                    <a:pt x="5315" y="2353"/>
                    <a:pt x="5410" y="2199"/>
                    <a:pt x="5441" y="2110"/>
                  </a:cubicBezTo>
                  <a:cubicBezTo>
                    <a:pt x="5470" y="2027"/>
                    <a:pt x="5496" y="1843"/>
                    <a:pt x="5497" y="1752"/>
                  </a:cubicBezTo>
                  <a:cubicBezTo>
                    <a:pt x="5497" y="1682"/>
                    <a:pt x="5461" y="1546"/>
                    <a:pt x="5460" y="1476"/>
                  </a:cubicBezTo>
                  <a:cubicBezTo>
                    <a:pt x="5459" y="1393"/>
                    <a:pt x="5471" y="1222"/>
                    <a:pt x="5497" y="1146"/>
                  </a:cubicBezTo>
                  <a:cubicBezTo>
                    <a:pt x="5526" y="1058"/>
                    <a:pt x="5642" y="932"/>
                    <a:pt x="5682" y="851"/>
                  </a:cubicBezTo>
                  <a:cubicBezTo>
                    <a:pt x="5734" y="750"/>
                    <a:pt x="5813" y="529"/>
                    <a:pt x="5855" y="420"/>
                  </a:cubicBezTo>
                  <a:cubicBezTo>
                    <a:pt x="5894" y="321"/>
                    <a:pt x="5968" y="120"/>
                    <a:pt x="6008" y="22"/>
                  </a:cubicBezTo>
                  <a:cubicBezTo>
                    <a:pt x="6011" y="15"/>
                    <a:pt x="6014" y="8"/>
                    <a:pt x="6016" y="0"/>
                  </a:cubicBezTo>
                  <a:cubicBezTo>
                    <a:pt x="6050" y="22"/>
                    <a:pt x="6090" y="47"/>
                    <a:pt x="6111" y="58"/>
                  </a:cubicBezTo>
                  <a:cubicBezTo>
                    <a:pt x="6159" y="82"/>
                    <a:pt x="6257" y="118"/>
                    <a:pt x="6306" y="138"/>
                  </a:cubicBezTo>
                  <a:cubicBezTo>
                    <a:pt x="6371" y="164"/>
                    <a:pt x="6505" y="204"/>
                    <a:pt x="6567" y="243"/>
                  </a:cubicBezTo>
                  <a:cubicBezTo>
                    <a:pt x="6621" y="277"/>
                    <a:pt x="6721" y="371"/>
                    <a:pt x="6768" y="420"/>
                  </a:cubicBezTo>
                  <a:cubicBezTo>
                    <a:pt x="6810" y="466"/>
                    <a:pt x="6875" y="589"/>
                    <a:pt x="6922" y="624"/>
                  </a:cubicBezTo>
                  <a:cubicBezTo>
                    <a:pt x="6982" y="666"/>
                    <a:pt x="7126" y="654"/>
                    <a:pt x="7186" y="695"/>
                  </a:cubicBezTo>
                  <a:cubicBezTo>
                    <a:pt x="7247" y="737"/>
                    <a:pt x="7352" y="865"/>
                    <a:pt x="7387" y="944"/>
                  </a:cubicBezTo>
                  <a:cubicBezTo>
                    <a:pt x="7416" y="1011"/>
                    <a:pt x="7436" y="1168"/>
                    <a:pt x="7440" y="1245"/>
                  </a:cubicBezTo>
                  <a:cubicBezTo>
                    <a:pt x="7445" y="1339"/>
                    <a:pt x="7436" y="1534"/>
                    <a:pt x="7415" y="1624"/>
                  </a:cubicBezTo>
                  <a:cubicBezTo>
                    <a:pt x="7394" y="1720"/>
                    <a:pt x="7316" y="1891"/>
                    <a:pt x="7272" y="1972"/>
                  </a:cubicBezTo>
                  <a:cubicBezTo>
                    <a:pt x="7227" y="2055"/>
                    <a:pt x="7092" y="2176"/>
                    <a:pt x="7062" y="2271"/>
                  </a:cubicBezTo>
                  <a:cubicBezTo>
                    <a:pt x="7031" y="2371"/>
                    <a:pt x="7036" y="2594"/>
                    <a:pt x="7044" y="2703"/>
                  </a:cubicBezTo>
                  <a:cubicBezTo>
                    <a:pt x="7048" y="2787"/>
                    <a:pt x="7096" y="2947"/>
                    <a:pt x="7102" y="3031"/>
                  </a:cubicBezTo>
                  <a:cubicBezTo>
                    <a:pt x="7111" y="3161"/>
                    <a:pt x="7082" y="3419"/>
                    <a:pt x="7087" y="3548"/>
                  </a:cubicBezTo>
                  <a:cubicBezTo>
                    <a:pt x="7090" y="3632"/>
                    <a:pt x="7105" y="3803"/>
                    <a:pt x="7120" y="3885"/>
                  </a:cubicBezTo>
                  <a:cubicBezTo>
                    <a:pt x="7144" y="4003"/>
                    <a:pt x="7230" y="4218"/>
                    <a:pt x="7254" y="4334"/>
                  </a:cubicBezTo>
                  <a:cubicBezTo>
                    <a:pt x="7285" y="4485"/>
                    <a:pt x="7307" y="4796"/>
                    <a:pt x="7328" y="4950"/>
                  </a:cubicBezTo>
                  <a:cubicBezTo>
                    <a:pt x="7354" y="5138"/>
                    <a:pt x="7401" y="5515"/>
                    <a:pt x="7449" y="5694"/>
                  </a:cubicBezTo>
                  <a:cubicBezTo>
                    <a:pt x="7503" y="5898"/>
                    <a:pt x="7633" y="6303"/>
                    <a:pt x="7740" y="6463"/>
                  </a:cubicBezTo>
                  <a:cubicBezTo>
                    <a:pt x="7797" y="6547"/>
                    <a:pt x="7948" y="6661"/>
                    <a:pt x="8025" y="6708"/>
                  </a:cubicBezTo>
                  <a:cubicBezTo>
                    <a:pt x="8100" y="6754"/>
                    <a:pt x="8261" y="6807"/>
                    <a:pt x="8341" y="6831"/>
                  </a:cubicBezTo>
                  <a:cubicBezTo>
                    <a:pt x="8441" y="6859"/>
                    <a:pt x="8643" y="6901"/>
                    <a:pt x="8744" y="6912"/>
                  </a:cubicBezTo>
                  <a:cubicBezTo>
                    <a:pt x="8807" y="6917"/>
                    <a:pt x="8937" y="6883"/>
                    <a:pt x="8998" y="6912"/>
                  </a:cubicBezTo>
                  <a:cubicBezTo>
                    <a:pt x="9042" y="6931"/>
                    <a:pt x="9118" y="7016"/>
                    <a:pt x="9150" y="7064"/>
                  </a:cubicBezTo>
                  <a:cubicBezTo>
                    <a:pt x="9186" y="7117"/>
                    <a:pt x="9232" y="7257"/>
                    <a:pt x="9264" y="7317"/>
                  </a:cubicBezTo>
                  <a:cubicBezTo>
                    <a:pt x="9303" y="7391"/>
                    <a:pt x="9374" y="7557"/>
                    <a:pt x="9434" y="7595"/>
                  </a:cubicBezTo>
                  <a:cubicBezTo>
                    <a:pt x="9479" y="7623"/>
                    <a:pt x="9583" y="7576"/>
                    <a:pt x="9630" y="7595"/>
                  </a:cubicBezTo>
                  <a:cubicBezTo>
                    <a:pt x="9663" y="7609"/>
                    <a:pt x="9721" y="7668"/>
                    <a:pt x="9748" y="7701"/>
                  </a:cubicBezTo>
                  <a:cubicBezTo>
                    <a:pt x="9787" y="7751"/>
                    <a:pt x="9836" y="7887"/>
                    <a:pt x="9878" y="7934"/>
                  </a:cubicBezTo>
                  <a:cubicBezTo>
                    <a:pt x="9923" y="7984"/>
                    <a:pt x="10031" y="8055"/>
                    <a:pt x="10088" y="8073"/>
                  </a:cubicBezTo>
                  <a:cubicBezTo>
                    <a:pt x="10157" y="8095"/>
                    <a:pt x="10302" y="8089"/>
                    <a:pt x="10374" y="8073"/>
                  </a:cubicBezTo>
                  <a:cubicBezTo>
                    <a:pt x="10478" y="8050"/>
                    <a:pt x="10676" y="7928"/>
                    <a:pt x="10779" y="7892"/>
                  </a:cubicBezTo>
                  <a:cubicBezTo>
                    <a:pt x="10911" y="7845"/>
                    <a:pt x="11181" y="7750"/>
                    <a:pt x="11318" y="7756"/>
                  </a:cubicBezTo>
                  <a:cubicBezTo>
                    <a:pt x="11368" y="7759"/>
                    <a:pt x="11477" y="7800"/>
                    <a:pt x="11553" y="7832"/>
                  </a:cubicBezTo>
                  <a:lnTo>
                    <a:pt x="11553" y="8312"/>
                  </a:lnTo>
                  <a:cubicBezTo>
                    <a:pt x="11553" y="8312"/>
                    <a:pt x="11568" y="8558"/>
                    <a:pt x="11605" y="8619"/>
                  </a:cubicBezTo>
                  <a:cubicBezTo>
                    <a:pt x="11631" y="8662"/>
                    <a:pt x="11729" y="8668"/>
                    <a:pt x="11755" y="8711"/>
                  </a:cubicBezTo>
                  <a:cubicBezTo>
                    <a:pt x="11779" y="8751"/>
                    <a:pt x="11766" y="8870"/>
                    <a:pt x="11788" y="8910"/>
                  </a:cubicBezTo>
                  <a:cubicBezTo>
                    <a:pt x="11811" y="8954"/>
                    <a:pt x="11894" y="8981"/>
                    <a:pt x="11920" y="9019"/>
                  </a:cubicBezTo>
                  <a:cubicBezTo>
                    <a:pt x="11948" y="9057"/>
                    <a:pt x="11969" y="9174"/>
                    <a:pt x="12000" y="9208"/>
                  </a:cubicBezTo>
                  <a:cubicBezTo>
                    <a:pt x="12027" y="9239"/>
                    <a:pt x="12103" y="9244"/>
                    <a:pt x="12131" y="9272"/>
                  </a:cubicBezTo>
                  <a:cubicBezTo>
                    <a:pt x="12171" y="9310"/>
                    <a:pt x="12231" y="9419"/>
                    <a:pt x="12252" y="9478"/>
                  </a:cubicBezTo>
                  <a:cubicBezTo>
                    <a:pt x="12270" y="9524"/>
                    <a:pt x="12279" y="9630"/>
                    <a:pt x="12294" y="9677"/>
                  </a:cubicBezTo>
                  <a:cubicBezTo>
                    <a:pt x="12311" y="9730"/>
                    <a:pt x="12364" y="9820"/>
                    <a:pt x="12383" y="9872"/>
                  </a:cubicBezTo>
                  <a:cubicBezTo>
                    <a:pt x="12404" y="9924"/>
                    <a:pt x="12447" y="10033"/>
                    <a:pt x="12455" y="10093"/>
                  </a:cubicBezTo>
                  <a:cubicBezTo>
                    <a:pt x="12460" y="10136"/>
                    <a:pt x="12441" y="10226"/>
                    <a:pt x="12446" y="10270"/>
                  </a:cubicBezTo>
                  <a:cubicBezTo>
                    <a:pt x="12451" y="10332"/>
                    <a:pt x="12476" y="10456"/>
                    <a:pt x="12501" y="10508"/>
                  </a:cubicBezTo>
                  <a:cubicBezTo>
                    <a:pt x="12542" y="10591"/>
                    <a:pt x="12674" y="10697"/>
                    <a:pt x="12729" y="10765"/>
                  </a:cubicBezTo>
                  <a:cubicBezTo>
                    <a:pt x="12783" y="10831"/>
                    <a:pt x="12875" y="10989"/>
                    <a:pt x="12936" y="11043"/>
                  </a:cubicBezTo>
                  <a:cubicBezTo>
                    <a:pt x="12977" y="11082"/>
                    <a:pt x="13082" y="11109"/>
                    <a:pt x="13121" y="11151"/>
                  </a:cubicBezTo>
                  <a:cubicBezTo>
                    <a:pt x="13155" y="11188"/>
                    <a:pt x="13194" y="11299"/>
                    <a:pt x="13223" y="11341"/>
                  </a:cubicBezTo>
                  <a:cubicBezTo>
                    <a:pt x="13252" y="11382"/>
                    <a:pt x="13314" y="11460"/>
                    <a:pt x="13352" y="11484"/>
                  </a:cubicBezTo>
                  <a:cubicBezTo>
                    <a:pt x="13374" y="11497"/>
                    <a:pt x="13425" y="11491"/>
                    <a:pt x="13447" y="11506"/>
                  </a:cubicBezTo>
                  <a:cubicBezTo>
                    <a:pt x="13476" y="11528"/>
                    <a:pt x="13520" y="11598"/>
                    <a:pt x="13538" y="11636"/>
                  </a:cubicBezTo>
                  <a:cubicBezTo>
                    <a:pt x="13562" y="11690"/>
                    <a:pt x="13574" y="11826"/>
                    <a:pt x="13605" y="11874"/>
                  </a:cubicBezTo>
                  <a:cubicBezTo>
                    <a:pt x="13637" y="11923"/>
                    <a:pt x="13729" y="11980"/>
                    <a:pt x="13774" y="12001"/>
                  </a:cubicBezTo>
                  <a:cubicBezTo>
                    <a:pt x="13812" y="12017"/>
                    <a:pt x="13892" y="12013"/>
                    <a:pt x="13930" y="12026"/>
                  </a:cubicBezTo>
                  <a:cubicBezTo>
                    <a:pt x="13969" y="12039"/>
                    <a:pt x="14040" y="12108"/>
                    <a:pt x="14081" y="12106"/>
                  </a:cubicBezTo>
                  <a:cubicBezTo>
                    <a:pt x="14121" y="12103"/>
                    <a:pt x="14188" y="12033"/>
                    <a:pt x="14223" y="12007"/>
                  </a:cubicBezTo>
                  <a:cubicBezTo>
                    <a:pt x="14252" y="11984"/>
                    <a:pt x="14329" y="11956"/>
                    <a:pt x="14341" y="11911"/>
                  </a:cubicBezTo>
                  <a:cubicBezTo>
                    <a:pt x="14352" y="11874"/>
                    <a:pt x="14290" y="11792"/>
                    <a:pt x="14304" y="11757"/>
                  </a:cubicBezTo>
                  <a:cubicBezTo>
                    <a:pt x="14321" y="11712"/>
                    <a:pt x="14411" y="11720"/>
                    <a:pt x="14443" y="11697"/>
                  </a:cubicBezTo>
                  <a:cubicBezTo>
                    <a:pt x="14475" y="11674"/>
                    <a:pt x="14533" y="11613"/>
                    <a:pt x="14557" y="11576"/>
                  </a:cubicBezTo>
                  <a:cubicBezTo>
                    <a:pt x="14574" y="11548"/>
                    <a:pt x="14587" y="11468"/>
                    <a:pt x="14611" y="11449"/>
                  </a:cubicBezTo>
                  <a:cubicBezTo>
                    <a:pt x="14642" y="11423"/>
                    <a:pt x="14722" y="11460"/>
                    <a:pt x="14755" y="11440"/>
                  </a:cubicBezTo>
                  <a:cubicBezTo>
                    <a:pt x="14789" y="11418"/>
                    <a:pt x="14841" y="11337"/>
                    <a:pt x="14855" y="11290"/>
                  </a:cubicBezTo>
                  <a:cubicBezTo>
                    <a:pt x="14867" y="11247"/>
                    <a:pt x="14861" y="11151"/>
                    <a:pt x="14857" y="11104"/>
                  </a:cubicBezTo>
                  <a:cubicBezTo>
                    <a:pt x="14853" y="11054"/>
                    <a:pt x="14819" y="10957"/>
                    <a:pt x="14827" y="10907"/>
                  </a:cubicBezTo>
                  <a:cubicBezTo>
                    <a:pt x="14835" y="10852"/>
                    <a:pt x="14906" y="10773"/>
                    <a:pt x="14927" y="10724"/>
                  </a:cubicBezTo>
                  <a:cubicBezTo>
                    <a:pt x="14947" y="10675"/>
                    <a:pt x="14964" y="10564"/>
                    <a:pt x="14990" y="10521"/>
                  </a:cubicBezTo>
                  <a:cubicBezTo>
                    <a:pt x="15015" y="10475"/>
                    <a:pt x="15084" y="10399"/>
                    <a:pt x="15124" y="10381"/>
                  </a:cubicBezTo>
                  <a:cubicBezTo>
                    <a:pt x="15147" y="10370"/>
                    <a:pt x="15200" y="10365"/>
                    <a:pt x="15222" y="10381"/>
                  </a:cubicBezTo>
                  <a:cubicBezTo>
                    <a:pt x="15241" y="10397"/>
                    <a:pt x="15262" y="10458"/>
                    <a:pt x="15266" y="10489"/>
                  </a:cubicBezTo>
                  <a:cubicBezTo>
                    <a:pt x="15272" y="10535"/>
                    <a:pt x="15226" y="10633"/>
                    <a:pt x="15245" y="10673"/>
                  </a:cubicBezTo>
                  <a:cubicBezTo>
                    <a:pt x="15258" y="10702"/>
                    <a:pt x="15317" y="10716"/>
                    <a:pt x="15342" y="10711"/>
                  </a:cubicBezTo>
                  <a:cubicBezTo>
                    <a:pt x="15374" y="10704"/>
                    <a:pt x="15435" y="10649"/>
                    <a:pt x="15449" y="10609"/>
                  </a:cubicBezTo>
                  <a:cubicBezTo>
                    <a:pt x="15463" y="10572"/>
                    <a:pt x="15432" y="10482"/>
                    <a:pt x="15444" y="10444"/>
                  </a:cubicBezTo>
                  <a:cubicBezTo>
                    <a:pt x="15455" y="10416"/>
                    <a:pt x="15496" y="10370"/>
                    <a:pt x="15519" y="10365"/>
                  </a:cubicBezTo>
                  <a:cubicBezTo>
                    <a:pt x="15555" y="10357"/>
                    <a:pt x="15624" y="10408"/>
                    <a:pt x="15656" y="10431"/>
                  </a:cubicBezTo>
                  <a:cubicBezTo>
                    <a:pt x="15679" y="10449"/>
                    <a:pt x="15716" y="10507"/>
                    <a:pt x="15740" y="10523"/>
                  </a:cubicBezTo>
                  <a:cubicBezTo>
                    <a:pt x="15775" y="10548"/>
                    <a:pt x="15856" y="10555"/>
                    <a:pt x="15891" y="10581"/>
                  </a:cubicBezTo>
                  <a:cubicBezTo>
                    <a:pt x="15926" y="10608"/>
                    <a:pt x="15981" y="10696"/>
                    <a:pt x="16011" y="10733"/>
                  </a:cubicBezTo>
                  <a:cubicBezTo>
                    <a:pt x="16058" y="10789"/>
                    <a:pt x="16146" y="10909"/>
                    <a:pt x="16199" y="10951"/>
                  </a:cubicBezTo>
                  <a:cubicBezTo>
                    <a:pt x="16245" y="10987"/>
                    <a:pt x="16349" y="11015"/>
                    <a:pt x="16397" y="11043"/>
                  </a:cubicBezTo>
                  <a:cubicBezTo>
                    <a:pt x="16446" y="11072"/>
                    <a:pt x="16539" y="11146"/>
                    <a:pt x="16588" y="11176"/>
                  </a:cubicBezTo>
                  <a:cubicBezTo>
                    <a:pt x="16627" y="11202"/>
                    <a:pt x="16715" y="11233"/>
                    <a:pt x="16748" y="11272"/>
                  </a:cubicBezTo>
                  <a:cubicBezTo>
                    <a:pt x="16779" y="11308"/>
                    <a:pt x="16810" y="11414"/>
                    <a:pt x="16832" y="11461"/>
                  </a:cubicBezTo>
                  <a:cubicBezTo>
                    <a:pt x="16855" y="11515"/>
                    <a:pt x="16909" y="11616"/>
                    <a:pt x="16929" y="11671"/>
                  </a:cubicBezTo>
                  <a:cubicBezTo>
                    <a:pt x="16942" y="11708"/>
                    <a:pt x="16966" y="11786"/>
                    <a:pt x="16971" y="11827"/>
                  </a:cubicBezTo>
                  <a:cubicBezTo>
                    <a:pt x="16977" y="11873"/>
                    <a:pt x="16950" y="11974"/>
                    <a:pt x="16969" y="12013"/>
                  </a:cubicBezTo>
                  <a:cubicBezTo>
                    <a:pt x="16977" y="12031"/>
                    <a:pt x="17012" y="12054"/>
                    <a:pt x="17027" y="12048"/>
                  </a:cubicBezTo>
                  <a:cubicBezTo>
                    <a:pt x="17047" y="12040"/>
                    <a:pt x="17056" y="11965"/>
                    <a:pt x="17075" y="11956"/>
                  </a:cubicBezTo>
                  <a:cubicBezTo>
                    <a:pt x="17097" y="11947"/>
                    <a:pt x="17147" y="11973"/>
                    <a:pt x="17159" y="11997"/>
                  </a:cubicBezTo>
                  <a:cubicBezTo>
                    <a:pt x="17170" y="12020"/>
                    <a:pt x="17157" y="12076"/>
                    <a:pt x="17155" y="12102"/>
                  </a:cubicBezTo>
                  <a:cubicBezTo>
                    <a:pt x="17151" y="12136"/>
                    <a:pt x="17129" y="12204"/>
                    <a:pt x="17133" y="12238"/>
                  </a:cubicBezTo>
                  <a:cubicBezTo>
                    <a:pt x="17139" y="12278"/>
                    <a:pt x="17165" y="12373"/>
                    <a:pt x="17194" y="12378"/>
                  </a:cubicBezTo>
                  <a:cubicBezTo>
                    <a:pt x="17215" y="12382"/>
                    <a:pt x="17233" y="12302"/>
                    <a:pt x="17255" y="12295"/>
                  </a:cubicBezTo>
                  <a:cubicBezTo>
                    <a:pt x="17284" y="12286"/>
                    <a:pt x="17351" y="12310"/>
                    <a:pt x="17371" y="12343"/>
                  </a:cubicBezTo>
                  <a:cubicBezTo>
                    <a:pt x="17390" y="12375"/>
                    <a:pt x="17387" y="12467"/>
                    <a:pt x="17380" y="12508"/>
                  </a:cubicBezTo>
                  <a:cubicBezTo>
                    <a:pt x="17375" y="12540"/>
                    <a:pt x="17334" y="12591"/>
                    <a:pt x="17332" y="12624"/>
                  </a:cubicBezTo>
                  <a:cubicBezTo>
                    <a:pt x="17327" y="12669"/>
                    <a:pt x="17341" y="12765"/>
                    <a:pt x="17361" y="12799"/>
                  </a:cubicBezTo>
                  <a:cubicBezTo>
                    <a:pt x="17384" y="12837"/>
                    <a:pt x="17456" y="12871"/>
                    <a:pt x="17491" y="12881"/>
                  </a:cubicBezTo>
                  <a:cubicBezTo>
                    <a:pt x="17522" y="12891"/>
                    <a:pt x="17593" y="12858"/>
                    <a:pt x="17619" y="12881"/>
                  </a:cubicBezTo>
                  <a:cubicBezTo>
                    <a:pt x="17645" y="12904"/>
                    <a:pt x="17663" y="12992"/>
                    <a:pt x="17668" y="13033"/>
                  </a:cubicBezTo>
                  <a:cubicBezTo>
                    <a:pt x="17672" y="13067"/>
                    <a:pt x="17660" y="13133"/>
                    <a:pt x="17664" y="13166"/>
                  </a:cubicBezTo>
                  <a:cubicBezTo>
                    <a:pt x="17666" y="13202"/>
                    <a:pt x="17675" y="13277"/>
                    <a:pt x="17694" y="13303"/>
                  </a:cubicBezTo>
                  <a:cubicBezTo>
                    <a:pt x="17709" y="13325"/>
                    <a:pt x="17758" y="13352"/>
                    <a:pt x="17777" y="13338"/>
                  </a:cubicBezTo>
                  <a:cubicBezTo>
                    <a:pt x="17800" y="13322"/>
                    <a:pt x="17793" y="13231"/>
                    <a:pt x="17810" y="13205"/>
                  </a:cubicBezTo>
                  <a:cubicBezTo>
                    <a:pt x="17831" y="13170"/>
                    <a:pt x="17896" y="13133"/>
                    <a:pt x="17928" y="13123"/>
                  </a:cubicBezTo>
                  <a:cubicBezTo>
                    <a:pt x="17953" y="13114"/>
                    <a:pt x="18005" y="13116"/>
                    <a:pt x="18030" y="13123"/>
                  </a:cubicBezTo>
                  <a:cubicBezTo>
                    <a:pt x="18067" y="13132"/>
                    <a:pt x="18137" y="13174"/>
                    <a:pt x="18170" y="13198"/>
                  </a:cubicBezTo>
                  <a:cubicBezTo>
                    <a:pt x="18214" y="13233"/>
                    <a:pt x="18305" y="13306"/>
                    <a:pt x="18333" y="13363"/>
                  </a:cubicBezTo>
                  <a:cubicBezTo>
                    <a:pt x="18351" y="13401"/>
                    <a:pt x="18341" y="13509"/>
                    <a:pt x="18365" y="13541"/>
                  </a:cubicBezTo>
                  <a:cubicBezTo>
                    <a:pt x="18383" y="13565"/>
                    <a:pt x="18422" y="13571"/>
                    <a:pt x="18463" y="13575"/>
                  </a:cubicBezTo>
                  <a:cubicBezTo>
                    <a:pt x="18506" y="13580"/>
                    <a:pt x="18551" y="13583"/>
                    <a:pt x="18574" y="13605"/>
                  </a:cubicBezTo>
                  <a:cubicBezTo>
                    <a:pt x="18618" y="13646"/>
                    <a:pt x="18679" y="13776"/>
                    <a:pt x="18695" y="13845"/>
                  </a:cubicBezTo>
                  <a:cubicBezTo>
                    <a:pt x="18709" y="13902"/>
                    <a:pt x="18678" y="14034"/>
                    <a:pt x="18699" y="14085"/>
                  </a:cubicBezTo>
                  <a:cubicBezTo>
                    <a:pt x="18719" y="14132"/>
                    <a:pt x="18798" y="14180"/>
                    <a:pt x="18834" y="14200"/>
                  </a:cubicBezTo>
                  <a:cubicBezTo>
                    <a:pt x="18864" y="14217"/>
                    <a:pt x="18938" y="14205"/>
                    <a:pt x="18959" y="14239"/>
                  </a:cubicBezTo>
                  <a:cubicBezTo>
                    <a:pt x="18982" y="14272"/>
                    <a:pt x="18973" y="14375"/>
                    <a:pt x="18973" y="14421"/>
                  </a:cubicBezTo>
                  <a:cubicBezTo>
                    <a:pt x="18973" y="14485"/>
                    <a:pt x="18936" y="14617"/>
                    <a:pt x="18955" y="14676"/>
                  </a:cubicBezTo>
                  <a:cubicBezTo>
                    <a:pt x="18972" y="14727"/>
                    <a:pt x="19051" y="14789"/>
                    <a:pt x="19089" y="14809"/>
                  </a:cubicBezTo>
                  <a:cubicBezTo>
                    <a:pt x="19118" y="14823"/>
                    <a:pt x="19184" y="14801"/>
                    <a:pt x="19210" y="14821"/>
                  </a:cubicBezTo>
                  <a:cubicBezTo>
                    <a:pt x="19242" y="14846"/>
                    <a:pt x="19282" y="14939"/>
                    <a:pt x="19294" y="14986"/>
                  </a:cubicBezTo>
                  <a:cubicBezTo>
                    <a:pt x="19310" y="15049"/>
                    <a:pt x="19281" y="15193"/>
                    <a:pt x="19304" y="15252"/>
                  </a:cubicBezTo>
                  <a:cubicBezTo>
                    <a:pt x="19323" y="15304"/>
                    <a:pt x="19399" y="15375"/>
                    <a:pt x="19438" y="15398"/>
                  </a:cubicBezTo>
                  <a:cubicBezTo>
                    <a:pt x="19484" y="15426"/>
                    <a:pt x="19595" y="15407"/>
                    <a:pt x="19638" y="15442"/>
                  </a:cubicBezTo>
                  <a:cubicBezTo>
                    <a:pt x="19670" y="15469"/>
                    <a:pt x="19697" y="15575"/>
                    <a:pt x="19727" y="15607"/>
                  </a:cubicBezTo>
                  <a:cubicBezTo>
                    <a:pt x="19750" y="15633"/>
                    <a:pt x="19818" y="15638"/>
                    <a:pt x="19838" y="15670"/>
                  </a:cubicBezTo>
                  <a:cubicBezTo>
                    <a:pt x="19873" y="15727"/>
                    <a:pt x="19849" y="15901"/>
                    <a:pt x="19880" y="15961"/>
                  </a:cubicBezTo>
                  <a:cubicBezTo>
                    <a:pt x="19909" y="16020"/>
                    <a:pt x="20007" y="16090"/>
                    <a:pt x="20056" y="16113"/>
                  </a:cubicBezTo>
                  <a:cubicBezTo>
                    <a:pt x="20096" y="16133"/>
                    <a:pt x="20190" y="16104"/>
                    <a:pt x="20223" y="16139"/>
                  </a:cubicBezTo>
                  <a:cubicBezTo>
                    <a:pt x="20248" y="16165"/>
                    <a:pt x="20244" y="16269"/>
                    <a:pt x="20270" y="16291"/>
                  </a:cubicBezTo>
                  <a:cubicBezTo>
                    <a:pt x="20297" y="16315"/>
                    <a:pt x="20368" y="16289"/>
                    <a:pt x="20400" y="16285"/>
                  </a:cubicBezTo>
                  <a:cubicBezTo>
                    <a:pt x="20439" y="16281"/>
                    <a:pt x="20517" y="16242"/>
                    <a:pt x="20554" y="16260"/>
                  </a:cubicBezTo>
                  <a:cubicBezTo>
                    <a:pt x="20577" y="16271"/>
                    <a:pt x="20611" y="16326"/>
                    <a:pt x="20623" y="16355"/>
                  </a:cubicBezTo>
                  <a:cubicBezTo>
                    <a:pt x="20638" y="16391"/>
                    <a:pt x="20648" y="16473"/>
                    <a:pt x="20651" y="16513"/>
                  </a:cubicBezTo>
                  <a:cubicBezTo>
                    <a:pt x="20653" y="16540"/>
                    <a:pt x="20632" y="16602"/>
                    <a:pt x="20646" y="16621"/>
                  </a:cubicBezTo>
                  <a:cubicBezTo>
                    <a:pt x="20670" y="16655"/>
                    <a:pt x="20758" y="16649"/>
                    <a:pt x="20786" y="16621"/>
                  </a:cubicBezTo>
                  <a:cubicBezTo>
                    <a:pt x="20805" y="16602"/>
                    <a:pt x="20798" y="16513"/>
                    <a:pt x="20818" y="16494"/>
                  </a:cubicBezTo>
                  <a:cubicBezTo>
                    <a:pt x="20840" y="16474"/>
                    <a:pt x="20901" y="16480"/>
                    <a:pt x="20925" y="16494"/>
                  </a:cubicBezTo>
                  <a:cubicBezTo>
                    <a:pt x="20946" y="16506"/>
                    <a:pt x="20965" y="16571"/>
                    <a:pt x="20986" y="16582"/>
                  </a:cubicBezTo>
                  <a:cubicBezTo>
                    <a:pt x="21020" y="16603"/>
                    <a:pt x="21099" y="16595"/>
                    <a:pt x="21134" y="16577"/>
                  </a:cubicBezTo>
                  <a:cubicBezTo>
                    <a:pt x="21157" y="16565"/>
                    <a:pt x="21185" y="16501"/>
                    <a:pt x="21209" y="16488"/>
                  </a:cubicBezTo>
                  <a:cubicBezTo>
                    <a:pt x="21240" y="16470"/>
                    <a:pt x="21313" y="16466"/>
                    <a:pt x="21348" y="16475"/>
                  </a:cubicBezTo>
                  <a:cubicBezTo>
                    <a:pt x="21392" y="16487"/>
                    <a:pt x="21475" y="16544"/>
                    <a:pt x="21511" y="16582"/>
                  </a:cubicBezTo>
                  <a:cubicBezTo>
                    <a:pt x="21537" y="16613"/>
                    <a:pt x="21566" y="16673"/>
                    <a:pt x="21595" y="16733"/>
                  </a:cubicBezTo>
                  <a:cubicBezTo>
                    <a:pt x="21589" y="16791"/>
                    <a:pt x="21582" y="16847"/>
                    <a:pt x="21571" y="16875"/>
                  </a:cubicBezTo>
                  <a:cubicBezTo>
                    <a:pt x="21530" y="16976"/>
                    <a:pt x="21393" y="17128"/>
                    <a:pt x="21317" y="17179"/>
                  </a:cubicBezTo>
                  <a:cubicBezTo>
                    <a:pt x="21225" y="17241"/>
                    <a:pt x="21018" y="17267"/>
                    <a:pt x="20918" y="17289"/>
                  </a:cubicBezTo>
                  <a:cubicBezTo>
                    <a:pt x="20841" y="17305"/>
                    <a:pt x="20685" y="17307"/>
                    <a:pt x="20611" y="17335"/>
                  </a:cubicBezTo>
                  <a:cubicBezTo>
                    <a:pt x="20563" y="17353"/>
                    <a:pt x="20470" y="17408"/>
                    <a:pt x="20431" y="17449"/>
                  </a:cubicBezTo>
                  <a:cubicBezTo>
                    <a:pt x="20378" y="17505"/>
                    <a:pt x="20305" y="17666"/>
                    <a:pt x="20257" y="17733"/>
                  </a:cubicBezTo>
                  <a:cubicBezTo>
                    <a:pt x="20208" y="17799"/>
                    <a:pt x="20108" y="17935"/>
                    <a:pt x="20047" y="17977"/>
                  </a:cubicBezTo>
                  <a:cubicBezTo>
                    <a:pt x="20005" y="18006"/>
                    <a:pt x="19903" y="18001"/>
                    <a:pt x="19864" y="18037"/>
                  </a:cubicBezTo>
                  <a:cubicBezTo>
                    <a:pt x="19812" y="18085"/>
                    <a:pt x="19745" y="18244"/>
                    <a:pt x="19718" y="18324"/>
                  </a:cubicBezTo>
                  <a:cubicBezTo>
                    <a:pt x="19694" y="18397"/>
                    <a:pt x="19678" y="18560"/>
                    <a:pt x="19659" y="18636"/>
                  </a:cubicBezTo>
                  <a:cubicBezTo>
                    <a:pt x="19645" y="18695"/>
                    <a:pt x="19621" y="18818"/>
                    <a:pt x="19592" y="18865"/>
                  </a:cubicBezTo>
                  <a:cubicBezTo>
                    <a:pt x="19555" y="18924"/>
                    <a:pt x="19453" y="19004"/>
                    <a:pt x="19399" y="19025"/>
                  </a:cubicBezTo>
                  <a:cubicBezTo>
                    <a:pt x="19340" y="19048"/>
                    <a:pt x="19215" y="19039"/>
                    <a:pt x="19155" y="19025"/>
                  </a:cubicBezTo>
                  <a:cubicBezTo>
                    <a:pt x="19077" y="19007"/>
                    <a:pt x="18935" y="18896"/>
                    <a:pt x="18857" y="18882"/>
                  </a:cubicBezTo>
                  <a:cubicBezTo>
                    <a:pt x="18801" y="18871"/>
                    <a:pt x="18685" y="18879"/>
                    <a:pt x="18631" y="18903"/>
                  </a:cubicBezTo>
                  <a:cubicBezTo>
                    <a:pt x="18591" y="18921"/>
                    <a:pt x="18510" y="18977"/>
                    <a:pt x="18486" y="19025"/>
                  </a:cubicBezTo>
                  <a:cubicBezTo>
                    <a:pt x="18465" y="19066"/>
                    <a:pt x="18466" y="19174"/>
                    <a:pt x="18451" y="19220"/>
                  </a:cubicBezTo>
                  <a:cubicBezTo>
                    <a:pt x="18432" y="19280"/>
                    <a:pt x="18381" y="19398"/>
                    <a:pt x="18343" y="19439"/>
                  </a:cubicBezTo>
                  <a:cubicBezTo>
                    <a:pt x="18301" y="19486"/>
                    <a:pt x="18188" y="19513"/>
                    <a:pt x="18142" y="19554"/>
                  </a:cubicBezTo>
                  <a:cubicBezTo>
                    <a:pt x="18089" y="19599"/>
                    <a:pt x="17995" y="19714"/>
                    <a:pt x="17959" y="19781"/>
                  </a:cubicBezTo>
                  <a:cubicBezTo>
                    <a:pt x="17904" y="19886"/>
                    <a:pt x="17844" y="20133"/>
                    <a:pt x="17808" y="20250"/>
                  </a:cubicBezTo>
                  <a:cubicBezTo>
                    <a:pt x="17772" y="20364"/>
                    <a:pt x="17709" y="20595"/>
                    <a:pt x="17671" y="20707"/>
                  </a:cubicBezTo>
                  <a:cubicBezTo>
                    <a:pt x="17651" y="20768"/>
                    <a:pt x="17611" y="20895"/>
                    <a:pt x="17581" y="20948"/>
                  </a:cubicBezTo>
                  <a:cubicBezTo>
                    <a:pt x="17547" y="21011"/>
                    <a:pt x="17462" y="21123"/>
                    <a:pt x="17411" y="21159"/>
                  </a:cubicBezTo>
                  <a:cubicBezTo>
                    <a:pt x="17361" y="21194"/>
                    <a:pt x="17246" y="21227"/>
                    <a:pt x="17191" y="21218"/>
                  </a:cubicBezTo>
                  <a:cubicBezTo>
                    <a:pt x="17129" y="21209"/>
                    <a:pt x="17011" y="21139"/>
                    <a:pt x="16965" y="21084"/>
                  </a:cubicBezTo>
                  <a:cubicBezTo>
                    <a:pt x="16936" y="21048"/>
                    <a:pt x="16916" y="20937"/>
                    <a:pt x="16887" y="20901"/>
                  </a:cubicBezTo>
                  <a:cubicBezTo>
                    <a:pt x="16868" y="20878"/>
                    <a:pt x="16820" y="20847"/>
                    <a:pt x="16794" y="20846"/>
                  </a:cubicBezTo>
                  <a:cubicBezTo>
                    <a:pt x="16765" y="20845"/>
                    <a:pt x="16704" y="20877"/>
                    <a:pt x="16679" y="20901"/>
                  </a:cubicBezTo>
                  <a:cubicBezTo>
                    <a:pt x="16633" y="20951"/>
                    <a:pt x="16580" y="21104"/>
                    <a:pt x="16547" y="21172"/>
                  </a:cubicBezTo>
                  <a:cubicBezTo>
                    <a:pt x="16507" y="21251"/>
                    <a:pt x="16443" y="21427"/>
                    <a:pt x="16388" y="21489"/>
                  </a:cubicBezTo>
                  <a:cubicBezTo>
                    <a:pt x="16352" y="21531"/>
                    <a:pt x="16260" y="21597"/>
                    <a:pt x="16212" y="21599"/>
                  </a:cubicBezTo>
                  <a:cubicBezTo>
                    <a:pt x="16155" y="21600"/>
                    <a:pt x="16046" y="21523"/>
                    <a:pt x="15998" y="21480"/>
                  </a:cubicBezTo>
                  <a:cubicBezTo>
                    <a:pt x="15946" y="21433"/>
                    <a:pt x="15865" y="21293"/>
                    <a:pt x="15819" y="21236"/>
                  </a:cubicBezTo>
                  <a:cubicBezTo>
                    <a:pt x="15755" y="21157"/>
                    <a:pt x="15626" y="21001"/>
                    <a:pt x="15552" y="20939"/>
                  </a:cubicBezTo>
                  <a:cubicBezTo>
                    <a:pt x="15518" y="20911"/>
                    <a:pt x="15446" y="20859"/>
                    <a:pt x="15407" y="20851"/>
                  </a:cubicBezTo>
                  <a:cubicBezTo>
                    <a:pt x="15369" y="20843"/>
                    <a:pt x="15292" y="20865"/>
                    <a:pt x="15254" y="20880"/>
                  </a:cubicBezTo>
                  <a:cubicBezTo>
                    <a:pt x="15182" y="20910"/>
                    <a:pt x="15049" y="21022"/>
                    <a:pt x="14976" y="21058"/>
                  </a:cubicBezTo>
                  <a:cubicBezTo>
                    <a:pt x="14930" y="21080"/>
                    <a:pt x="14836" y="21126"/>
                    <a:pt x="14788" y="21126"/>
                  </a:cubicBezTo>
                  <a:cubicBezTo>
                    <a:pt x="14742" y="21125"/>
                    <a:pt x="14646" y="21096"/>
                    <a:pt x="14611" y="21058"/>
                  </a:cubicBezTo>
                  <a:cubicBezTo>
                    <a:pt x="14568" y="21011"/>
                    <a:pt x="14539" y="20855"/>
                    <a:pt x="14505" y="20796"/>
                  </a:cubicBezTo>
                  <a:cubicBezTo>
                    <a:pt x="14480" y="20751"/>
                    <a:pt x="14423" y="20662"/>
                    <a:pt x="14384" y="20639"/>
                  </a:cubicBezTo>
                  <a:cubicBezTo>
                    <a:pt x="14341" y="20615"/>
                    <a:pt x="14241" y="20612"/>
                    <a:pt x="14195" y="20626"/>
                  </a:cubicBezTo>
                  <a:cubicBezTo>
                    <a:pt x="14166" y="20636"/>
                    <a:pt x="14111" y="20677"/>
                    <a:pt x="14091" y="20707"/>
                  </a:cubicBezTo>
                  <a:cubicBezTo>
                    <a:pt x="14053" y="20760"/>
                    <a:pt x="14029" y="20914"/>
                    <a:pt x="13997" y="20974"/>
                  </a:cubicBezTo>
                  <a:cubicBezTo>
                    <a:pt x="13978" y="21010"/>
                    <a:pt x="13934" y="21077"/>
                    <a:pt x="13904" y="21095"/>
                  </a:cubicBezTo>
                  <a:cubicBezTo>
                    <a:pt x="13855" y="21126"/>
                    <a:pt x="13741" y="21102"/>
                    <a:pt x="13687" y="21117"/>
                  </a:cubicBezTo>
                  <a:cubicBezTo>
                    <a:pt x="13657" y="21126"/>
                    <a:pt x="13603" y="21171"/>
                    <a:pt x="13573" y="21176"/>
                  </a:cubicBezTo>
                  <a:cubicBezTo>
                    <a:pt x="13526" y="21183"/>
                    <a:pt x="13429" y="21174"/>
                    <a:pt x="13387" y="21146"/>
                  </a:cubicBezTo>
                  <a:cubicBezTo>
                    <a:pt x="13331" y="21111"/>
                    <a:pt x="13257" y="20965"/>
                    <a:pt x="13210" y="20910"/>
                  </a:cubicBezTo>
                  <a:cubicBezTo>
                    <a:pt x="13163" y="20854"/>
                    <a:pt x="13063" y="20746"/>
                    <a:pt x="13009" y="20703"/>
                  </a:cubicBezTo>
                  <a:cubicBezTo>
                    <a:pt x="12977" y="20677"/>
                    <a:pt x="12910" y="20629"/>
                    <a:pt x="12872" y="20618"/>
                  </a:cubicBezTo>
                  <a:cubicBezTo>
                    <a:pt x="12826" y="20604"/>
                    <a:pt x="12726" y="20629"/>
                    <a:pt x="12678" y="20618"/>
                  </a:cubicBezTo>
                  <a:cubicBezTo>
                    <a:pt x="12631" y="20608"/>
                    <a:pt x="12546" y="20537"/>
                    <a:pt x="12498" y="20534"/>
                  </a:cubicBezTo>
                  <a:cubicBezTo>
                    <a:pt x="12464" y="20532"/>
                    <a:pt x="12396" y="20567"/>
                    <a:pt x="12362" y="20576"/>
                  </a:cubicBezTo>
                  <a:cubicBezTo>
                    <a:pt x="12304" y="20590"/>
                    <a:pt x="12186" y="20617"/>
                    <a:pt x="12127" y="20615"/>
                  </a:cubicBezTo>
                  <a:cubicBezTo>
                    <a:pt x="12045" y="20611"/>
                    <a:pt x="11873" y="20598"/>
                    <a:pt x="11808" y="20534"/>
                  </a:cubicBezTo>
                  <a:cubicBezTo>
                    <a:pt x="11777" y="20505"/>
                    <a:pt x="11742" y="20405"/>
                    <a:pt x="11733" y="20356"/>
                  </a:cubicBezTo>
                  <a:cubicBezTo>
                    <a:pt x="11725" y="20316"/>
                    <a:pt x="11750" y="20222"/>
                    <a:pt x="11733" y="20188"/>
                  </a:cubicBezTo>
                  <a:cubicBezTo>
                    <a:pt x="11716" y="20152"/>
                    <a:pt x="11649" y="20129"/>
                    <a:pt x="11619" y="20120"/>
                  </a:cubicBezTo>
                  <a:cubicBezTo>
                    <a:pt x="11593" y="20112"/>
                    <a:pt x="11536" y="20134"/>
                    <a:pt x="11513" y="20115"/>
                  </a:cubicBezTo>
                  <a:cubicBezTo>
                    <a:pt x="11485" y="20093"/>
                    <a:pt x="11476" y="19986"/>
                    <a:pt x="11449" y="19963"/>
                  </a:cubicBezTo>
                  <a:cubicBezTo>
                    <a:pt x="11414" y="19935"/>
                    <a:pt x="11328" y="19965"/>
                    <a:pt x="11290" y="19951"/>
                  </a:cubicBezTo>
                  <a:cubicBezTo>
                    <a:pt x="11262" y="19940"/>
                    <a:pt x="11216" y="19882"/>
                    <a:pt x="11187" y="19875"/>
                  </a:cubicBezTo>
                  <a:cubicBezTo>
                    <a:pt x="11146" y="19863"/>
                    <a:pt x="11062" y="19890"/>
                    <a:pt x="11021" y="19900"/>
                  </a:cubicBezTo>
                  <a:cubicBezTo>
                    <a:pt x="10969" y="19913"/>
                    <a:pt x="10871" y="19974"/>
                    <a:pt x="10819" y="19972"/>
                  </a:cubicBezTo>
                  <a:cubicBezTo>
                    <a:pt x="10785" y="19969"/>
                    <a:pt x="10734" y="19945"/>
                    <a:pt x="10686" y="19917"/>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48" name="Shape 1036"/>
            <p:cNvSpPr>
              <a:spLocks/>
            </p:cNvSpPr>
            <p:nvPr/>
          </p:nvSpPr>
          <p:spPr bwMode="auto">
            <a:xfrm>
              <a:off x="899332" y="3031442"/>
              <a:ext cx="1630946" cy="1165858"/>
            </a:xfrm>
            <a:custGeom>
              <a:avLst/>
              <a:gdLst>
                <a:gd name="T0" fmla="*/ 2147483646 w 21595"/>
                <a:gd name="T1" fmla="*/ 2147483646 h 21599"/>
                <a:gd name="T2" fmla="*/ 2147483646 w 21595"/>
                <a:gd name="T3" fmla="*/ 2147483646 h 21599"/>
                <a:gd name="T4" fmla="*/ 2147483646 w 21595"/>
                <a:gd name="T5" fmla="*/ 2147483646 h 21599"/>
                <a:gd name="T6" fmla="*/ 2147483646 w 21595"/>
                <a:gd name="T7" fmla="*/ 2147483646 h 2159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9" extrusionOk="0">
                  <a:moveTo>
                    <a:pt x="10686" y="19917"/>
                  </a:moveTo>
                  <a:cubicBezTo>
                    <a:pt x="10650" y="19896"/>
                    <a:pt x="10617" y="19876"/>
                    <a:pt x="10593" y="19862"/>
                  </a:cubicBezTo>
                  <a:cubicBezTo>
                    <a:pt x="10517" y="19817"/>
                    <a:pt x="10375" y="19692"/>
                    <a:pt x="10296" y="19659"/>
                  </a:cubicBezTo>
                  <a:cubicBezTo>
                    <a:pt x="10257" y="19643"/>
                    <a:pt x="10174" y="19646"/>
                    <a:pt x="10135" y="19634"/>
                  </a:cubicBezTo>
                  <a:cubicBezTo>
                    <a:pt x="10080" y="19616"/>
                    <a:pt x="9967" y="19576"/>
                    <a:pt x="9921" y="19532"/>
                  </a:cubicBezTo>
                  <a:cubicBezTo>
                    <a:pt x="9885" y="19499"/>
                    <a:pt x="9835" y="19402"/>
                    <a:pt x="9809" y="19354"/>
                  </a:cubicBezTo>
                  <a:cubicBezTo>
                    <a:pt x="9791" y="19320"/>
                    <a:pt x="9770" y="19232"/>
                    <a:pt x="9745" y="19208"/>
                  </a:cubicBezTo>
                  <a:cubicBezTo>
                    <a:pt x="9711" y="19176"/>
                    <a:pt x="9621" y="19186"/>
                    <a:pt x="9583" y="19165"/>
                  </a:cubicBezTo>
                  <a:cubicBezTo>
                    <a:pt x="9557" y="19150"/>
                    <a:pt x="9511" y="19103"/>
                    <a:pt x="9488" y="19080"/>
                  </a:cubicBezTo>
                  <a:cubicBezTo>
                    <a:pt x="9465" y="19059"/>
                    <a:pt x="9427" y="18999"/>
                    <a:pt x="9401" y="18992"/>
                  </a:cubicBezTo>
                  <a:cubicBezTo>
                    <a:pt x="9377" y="18985"/>
                    <a:pt x="9330" y="19011"/>
                    <a:pt x="9308" y="19021"/>
                  </a:cubicBezTo>
                  <a:cubicBezTo>
                    <a:pt x="9285" y="19031"/>
                    <a:pt x="9245" y="19078"/>
                    <a:pt x="9221" y="19076"/>
                  </a:cubicBezTo>
                  <a:cubicBezTo>
                    <a:pt x="9199" y="19075"/>
                    <a:pt x="9160" y="19036"/>
                    <a:pt x="9147" y="19013"/>
                  </a:cubicBezTo>
                  <a:cubicBezTo>
                    <a:pt x="9126" y="18976"/>
                    <a:pt x="9132" y="18868"/>
                    <a:pt x="9107" y="18839"/>
                  </a:cubicBezTo>
                  <a:cubicBezTo>
                    <a:pt x="9094" y="18825"/>
                    <a:pt x="9057" y="18828"/>
                    <a:pt x="9041" y="18831"/>
                  </a:cubicBezTo>
                  <a:cubicBezTo>
                    <a:pt x="9025" y="18833"/>
                    <a:pt x="8995" y="18857"/>
                    <a:pt x="8979" y="18861"/>
                  </a:cubicBezTo>
                  <a:cubicBezTo>
                    <a:pt x="8950" y="18865"/>
                    <a:pt x="8892" y="18856"/>
                    <a:pt x="8864" y="18843"/>
                  </a:cubicBezTo>
                  <a:cubicBezTo>
                    <a:pt x="8835" y="18831"/>
                    <a:pt x="8776" y="18795"/>
                    <a:pt x="8760" y="18759"/>
                  </a:cubicBezTo>
                  <a:cubicBezTo>
                    <a:pt x="8741" y="18717"/>
                    <a:pt x="8752" y="18611"/>
                    <a:pt x="8753" y="18561"/>
                  </a:cubicBezTo>
                  <a:cubicBezTo>
                    <a:pt x="8754" y="18526"/>
                    <a:pt x="8776" y="18457"/>
                    <a:pt x="8765" y="18425"/>
                  </a:cubicBezTo>
                  <a:cubicBezTo>
                    <a:pt x="8753" y="18384"/>
                    <a:pt x="8691" y="18341"/>
                    <a:pt x="8663" y="18319"/>
                  </a:cubicBezTo>
                  <a:cubicBezTo>
                    <a:pt x="8636" y="18298"/>
                    <a:pt x="8573" y="18275"/>
                    <a:pt x="8545" y="18252"/>
                  </a:cubicBezTo>
                  <a:cubicBezTo>
                    <a:pt x="8523" y="18234"/>
                    <a:pt x="8489" y="18175"/>
                    <a:pt x="8465" y="18163"/>
                  </a:cubicBezTo>
                  <a:cubicBezTo>
                    <a:pt x="8447" y="18154"/>
                    <a:pt x="8409" y="18158"/>
                    <a:pt x="8391" y="18163"/>
                  </a:cubicBezTo>
                  <a:cubicBezTo>
                    <a:pt x="8364" y="18171"/>
                    <a:pt x="8316" y="18208"/>
                    <a:pt x="8292" y="18222"/>
                  </a:cubicBezTo>
                  <a:cubicBezTo>
                    <a:pt x="8267" y="18236"/>
                    <a:pt x="8219" y="18281"/>
                    <a:pt x="8193" y="18277"/>
                  </a:cubicBezTo>
                  <a:cubicBezTo>
                    <a:pt x="8167" y="18273"/>
                    <a:pt x="8125" y="18223"/>
                    <a:pt x="8108" y="18197"/>
                  </a:cubicBezTo>
                  <a:cubicBezTo>
                    <a:pt x="8096" y="18177"/>
                    <a:pt x="8089" y="18121"/>
                    <a:pt x="8075" y="18105"/>
                  </a:cubicBezTo>
                  <a:cubicBezTo>
                    <a:pt x="8062" y="18088"/>
                    <a:pt x="8024" y="18064"/>
                    <a:pt x="8006" y="18070"/>
                  </a:cubicBezTo>
                  <a:cubicBezTo>
                    <a:pt x="7983" y="18079"/>
                    <a:pt x="7967" y="18162"/>
                    <a:pt x="7945" y="18176"/>
                  </a:cubicBezTo>
                  <a:cubicBezTo>
                    <a:pt x="7908" y="18199"/>
                    <a:pt x="7823" y="18163"/>
                    <a:pt x="7784" y="18172"/>
                  </a:cubicBezTo>
                  <a:cubicBezTo>
                    <a:pt x="7760" y="18177"/>
                    <a:pt x="7716" y="18200"/>
                    <a:pt x="7694" y="18214"/>
                  </a:cubicBezTo>
                  <a:cubicBezTo>
                    <a:pt x="7673" y="18227"/>
                    <a:pt x="7639" y="18273"/>
                    <a:pt x="7616" y="18277"/>
                  </a:cubicBezTo>
                  <a:cubicBezTo>
                    <a:pt x="7586" y="18282"/>
                    <a:pt x="7531" y="18236"/>
                    <a:pt x="7502" y="18231"/>
                  </a:cubicBezTo>
                  <a:cubicBezTo>
                    <a:pt x="7469" y="18225"/>
                    <a:pt x="7400" y="18245"/>
                    <a:pt x="7368" y="18231"/>
                  </a:cubicBezTo>
                  <a:cubicBezTo>
                    <a:pt x="7346" y="18221"/>
                    <a:pt x="7305" y="18179"/>
                    <a:pt x="7291" y="18151"/>
                  </a:cubicBezTo>
                  <a:cubicBezTo>
                    <a:pt x="7262" y="18088"/>
                    <a:pt x="7280" y="17912"/>
                    <a:pt x="7241" y="17859"/>
                  </a:cubicBezTo>
                  <a:cubicBezTo>
                    <a:pt x="7210" y="17817"/>
                    <a:pt x="7101" y="17848"/>
                    <a:pt x="7071" y="17804"/>
                  </a:cubicBezTo>
                  <a:cubicBezTo>
                    <a:pt x="7046" y="17766"/>
                    <a:pt x="7062" y="17647"/>
                    <a:pt x="7049" y="17597"/>
                  </a:cubicBezTo>
                  <a:cubicBezTo>
                    <a:pt x="7038" y="17552"/>
                    <a:pt x="6988" y="17478"/>
                    <a:pt x="6978" y="17432"/>
                  </a:cubicBezTo>
                  <a:cubicBezTo>
                    <a:pt x="6972" y="17400"/>
                    <a:pt x="6964" y="17325"/>
                    <a:pt x="6978" y="17297"/>
                  </a:cubicBezTo>
                  <a:cubicBezTo>
                    <a:pt x="6991" y="17273"/>
                    <a:pt x="7047" y="17282"/>
                    <a:pt x="7062" y="17259"/>
                  </a:cubicBezTo>
                  <a:cubicBezTo>
                    <a:pt x="7076" y="17236"/>
                    <a:pt x="7081" y="17168"/>
                    <a:pt x="7077" y="17137"/>
                  </a:cubicBezTo>
                  <a:cubicBezTo>
                    <a:pt x="7073" y="17096"/>
                    <a:pt x="7023" y="17034"/>
                    <a:pt x="7018" y="16993"/>
                  </a:cubicBezTo>
                  <a:cubicBezTo>
                    <a:pt x="7013" y="16951"/>
                    <a:pt x="7041" y="16866"/>
                    <a:pt x="7040" y="16824"/>
                  </a:cubicBezTo>
                  <a:cubicBezTo>
                    <a:pt x="7039" y="16774"/>
                    <a:pt x="7021" y="16674"/>
                    <a:pt x="7006" y="16630"/>
                  </a:cubicBezTo>
                  <a:cubicBezTo>
                    <a:pt x="6983" y="16562"/>
                    <a:pt x="6918" y="16437"/>
                    <a:pt x="6876" y="16388"/>
                  </a:cubicBezTo>
                  <a:cubicBezTo>
                    <a:pt x="6826" y="16332"/>
                    <a:pt x="6704" y="16257"/>
                    <a:pt x="6641" y="16232"/>
                  </a:cubicBezTo>
                  <a:cubicBezTo>
                    <a:pt x="6596" y="16216"/>
                    <a:pt x="6501" y="16217"/>
                    <a:pt x="6454" y="16212"/>
                  </a:cubicBezTo>
                  <a:cubicBezTo>
                    <a:pt x="6410" y="16205"/>
                    <a:pt x="6320" y="16212"/>
                    <a:pt x="6278" y="16190"/>
                  </a:cubicBezTo>
                  <a:cubicBezTo>
                    <a:pt x="6245" y="16173"/>
                    <a:pt x="6195" y="16098"/>
                    <a:pt x="6163" y="16076"/>
                  </a:cubicBezTo>
                  <a:cubicBezTo>
                    <a:pt x="6121" y="16046"/>
                    <a:pt x="6031" y="15998"/>
                    <a:pt x="5984" y="15992"/>
                  </a:cubicBezTo>
                  <a:cubicBezTo>
                    <a:pt x="5948" y="15987"/>
                    <a:pt x="5877" y="16020"/>
                    <a:pt x="5842" y="16016"/>
                  </a:cubicBezTo>
                  <a:cubicBezTo>
                    <a:pt x="5800" y="16014"/>
                    <a:pt x="5712" y="16001"/>
                    <a:pt x="5683" y="15961"/>
                  </a:cubicBezTo>
                  <a:cubicBezTo>
                    <a:pt x="5647" y="15913"/>
                    <a:pt x="5635" y="15761"/>
                    <a:pt x="5627" y="15692"/>
                  </a:cubicBezTo>
                  <a:cubicBezTo>
                    <a:pt x="5623" y="15641"/>
                    <a:pt x="5634" y="15536"/>
                    <a:pt x="5627" y="15485"/>
                  </a:cubicBezTo>
                  <a:cubicBezTo>
                    <a:pt x="5622" y="15437"/>
                    <a:pt x="5578" y="15350"/>
                    <a:pt x="5581" y="15303"/>
                  </a:cubicBezTo>
                  <a:cubicBezTo>
                    <a:pt x="5583" y="15266"/>
                    <a:pt x="5626" y="15211"/>
                    <a:pt x="5634" y="15175"/>
                  </a:cubicBezTo>
                  <a:cubicBezTo>
                    <a:pt x="5645" y="15127"/>
                    <a:pt x="5653" y="15023"/>
                    <a:pt x="5646" y="14973"/>
                  </a:cubicBezTo>
                  <a:cubicBezTo>
                    <a:pt x="5639" y="14925"/>
                    <a:pt x="5606" y="14835"/>
                    <a:pt x="5581" y="14800"/>
                  </a:cubicBezTo>
                  <a:cubicBezTo>
                    <a:pt x="5555" y="14761"/>
                    <a:pt x="5488" y="14704"/>
                    <a:pt x="5451" y="14690"/>
                  </a:cubicBezTo>
                  <a:cubicBezTo>
                    <a:pt x="5406" y="14673"/>
                    <a:pt x="5306" y="14719"/>
                    <a:pt x="5265" y="14690"/>
                  </a:cubicBezTo>
                  <a:cubicBezTo>
                    <a:pt x="5240" y="14672"/>
                    <a:pt x="5223" y="14581"/>
                    <a:pt x="5197" y="14563"/>
                  </a:cubicBezTo>
                  <a:cubicBezTo>
                    <a:pt x="5176" y="14549"/>
                    <a:pt x="5127" y="14558"/>
                    <a:pt x="5104" y="14563"/>
                  </a:cubicBezTo>
                  <a:cubicBezTo>
                    <a:pt x="5064" y="14572"/>
                    <a:pt x="4989" y="14622"/>
                    <a:pt x="4949" y="14631"/>
                  </a:cubicBezTo>
                  <a:cubicBezTo>
                    <a:pt x="4924" y="14636"/>
                    <a:pt x="4870" y="14637"/>
                    <a:pt x="4844" y="14631"/>
                  </a:cubicBezTo>
                  <a:cubicBezTo>
                    <a:pt x="4817" y="14625"/>
                    <a:pt x="4762" y="14605"/>
                    <a:pt x="4742" y="14580"/>
                  </a:cubicBezTo>
                  <a:cubicBezTo>
                    <a:pt x="4707" y="14538"/>
                    <a:pt x="4679" y="14410"/>
                    <a:pt x="4658" y="14352"/>
                  </a:cubicBezTo>
                  <a:cubicBezTo>
                    <a:pt x="4645" y="14314"/>
                    <a:pt x="4607" y="14242"/>
                    <a:pt x="4606" y="14200"/>
                  </a:cubicBezTo>
                  <a:cubicBezTo>
                    <a:pt x="4604" y="14162"/>
                    <a:pt x="4626" y="14090"/>
                    <a:pt x="4636" y="14056"/>
                  </a:cubicBezTo>
                  <a:cubicBezTo>
                    <a:pt x="4646" y="14025"/>
                    <a:pt x="4680" y="13971"/>
                    <a:pt x="4683" y="13938"/>
                  </a:cubicBezTo>
                  <a:cubicBezTo>
                    <a:pt x="4687" y="13891"/>
                    <a:pt x="4669" y="13791"/>
                    <a:pt x="4649" y="13752"/>
                  </a:cubicBezTo>
                  <a:cubicBezTo>
                    <a:pt x="4626" y="13707"/>
                    <a:pt x="4537" y="13672"/>
                    <a:pt x="4516" y="13625"/>
                  </a:cubicBezTo>
                  <a:cubicBezTo>
                    <a:pt x="4493" y="13577"/>
                    <a:pt x="4496" y="13454"/>
                    <a:pt x="4488" y="13398"/>
                  </a:cubicBezTo>
                  <a:cubicBezTo>
                    <a:pt x="4480" y="13343"/>
                    <a:pt x="4479" y="13224"/>
                    <a:pt x="4454" y="13182"/>
                  </a:cubicBezTo>
                  <a:cubicBezTo>
                    <a:pt x="4410" y="13111"/>
                    <a:pt x="4269" y="13060"/>
                    <a:pt x="4202" y="13042"/>
                  </a:cubicBezTo>
                  <a:cubicBezTo>
                    <a:pt x="4157" y="13030"/>
                    <a:pt x="4061" y="13037"/>
                    <a:pt x="4014" y="13042"/>
                  </a:cubicBezTo>
                  <a:cubicBezTo>
                    <a:pt x="3981" y="13046"/>
                    <a:pt x="3917" y="13068"/>
                    <a:pt x="3883" y="13072"/>
                  </a:cubicBezTo>
                  <a:cubicBezTo>
                    <a:pt x="3848" y="13076"/>
                    <a:pt x="3774" y="13083"/>
                    <a:pt x="3738" y="13072"/>
                  </a:cubicBezTo>
                  <a:cubicBezTo>
                    <a:pt x="3690" y="13056"/>
                    <a:pt x="3607" y="12968"/>
                    <a:pt x="3559" y="12953"/>
                  </a:cubicBezTo>
                  <a:cubicBezTo>
                    <a:pt x="3520" y="12941"/>
                    <a:pt x="3440" y="12973"/>
                    <a:pt x="3403" y="12953"/>
                  </a:cubicBezTo>
                  <a:cubicBezTo>
                    <a:pt x="3372" y="12936"/>
                    <a:pt x="3324" y="12863"/>
                    <a:pt x="3308" y="12822"/>
                  </a:cubicBezTo>
                  <a:cubicBezTo>
                    <a:pt x="3295" y="12791"/>
                    <a:pt x="3297" y="12714"/>
                    <a:pt x="3283" y="12683"/>
                  </a:cubicBezTo>
                  <a:cubicBezTo>
                    <a:pt x="3271" y="12656"/>
                    <a:pt x="3236" y="12613"/>
                    <a:pt x="3214" y="12603"/>
                  </a:cubicBezTo>
                  <a:cubicBezTo>
                    <a:pt x="3195" y="12592"/>
                    <a:pt x="3150" y="12608"/>
                    <a:pt x="3128" y="12603"/>
                  </a:cubicBezTo>
                  <a:cubicBezTo>
                    <a:pt x="3088" y="12594"/>
                    <a:pt x="3009" y="12568"/>
                    <a:pt x="2976" y="12535"/>
                  </a:cubicBezTo>
                  <a:cubicBezTo>
                    <a:pt x="2949" y="12508"/>
                    <a:pt x="2928" y="12406"/>
                    <a:pt x="2899" y="12383"/>
                  </a:cubicBezTo>
                  <a:cubicBezTo>
                    <a:pt x="2864" y="12356"/>
                    <a:pt x="2779" y="12356"/>
                    <a:pt x="2741" y="12366"/>
                  </a:cubicBezTo>
                  <a:cubicBezTo>
                    <a:pt x="2703" y="12375"/>
                    <a:pt x="2638" y="12439"/>
                    <a:pt x="2602" y="12454"/>
                  </a:cubicBezTo>
                  <a:cubicBezTo>
                    <a:pt x="2553" y="12475"/>
                    <a:pt x="2453" y="12507"/>
                    <a:pt x="2403" y="12497"/>
                  </a:cubicBezTo>
                  <a:cubicBezTo>
                    <a:pt x="2368" y="12490"/>
                    <a:pt x="2304" y="12440"/>
                    <a:pt x="2273" y="12417"/>
                  </a:cubicBezTo>
                  <a:cubicBezTo>
                    <a:pt x="2237" y="12388"/>
                    <a:pt x="2175" y="12309"/>
                    <a:pt x="2137" y="12286"/>
                  </a:cubicBezTo>
                  <a:cubicBezTo>
                    <a:pt x="2109" y="12269"/>
                    <a:pt x="2046" y="12256"/>
                    <a:pt x="2016" y="12247"/>
                  </a:cubicBezTo>
                  <a:cubicBezTo>
                    <a:pt x="1992" y="12241"/>
                    <a:pt x="1943" y="12240"/>
                    <a:pt x="1923" y="12222"/>
                  </a:cubicBezTo>
                  <a:cubicBezTo>
                    <a:pt x="1886" y="12190"/>
                    <a:pt x="1850" y="12072"/>
                    <a:pt x="1820" y="12028"/>
                  </a:cubicBezTo>
                  <a:cubicBezTo>
                    <a:pt x="1780" y="11967"/>
                    <a:pt x="1673" y="11879"/>
                    <a:pt x="1638" y="11813"/>
                  </a:cubicBezTo>
                  <a:cubicBezTo>
                    <a:pt x="1614" y="11764"/>
                    <a:pt x="1586" y="11651"/>
                    <a:pt x="1576" y="11593"/>
                  </a:cubicBezTo>
                  <a:cubicBezTo>
                    <a:pt x="1569" y="11551"/>
                    <a:pt x="1579" y="11460"/>
                    <a:pt x="1564" y="11424"/>
                  </a:cubicBezTo>
                  <a:cubicBezTo>
                    <a:pt x="1547" y="11383"/>
                    <a:pt x="1486" y="11331"/>
                    <a:pt x="1455" y="11314"/>
                  </a:cubicBezTo>
                  <a:cubicBezTo>
                    <a:pt x="1408" y="11288"/>
                    <a:pt x="1305" y="11281"/>
                    <a:pt x="1254" y="11280"/>
                  </a:cubicBezTo>
                  <a:cubicBezTo>
                    <a:pt x="1187" y="11279"/>
                    <a:pt x="1046" y="11272"/>
                    <a:pt x="988" y="11318"/>
                  </a:cubicBezTo>
                  <a:cubicBezTo>
                    <a:pt x="987" y="11320"/>
                    <a:pt x="986" y="11320"/>
                    <a:pt x="985" y="11321"/>
                  </a:cubicBezTo>
                  <a:cubicBezTo>
                    <a:pt x="966" y="11274"/>
                    <a:pt x="946" y="11226"/>
                    <a:pt x="932" y="11204"/>
                  </a:cubicBezTo>
                  <a:cubicBezTo>
                    <a:pt x="897" y="11150"/>
                    <a:pt x="798" y="11087"/>
                    <a:pt x="764" y="11031"/>
                  </a:cubicBezTo>
                  <a:cubicBezTo>
                    <a:pt x="743" y="10995"/>
                    <a:pt x="734" y="10895"/>
                    <a:pt x="709" y="10866"/>
                  </a:cubicBezTo>
                  <a:cubicBezTo>
                    <a:pt x="693" y="10848"/>
                    <a:pt x="648" y="10822"/>
                    <a:pt x="631" y="10836"/>
                  </a:cubicBezTo>
                  <a:cubicBezTo>
                    <a:pt x="617" y="10848"/>
                    <a:pt x="629" y="10908"/>
                    <a:pt x="619" y="10925"/>
                  </a:cubicBezTo>
                  <a:cubicBezTo>
                    <a:pt x="604" y="10950"/>
                    <a:pt x="555" y="10977"/>
                    <a:pt x="532" y="10976"/>
                  </a:cubicBezTo>
                  <a:cubicBezTo>
                    <a:pt x="509" y="10974"/>
                    <a:pt x="462" y="10943"/>
                    <a:pt x="449" y="10917"/>
                  </a:cubicBezTo>
                  <a:cubicBezTo>
                    <a:pt x="426" y="10873"/>
                    <a:pt x="422" y="10761"/>
                    <a:pt x="430" y="10710"/>
                  </a:cubicBezTo>
                  <a:cubicBezTo>
                    <a:pt x="435" y="10682"/>
                    <a:pt x="470" y="10640"/>
                    <a:pt x="477" y="10613"/>
                  </a:cubicBezTo>
                  <a:cubicBezTo>
                    <a:pt x="486" y="10573"/>
                    <a:pt x="503" y="10477"/>
                    <a:pt x="482" y="10448"/>
                  </a:cubicBezTo>
                  <a:cubicBezTo>
                    <a:pt x="468" y="10427"/>
                    <a:pt x="418" y="10436"/>
                    <a:pt x="399" y="10448"/>
                  </a:cubicBezTo>
                  <a:cubicBezTo>
                    <a:pt x="380" y="10459"/>
                    <a:pt x="361" y="10517"/>
                    <a:pt x="343" y="10532"/>
                  </a:cubicBezTo>
                  <a:cubicBezTo>
                    <a:pt x="325" y="10548"/>
                    <a:pt x="283" y="10576"/>
                    <a:pt x="263" y="10571"/>
                  </a:cubicBezTo>
                  <a:cubicBezTo>
                    <a:pt x="238" y="10564"/>
                    <a:pt x="199" y="10512"/>
                    <a:pt x="189" y="10481"/>
                  </a:cubicBezTo>
                  <a:cubicBezTo>
                    <a:pt x="171" y="10429"/>
                    <a:pt x="202" y="10305"/>
                    <a:pt x="189" y="10249"/>
                  </a:cubicBezTo>
                  <a:cubicBezTo>
                    <a:pt x="171" y="10177"/>
                    <a:pt x="89" y="10067"/>
                    <a:pt x="59" y="10004"/>
                  </a:cubicBezTo>
                  <a:cubicBezTo>
                    <a:pt x="44" y="9974"/>
                    <a:pt x="8" y="9916"/>
                    <a:pt x="2" y="9882"/>
                  </a:cubicBezTo>
                  <a:cubicBezTo>
                    <a:pt x="-5" y="9832"/>
                    <a:pt x="4" y="9727"/>
                    <a:pt x="21" y="9682"/>
                  </a:cubicBezTo>
                  <a:cubicBezTo>
                    <a:pt x="43" y="9625"/>
                    <a:pt x="133" y="9560"/>
                    <a:pt x="158" y="9506"/>
                  </a:cubicBezTo>
                  <a:cubicBezTo>
                    <a:pt x="174" y="9469"/>
                    <a:pt x="178" y="9377"/>
                    <a:pt x="194" y="9341"/>
                  </a:cubicBezTo>
                  <a:cubicBezTo>
                    <a:pt x="214" y="9298"/>
                    <a:pt x="278" y="9238"/>
                    <a:pt x="300" y="9197"/>
                  </a:cubicBezTo>
                  <a:cubicBezTo>
                    <a:pt x="323" y="9153"/>
                    <a:pt x="357" y="9055"/>
                    <a:pt x="374" y="9006"/>
                  </a:cubicBezTo>
                  <a:cubicBezTo>
                    <a:pt x="392" y="8958"/>
                    <a:pt x="418" y="8857"/>
                    <a:pt x="437" y="8808"/>
                  </a:cubicBezTo>
                  <a:cubicBezTo>
                    <a:pt x="461" y="8742"/>
                    <a:pt x="523" y="8615"/>
                    <a:pt x="551" y="8550"/>
                  </a:cubicBezTo>
                  <a:cubicBezTo>
                    <a:pt x="563" y="8522"/>
                    <a:pt x="585" y="8468"/>
                    <a:pt x="607" y="8418"/>
                  </a:cubicBezTo>
                  <a:cubicBezTo>
                    <a:pt x="637" y="8418"/>
                    <a:pt x="667" y="8422"/>
                    <a:pt x="685" y="8429"/>
                  </a:cubicBezTo>
                  <a:cubicBezTo>
                    <a:pt x="727" y="8444"/>
                    <a:pt x="793" y="8528"/>
                    <a:pt x="834" y="8544"/>
                  </a:cubicBezTo>
                  <a:cubicBezTo>
                    <a:pt x="874" y="8558"/>
                    <a:pt x="957" y="8549"/>
                    <a:pt x="997" y="8544"/>
                  </a:cubicBezTo>
                  <a:cubicBezTo>
                    <a:pt x="1060" y="8533"/>
                    <a:pt x="1185" y="8499"/>
                    <a:pt x="1245" y="8471"/>
                  </a:cubicBezTo>
                  <a:cubicBezTo>
                    <a:pt x="1292" y="8448"/>
                    <a:pt x="1384" y="8397"/>
                    <a:pt x="1422" y="8353"/>
                  </a:cubicBezTo>
                  <a:cubicBezTo>
                    <a:pt x="1481" y="8285"/>
                    <a:pt x="1556" y="8094"/>
                    <a:pt x="1603" y="8011"/>
                  </a:cubicBezTo>
                  <a:cubicBezTo>
                    <a:pt x="1672" y="7893"/>
                    <a:pt x="1829" y="7678"/>
                    <a:pt x="1891" y="7554"/>
                  </a:cubicBezTo>
                  <a:cubicBezTo>
                    <a:pt x="1917" y="7503"/>
                    <a:pt x="1956" y="7391"/>
                    <a:pt x="1978" y="7336"/>
                  </a:cubicBezTo>
                  <a:cubicBezTo>
                    <a:pt x="2000" y="7276"/>
                    <a:pt x="2036" y="7145"/>
                    <a:pt x="2065" y="7092"/>
                  </a:cubicBezTo>
                  <a:cubicBezTo>
                    <a:pt x="2091" y="7047"/>
                    <a:pt x="2155" y="6975"/>
                    <a:pt x="2189" y="6942"/>
                  </a:cubicBezTo>
                  <a:cubicBezTo>
                    <a:pt x="2226" y="6905"/>
                    <a:pt x="2316" y="6860"/>
                    <a:pt x="2349" y="6816"/>
                  </a:cubicBezTo>
                  <a:cubicBezTo>
                    <a:pt x="2411" y="6733"/>
                    <a:pt x="2476" y="6505"/>
                    <a:pt x="2528" y="6411"/>
                  </a:cubicBezTo>
                  <a:cubicBezTo>
                    <a:pt x="2577" y="6320"/>
                    <a:pt x="2685" y="6142"/>
                    <a:pt x="2751" y="6074"/>
                  </a:cubicBezTo>
                  <a:cubicBezTo>
                    <a:pt x="2799" y="6026"/>
                    <a:pt x="2914" y="5971"/>
                    <a:pt x="2966" y="5931"/>
                  </a:cubicBezTo>
                  <a:cubicBezTo>
                    <a:pt x="3018" y="5893"/>
                    <a:pt x="3124" y="5820"/>
                    <a:pt x="3165" y="5764"/>
                  </a:cubicBezTo>
                  <a:cubicBezTo>
                    <a:pt x="3210" y="5703"/>
                    <a:pt x="3269" y="5545"/>
                    <a:pt x="3300" y="5469"/>
                  </a:cubicBezTo>
                  <a:cubicBezTo>
                    <a:pt x="3338" y="5372"/>
                    <a:pt x="3394" y="5161"/>
                    <a:pt x="3434" y="5064"/>
                  </a:cubicBezTo>
                  <a:cubicBezTo>
                    <a:pt x="3476" y="4961"/>
                    <a:pt x="3582" y="4776"/>
                    <a:pt x="3629" y="4676"/>
                  </a:cubicBezTo>
                  <a:cubicBezTo>
                    <a:pt x="3671" y="4587"/>
                    <a:pt x="3736" y="4390"/>
                    <a:pt x="3789" y="4312"/>
                  </a:cubicBezTo>
                  <a:cubicBezTo>
                    <a:pt x="3845" y="4230"/>
                    <a:pt x="3996" y="4128"/>
                    <a:pt x="4056" y="4053"/>
                  </a:cubicBezTo>
                  <a:cubicBezTo>
                    <a:pt x="4141" y="3948"/>
                    <a:pt x="4297" y="3718"/>
                    <a:pt x="4354" y="3584"/>
                  </a:cubicBezTo>
                  <a:cubicBezTo>
                    <a:pt x="4408" y="3456"/>
                    <a:pt x="4448" y="3158"/>
                    <a:pt x="4495" y="3025"/>
                  </a:cubicBezTo>
                  <a:cubicBezTo>
                    <a:pt x="4516" y="2968"/>
                    <a:pt x="4560" y="2849"/>
                    <a:pt x="4598" y="2810"/>
                  </a:cubicBezTo>
                  <a:cubicBezTo>
                    <a:pt x="4664" y="2744"/>
                    <a:pt x="4836" y="2730"/>
                    <a:pt x="4912" y="2686"/>
                  </a:cubicBezTo>
                  <a:cubicBezTo>
                    <a:pt x="5003" y="2634"/>
                    <a:pt x="5184" y="2506"/>
                    <a:pt x="5260" y="2417"/>
                  </a:cubicBezTo>
                  <a:cubicBezTo>
                    <a:pt x="5315" y="2353"/>
                    <a:pt x="5410" y="2199"/>
                    <a:pt x="5441" y="2110"/>
                  </a:cubicBezTo>
                  <a:cubicBezTo>
                    <a:pt x="5470" y="2027"/>
                    <a:pt x="5496" y="1843"/>
                    <a:pt x="5497" y="1752"/>
                  </a:cubicBezTo>
                  <a:cubicBezTo>
                    <a:pt x="5497" y="1682"/>
                    <a:pt x="5461" y="1546"/>
                    <a:pt x="5460" y="1476"/>
                  </a:cubicBezTo>
                  <a:cubicBezTo>
                    <a:pt x="5459" y="1393"/>
                    <a:pt x="5471" y="1222"/>
                    <a:pt x="5497" y="1146"/>
                  </a:cubicBezTo>
                  <a:cubicBezTo>
                    <a:pt x="5526" y="1058"/>
                    <a:pt x="5642" y="932"/>
                    <a:pt x="5682" y="851"/>
                  </a:cubicBezTo>
                  <a:cubicBezTo>
                    <a:pt x="5734" y="750"/>
                    <a:pt x="5813" y="529"/>
                    <a:pt x="5855" y="420"/>
                  </a:cubicBezTo>
                  <a:cubicBezTo>
                    <a:pt x="5894" y="321"/>
                    <a:pt x="5968" y="120"/>
                    <a:pt x="6008" y="22"/>
                  </a:cubicBezTo>
                  <a:cubicBezTo>
                    <a:pt x="6011" y="15"/>
                    <a:pt x="6014" y="8"/>
                    <a:pt x="6016" y="0"/>
                  </a:cubicBezTo>
                  <a:cubicBezTo>
                    <a:pt x="6050" y="22"/>
                    <a:pt x="6090" y="47"/>
                    <a:pt x="6111" y="58"/>
                  </a:cubicBezTo>
                  <a:cubicBezTo>
                    <a:pt x="6159" y="82"/>
                    <a:pt x="6257" y="118"/>
                    <a:pt x="6306" y="138"/>
                  </a:cubicBezTo>
                  <a:cubicBezTo>
                    <a:pt x="6371" y="164"/>
                    <a:pt x="6505" y="204"/>
                    <a:pt x="6567" y="243"/>
                  </a:cubicBezTo>
                  <a:cubicBezTo>
                    <a:pt x="6621" y="277"/>
                    <a:pt x="6721" y="371"/>
                    <a:pt x="6768" y="420"/>
                  </a:cubicBezTo>
                  <a:cubicBezTo>
                    <a:pt x="6810" y="466"/>
                    <a:pt x="6875" y="589"/>
                    <a:pt x="6922" y="624"/>
                  </a:cubicBezTo>
                  <a:cubicBezTo>
                    <a:pt x="6982" y="666"/>
                    <a:pt x="7126" y="654"/>
                    <a:pt x="7186" y="695"/>
                  </a:cubicBezTo>
                  <a:cubicBezTo>
                    <a:pt x="7247" y="737"/>
                    <a:pt x="7352" y="865"/>
                    <a:pt x="7387" y="944"/>
                  </a:cubicBezTo>
                  <a:cubicBezTo>
                    <a:pt x="7416" y="1011"/>
                    <a:pt x="7436" y="1168"/>
                    <a:pt x="7440" y="1245"/>
                  </a:cubicBezTo>
                  <a:cubicBezTo>
                    <a:pt x="7445" y="1339"/>
                    <a:pt x="7436" y="1534"/>
                    <a:pt x="7415" y="1624"/>
                  </a:cubicBezTo>
                  <a:cubicBezTo>
                    <a:pt x="7394" y="1720"/>
                    <a:pt x="7316" y="1891"/>
                    <a:pt x="7272" y="1972"/>
                  </a:cubicBezTo>
                  <a:cubicBezTo>
                    <a:pt x="7227" y="2055"/>
                    <a:pt x="7092" y="2176"/>
                    <a:pt x="7062" y="2271"/>
                  </a:cubicBezTo>
                  <a:cubicBezTo>
                    <a:pt x="7031" y="2371"/>
                    <a:pt x="7036" y="2594"/>
                    <a:pt x="7044" y="2703"/>
                  </a:cubicBezTo>
                  <a:cubicBezTo>
                    <a:pt x="7048" y="2787"/>
                    <a:pt x="7096" y="2947"/>
                    <a:pt x="7102" y="3031"/>
                  </a:cubicBezTo>
                  <a:cubicBezTo>
                    <a:pt x="7111" y="3161"/>
                    <a:pt x="7082" y="3419"/>
                    <a:pt x="7087" y="3548"/>
                  </a:cubicBezTo>
                  <a:cubicBezTo>
                    <a:pt x="7090" y="3632"/>
                    <a:pt x="7105" y="3803"/>
                    <a:pt x="7120" y="3885"/>
                  </a:cubicBezTo>
                  <a:cubicBezTo>
                    <a:pt x="7144" y="4003"/>
                    <a:pt x="7230" y="4218"/>
                    <a:pt x="7254" y="4334"/>
                  </a:cubicBezTo>
                  <a:cubicBezTo>
                    <a:pt x="7285" y="4485"/>
                    <a:pt x="7307" y="4796"/>
                    <a:pt x="7328" y="4950"/>
                  </a:cubicBezTo>
                  <a:cubicBezTo>
                    <a:pt x="7354" y="5138"/>
                    <a:pt x="7401" y="5515"/>
                    <a:pt x="7449" y="5694"/>
                  </a:cubicBezTo>
                  <a:cubicBezTo>
                    <a:pt x="7503" y="5898"/>
                    <a:pt x="7633" y="6303"/>
                    <a:pt x="7740" y="6463"/>
                  </a:cubicBezTo>
                  <a:cubicBezTo>
                    <a:pt x="7797" y="6547"/>
                    <a:pt x="7948" y="6661"/>
                    <a:pt x="8025" y="6708"/>
                  </a:cubicBezTo>
                  <a:cubicBezTo>
                    <a:pt x="8100" y="6754"/>
                    <a:pt x="8261" y="6807"/>
                    <a:pt x="8341" y="6831"/>
                  </a:cubicBezTo>
                  <a:cubicBezTo>
                    <a:pt x="8441" y="6859"/>
                    <a:pt x="8643" y="6901"/>
                    <a:pt x="8744" y="6912"/>
                  </a:cubicBezTo>
                  <a:cubicBezTo>
                    <a:pt x="8807" y="6917"/>
                    <a:pt x="8937" y="6883"/>
                    <a:pt x="8998" y="6912"/>
                  </a:cubicBezTo>
                  <a:cubicBezTo>
                    <a:pt x="9042" y="6931"/>
                    <a:pt x="9118" y="7016"/>
                    <a:pt x="9150" y="7064"/>
                  </a:cubicBezTo>
                  <a:cubicBezTo>
                    <a:pt x="9186" y="7117"/>
                    <a:pt x="9232" y="7257"/>
                    <a:pt x="9264" y="7317"/>
                  </a:cubicBezTo>
                  <a:cubicBezTo>
                    <a:pt x="9303" y="7391"/>
                    <a:pt x="9374" y="7557"/>
                    <a:pt x="9434" y="7595"/>
                  </a:cubicBezTo>
                  <a:cubicBezTo>
                    <a:pt x="9479" y="7623"/>
                    <a:pt x="9583" y="7576"/>
                    <a:pt x="9630" y="7595"/>
                  </a:cubicBezTo>
                  <a:cubicBezTo>
                    <a:pt x="9663" y="7609"/>
                    <a:pt x="9721" y="7668"/>
                    <a:pt x="9748" y="7701"/>
                  </a:cubicBezTo>
                  <a:cubicBezTo>
                    <a:pt x="9787" y="7751"/>
                    <a:pt x="9836" y="7887"/>
                    <a:pt x="9878" y="7934"/>
                  </a:cubicBezTo>
                  <a:cubicBezTo>
                    <a:pt x="9923" y="7984"/>
                    <a:pt x="10031" y="8055"/>
                    <a:pt x="10088" y="8073"/>
                  </a:cubicBezTo>
                  <a:cubicBezTo>
                    <a:pt x="10157" y="8095"/>
                    <a:pt x="10302" y="8089"/>
                    <a:pt x="10374" y="8073"/>
                  </a:cubicBezTo>
                  <a:cubicBezTo>
                    <a:pt x="10478" y="8050"/>
                    <a:pt x="10676" y="7928"/>
                    <a:pt x="10779" y="7892"/>
                  </a:cubicBezTo>
                  <a:cubicBezTo>
                    <a:pt x="10911" y="7845"/>
                    <a:pt x="11181" y="7750"/>
                    <a:pt x="11318" y="7756"/>
                  </a:cubicBezTo>
                  <a:cubicBezTo>
                    <a:pt x="11368" y="7759"/>
                    <a:pt x="11477" y="7800"/>
                    <a:pt x="11553" y="7832"/>
                  </a:cubicBezTo>
                  <a:lnTo>
                    <a:pt x="11553" y="8312"/>
                  </a:lnTo>
                  <a:cubicBezTo>
                    <a:pt x="11553" y="8312"/>
                    <a:pt x="11568" y="8558"/>
                    <a:pt x="11605" y="8619"/>
                  </a:cubicBezTo>
                  <a:cubicBezTo>
                    <a:pt x="11631" y="8662"/>
                    <a:pt x="11729" y="8668"/>
                    <a:pt x="11755" y="8711"/>
                  </a:cubicBezTo>
                  <a:cubicBezTo>
                    <a:pt x="11779" y="8751"/>
                    <a:pt x="11766" y="8870"/>
                    <a:pt x="11788" y="8910"/>
                  </a:cubicBezTo>
                  <a:cubicBezTo>
                    <a:pt x="11811" y="8954"/>
                    <a:pt x="11894" y="8981"/>
                    <a:pt x="11920" y="9019"/>
                  </a:cubicBezTo>
                  <a:cubicBezTo>
                    <a:pt x="11948" y="9057"/>
                    <a:pt x="11969" y="9174"/>
                    <a:pt x="12000" y="9208"/>
                  </a:cubicBezTo>
                  <a:cubicBezTo>
                    <a:pt x="12027" y="9239"/>
                    <a:pt x="12103" y="9244"/>
                    <a:pt x="12131" y="9272"/>
                  </a:cubicBezTo>
                  <a:cubicBezTo>
                    <a:pt x="12171" y="9310"/>
                    <a:pt x="12231" y="9419"/>
                    <a:pt x="12252" y="9478"/>
                  </a:cubicBezTo>
                  <a:cubicBezTo>
                    <a:pt x="12270" y="9524"/>
                    <a:pt x="12279" y="9630"/>
                    <a:pt x="12294" y="9677"/>
                  </a:cubicBezTo>
                  <a:cubicBezTo>
                    <a:pt x="12311" y="9730"/>
                    <a:pt x="12364" y="9820"/>
                    <a:pt x="12383" y="9872"/>
                  </a:cubicBezTo>
                  <a:cubicBezTo>
                    <a:pt x="12404" y="9924"/>
                    <a:pt x="12447" y="10033"/>
                    <a:pt x="12455" y="10093"/>
                  </a:cubicBezTo>
                  <a:cubicBezTo>
                    <a:pt x="12460" y="10136"/>
                    <a:pt x="12441" y="10226"/>
                    <a:pt x="12446" y="10270"/>
                  </a:cubicBezTo>
                  <a:cubicBezTo>
                    <a:pt x="12451" y="10332"/>
                    <a:pt x="12476" y="10456"/>
                    <a:pt x="12501" y="10508"/>
                  </a:cubicBezTo>
                  <a:cubicBezTo>
                    <a:pt x="12542" y="10591"/>
                    <a:pt x="12674" y="10697"/>
                    <a:pt x="12729" y="10765"/>
                  </a:cubicBezTo>
                  <a:cubicBezTo>
                    <a:pt x="12783" y="10831"/>
                    <a:pt x="12875" y="10989"/>
                    <a:pt x="12936" y="11043"/>
                  </a:cubicBezTo>
                  <a:cubicBezTo>
                    <a:pt x="12977" y="11082"/>
                    <a:pt x="13082" y="11109"/>
                    <a:pt x="13121" y="11151"/>
                  </a:cubicBezTo>
                  <a:cubicBezTo>
                    <a:pt x="13155" y="11188"/>
                    <a:pt x="13194" y="11299"/>
                    <a:pt x="13223" y="11341"/>
                  </a:cubicBezTo>
                  <a:cubicBezTo>
                    <a:pt x="13252" y="11382"/>
                    <a:pt x="13314" y="11460"/>
                    <a:pt x="13352" y="11484"/>
                  </a:cubicBezTo>
                  <a:cubicBezTo>
                    <a:pt x="13374" y="11497"/>
                    <a:pt x="13425" y="11491"/>
                    <a:pt x="13447" y="11506"/>
                  </a:cubicBezTo>
                  <a:cubicBezTo>
                    <a:pt x="13476" y="11528"/>
                    <a:pt x="13520" y="11598"/>
                    <a:pt x="13538" y="11636"/>
                  </a:cubicBezTo>
                  <a:cubicBezTo>
                    <a:pt x="13562" y="11690"/>
                    <a:pt x="13574" y="11826"/>
                    <a:pt x="13605" y="11874"/>
                  </a:cubicBezTo>
                  <a:cubicBezTo>
                    <a:pt x="13637" y="11923"/>
                    <a:pt x="13729" y="11980"/>
                    <a:pt x="13774" y="12001"/>
                  </a:cubicBezTo>
                  <a:cubicBezTo>
                    <a:pt x="13812" y="12017"/>
                    <a:pt x="13892" y="12013"/>
                    <a:pt x="13930" y="12026"/>
                  </a:cubicBezTo>
                  <a:cubicBezTo>
                    <a:pt x="13969" y="12039"/>
                    <a:pt x="14040" y="12108"/>
                    <a:pt x="14081" y="12106"/>
                  </a:cubicBezTo>
                  <a:cubicBezTo>
                    <a:pt x="14121" y="12103"/>
                    <a:pt x="14188" y="12033"/>
                    <a:pt x="14223" y="12007"/>
                  </a:cubicBezTo>
                  <a:cubicBezTo>
                    <a:pt x="14252" y="11984"/>
                    <a:pt x="14329" y="11956"/>
                    <a:pt x="14341" y="11911"/>
                  </a:cubicBezTo>
                  <a:cubicBezTo>
                    <a:pt x="14352" y="11874"/>
                    <a:pt x="14290" y="11792"/>
                    <a:pt x="14304" y="11757"/>
                  </a:cubicBezTo>
                  <a:cubicBezTo>
                    <a:pt x="14321" y="11712"/>
                    <a:pt x="14411" y="11720"/>
                    <a:pt x="14443" y="11697"/>
                  </a:cubicBezTo>
                  <a:cubicBezTo>
                    <a:pt x="14475" y="11674"/>
                    <a:pt x="14533" y="11613"/>
                    <a:pt x="14557" y="11576"/>
                  </a:cubicBezTo>
                  <a:cubicBezTo>
                    <a:pt x="14574" y="11548"/>
                    <a:pt x="14587" y="11468"/>
                    <a:pt x="14611" y="11449"/>
                  </a:cubicBezTo>
                  <a:cubicBezTo>
                    <a:pt x="14642" y="11423"/>
                    <a:pt x="14722" y="11460"/>
                    <a:pt x="14755" y="11440"/>
                  </a:cubicBezTo>
                  <a:cubicBezTo>
                    <a:pt x="14789" y="11418"/>
                    <a:pt x="14841" y="11337"/>
                    <a:pt x="14855" y="11290"/>
                  </a:cubicBezTo>
                  <a:cubicBezTo>
                    <a:pt x="14867" y="11247"/>
                    <a:pt x="14861" y="11151"/>
                    <a:pt x="14857" y="11104"/>
                  </a:cubicBezTo>
                  <a:cubicBezTo>
                    <a:pt x="14853" y="11054"/>
                    <a:pt x="14819" y="10957"/>
                    <a:pt x="14827" y="10907"/>
                  </a:cubicBezTo>
                  <a:cubicBezTo>
                    <a:pt x="14835" y="10852"/>
                    <a:pt x="14906" y="10773"/>
                    <a:pt x="14927" y="10724"/>
                  </a:cubicBezTo>
                  <a:cubicBezTo>
                    <a:pt x="14947" y="10675"/>
                    <a:pt x="14964" y="10564"/>
                    <a:pt x="14990" y="10521"/>
                  </a:cubicBezTo>
                  <a:cubicBezTo>
                    <a:pt x="15015" y="10475"/>
                    <a:pt x="15084" y="10399"/>
                    <a:pt x="15124" y="10381"/>
                  </a:cubicBezTo>
                  <a:cubicBezTo>
                    <a:pt x="15147" y="10370"/>
                    <a:pt x="15200" y="10365"/>
                    <a:pt x="15222" y="10381"/>
                  </a:cubicBezTo>
                  <a:cubicBezTo>
                    <a:pt x="15241" y="10397"/>
                    <a:pt x="15262" y="10458"/>
                    <a:pt x="15266" y="10489"/>
                  </a:cubicBezTo>
                  <a:cubicBezTo>
                    <a:pt x="15272" y="10535"/>
                    <a:pt x="15226" y="10633"/>
                    <a:pt x="15245" y="10673"/>
                  </a:cubicBezTo>
                  <a:cubicBezTo>
                    <a:pt x="15258" y="10702"/>
                    <a:pt x="15317" y="10716"/>
                    <a:pt x="15342" y="10711"/>
                  </a:cubicBezTo>
                  <a:cubicBezTo>
                    <a:pt x="15374" y="10704"/>
                    <a:pt x="15435" y="10649"/>
                    <a:pt x="15449" y="10609"/>
                  </a:cubicBezTo>
                  <a:cubicBezTo>
                    <a:pt x="15463" y="10572"/>
                    <a:pt x="15432" y="10482"/>
                    <a:pt x="15444" y="10444"/>
                  </a:cubicBezTo>
                  <a:cubicBezTo>
                    <a:pt x="15455" y="10416"/>
                    <a:pt x="15496" y="10370"/>
                    <a:pt x="15519" y="10365"/>
                  </a:cubicBezTo>
                  <a:cubicBezTo>
                    <a:pt x="15555" y="10357"/>
                    <a:pt x="15624" y="10408"/>
                    <a:pt x="15656" y="10431"/>
                  </a:cubicBezTo>
                  <a:cubicBezTo>
                    <a:pt x="15679" y="10449"/>
                    <a:pt x="15716" y="10507"/>
                    <a:pt x="15740" y="10523"/>
                  </a:cubicBezTo>
                  <a:cubicBezTo>
                    <a:pt x="15775" y="10548"/>
                    <a:pt x="15856" y="10555"/>
                    <a:pt x="15891" y="10581"/>
                  </a:cubicBezTo>
                  <a:cubicBezTo>
                    <a:pt x="15926" y="10608"/>
                    <a:pt x="15981" y="10696"/>
                    <a:pt x="16011" y="10733"/>
                  </a:cubicBezTo>
                  <a:cubicBezTo>
                    <a:pt x="16058" y="10789"/>
                    <a:pt x="16146" y="10909"/>
                    <a:pt x="16199" y="10951"/>
                  </a:cubicBezTo>
                  <a:cubicBezTo>
                    <a:pt x="16245" y="10987"/>
                    <a:pt x="16349" y="11015"/>
                    <a:pt x="16397" y="11043"/>
                  </a:cubicBezTo>
                  <a:cubicBezTo>
                    <a:pt x="16446" y="11072"/>
                    <a:pt x="16539" y="11146"/>
                    <a:pt x="16588" y="11176"/>
                  </a:cubicBezTo>
                  <a:cubicBezTo>
                    <a:pt x="16627" y="11202"/>
                    <a:pt x="16715" y="11233"/>
                    <a:pt x="16748" y="11272"/>
                  </a:cubicBezTo>
                  <a:cubicBezTo>
                    <a:pt x="16779" y="11308"/>
                    <a:pt x="16810" y="11414"/>
                    <a:pt x="16832" y="11461"/>
                  </a:cubicBezTo>
                  <a:cubicBezTo>
                    <a:pt x="16855" y="11515"/>
                    <a:pt x="16909" y="11616"/>
                    <a:pt x="16929" y="11671"/>
                  </a:cubicBezTo>
                  <a:cubicBezTo>
                    <a:pt x="16942" y="11708"/>
                    <a:pt x="16966" y="11786"/>
                    <a:pt x="16971" y="11827"/>
                  </a:cubicBezTo>
                  <a:cubicBezTo>
                    <a:pt x="16977" y="11873"/>
                    <a:pt x="16950" y="11974"/>
                    <a:pt x="16969" y="12013"/>
                  </a:cubicBezTo>
                  <a:cubicBezTo>
                    <a:pt x="16977" y="12031"/>
                    <a:pt x="17012" y="12054"/>
                    <a:pt x="17027" y="12048"/>
                  </a:cubicBezTo>
                  <a:cubicBezTo>
                    <a:pt x="17047" y="12040"/>
                    <a:pt x="17056" y="11965"/>
                    <a:pt x="17075" y="11956"/>
                  </a:cubicBezTo>
                  <a:cubicBezTo>
                    <a:pt x="17097" y="11947"/>
                    <a:pt x="17147" y="11973"/>
                    <a:pt x="17159" y="11997"/>
                  </a:cubicBezTo>
                  <a:cubicBezTo>
                    <a:pt x="17170" y="12020"/>
                    <a:pt x="17157" y="12076"/>
                    <a:pt x="17155" y="12102"/>
                  </a:cubicBezTo>
                  <a:cubicBezTo>
                    <a:pt x="17151" y="12136"/>
                    <a:pt x="17129" y="12204"/>
                    <a:pt x="17133" y="12238"/>
                  </a:cubicBezTo>
                  <a:cubicBezTo>
                    <a:pt x="17139" y="12278"/>
                    <a:pt x="17165" y="12373"/>
                    <a:pt x="17194" y="12378"/>
                  </a:cubicBezTo>
                  <a:cubicBezTo>
                    <a:pt x="17215" y="12382"/>
                    <a:pt x="17233" y="12302"/>
                    <a:pt x="17255" y="12295"/>
                  </a:cubicBezTo>
                  <a:cubicBezTo>
                    <a:pt x="17284" y="12286"/>
                    <a:pt x="17351" y="12310"/>
                    <a:pt x="17371" y="12343"/>
                  </a:cubicBezTo>
                  <a:cubicBezTo>
                    <a:pt x="17390" y="12375"/>
                    <a:pt x="17387" y="12467"/>
                    <a:pt x="17380" y="12508"/>
                  </a:cubicBezTo>
                  <a:cubicBezTo>
                    <a:pt x="17375" y="12540"/>
                    <a:pt x="17334" y="12591"/>
                    <a:pt x="17332" y="12624"/>
                  </a:cubicBezTo>
                  <a:cubicBezTo>
                    <a:pt x="17327" y="12669"/>
                    <a:pt x="17341" y="12765"/>
                    <a:pt x="17361" y="12799"/>
                  </a:cubicBezTo>
                  <a:cubicBezTo>
                    <a:pt x="17384" y="12837"/>
                    <a:pt x="17456" y="12871"/>
                    <a:pt x="17491" y="12881"/>
                  </a:cubicBezTo>
                  <a:cubicBezTo>
                    <a:pt x="17522" y="12891"/>
                    <a:pt x="17593" y="12858"/>
                    <a:pt x="17619" y="12881"/>
                  </a:cubicBezTo>
                  <a:cubicBezTo>
                    <a:pt x="17645" y="12904"/>
                    <a:pt x="17663" y="12992"/>
                    <a:pt x="17668" y="13033"/>
                  </a:cubicBezTo>
                  <a:cubicBezTo>
                    <a:pt x="17672" y="13067"/>
                    <a:pt x="17660" y="13133"/>
                    <a:pt x="17664" y="13166"/>
                  </a:cubicBezTo>
                  <a:cubicBezTo>
                    <a:pt x="17666" y="13202"/>
                    <a:pt x="17675" y="13277"/>
                    <a:pt x="17694" y="13303"/>
                  </a:cubicBezTo>
                  <a:cubicBezTo>
                    <a:pt x="17709" y="13325"/>
                    <a:pt x="17758" y="13352"/>
                    <a:pt x="17777" y="13338"/>
                  </a:cubicBezTo>
                  <a:cubicBezTo>
                    <a:pt x="17800" y="13322"/>
                    <a:pt x="17793" y="13231"/>
                    <a:pt x="17810" y="13205"/>
                  </a:cubicBezTo>
                  <a:cubicBezTo>
                    <a:pt x="17831" y="13170"/>
                    <a:pt x="17896" y="13133"/>
                    <a:pt x="17928" y="13123"/>
                  </a:cubicBezTo>
                  <a:cubicBezTo>
                    <a:pt x="17953" y="13114"/>
                    <a:pt x="18005" y="13116"/>
                    <a:pt x="18030" y="13123"/>
                  </a:cubicBezTo>
                  <a:cubicBezTo>
                    <a:pt x="18067" y="13132"/>
                    <a:pt x="18137" y="13174"/>
                    <a:pt x="18170" y="13198"/>
                  </a:cubicBezTo>
                  <a:cubicBezTo>
                    <a:pt x="18214" y="13233"/>
                    <a:pt x="18305" y="13306"/>
                    <a:pt x="18333" y="13363"/>
                  </a:cubicBezTo>
                  <a:cubicBezTo>
                    <a:pt x="18351" y="13401"/>
                    <a:pt x="18341" y="13509"/>
                    <a:pt x="18365" y="13541"/>
                  </a:cubicBezTo>
                  <a:cubicBezTo>
                    <a:pt x="18383" y="13565"/>
                    <a:pt x="18422" y="13571"/>
                    <a:pt x="18463" y="13575"/>
                  </a:cubicBezTo>
                  <a:cubicBezTo>
                    <a:pt x="18506" y="13580"/>
                    <a:pt x="18551" y="13583"/>
                    <a:pt x="18574" y="13605"/>
                  </a:cubicBezTo>
                  <a:cubicBezTo>
                    <a:pt x="18618" y="13646"/>
                    <a:pt x="18679" y="13776"/>
                    <a:pt x="18695" y="13845"/>
                  </a:cubicBezTo>
                  <a:cubicBezTo>
                    <a:pt x="18709" y="13902"/>
                    <a:pt x="18678" y="14034"/>
                    <a:pt x="18699" y="14085"/>
                  </a:cubicBezTo>
                  <a:cubicBezTo>
                    <a:pt x="18719" y="14132"/>
                    <a:pt x="18798" y="14180"/>
                    <a:pt x="18834" y="14200"/>
                  </a:cubicBezTo>
                  <a:cubicBezTo>
                    <a:pt x="18864" y="14217"/>
                    <a:pt x="18938" y="14205"/>
                    <a:pt x="18959" y="14239"/>
                  </a:cubicBezTo>
                  <a:cubicBezTo>
                    <a:pt x="18982" y="14272"/>
                    <a:pt x="18973" y="14375"/>
                    <a:pt x="18973" y="14421"/>
                  </a:cubicBezTo>
                  <a:cubicBezTo>
                    <a:pt x="18973" y="14485"/>
                    <a:pt x="18936" y="14617"/>
                    <a:pt x="18955" y="14676"/>
                  </a:cubicBezTo>
                  <a:cubicBezTo>
                    <a:pt x="18972" y="14727"/>
                    <a:pt x="19051" y="14789"/>
                    <a:pt x="19089" y="14809"/>
                  </a:cubicBezTo>
                  <a:cubicBezTo>
                    <a:pt x="19118" y="14823"/>
                    <a:pt x="19184" y="14801"/>
                    <a:pt x="19210" y="14821"/>
                  </a:cubicBezTo>
                  <a:cubicBezTo>
                    <a:pt x="19242" y="14846"/>
                    <a:pt x="19282" y="14939"/>
                    <a:pt x="19294" y="14986"/>
                  </a:cubicBezTo>
                  <a:cubicBezTo>
                    <a:pt x="19310" y="15049"/>
                    <a:pt x="19281" y="15193"/>
                    <a:pt x="19304" y="15252"/>
                  </a:cubicBezTo>
                  <a:cubicBezTo>
                    <a:pt x="19323" y="15304"/>
                    <a:pt x="19399" y="15375"/>
                    <a:pt x="19438" y="15398"/>
                  </a:cubicBezTo>
                  <a:cubicBezTo>
                    <a:pt x="19484" y="15426"/>
                    <a:pt x="19595" y="15407"/>
                    <a:pt x="19638" y="15442"/>
                  </a:cubicBezTo>
                  <a:cubicBezTo>
                    <a:pt x="19670" y="15469"/>
                    <a:pt x="19697" y="15575"/>
                    <a:pt x="19727" y="15607"/>
                  </a:cubicBezTo>
                  <a:cubicBezTo>
                    <a:pt x="19750" y="15633"/>
                    <a:pt x="19818" y="15638"/>
                    <a:pt x="19838" y="15670"/>
                  </a:cubicBezTo>
                  <a:cubicBezTo>
                    <a:pt x="19873" y="15727"/>
                    <a:pt x="19849" y="15901"/>
                    <a:pt x="19880" y="15961"/>
                  </a:cubicBezTo>
                  <a:cubicBezTo>
                    <a:pt x="19909" y="16020"/>
                    <a:pt x="20007" y="16090"/>
                    <a:pt x="20056" y="16113"/>
                  </a:cubicBezTo>
                  <a:cubicBezTo>
                    <a:pt x="20096" y="16133"/>
                    <a:pt x="20190" y="16104"/>
                    <a:pt x="20223" y="16139"/>
                  </a:cubicBezTo>
                  <a:cubicBezTo>
                    <a:pt x="20248" y="16165"/>
                    <a:pt x="20244" y="16269"/>
                    <a:pt x="20270" y="16291"/>
                  </a:cubicBezTo>
                  <a:cubicBezTo>
                    <a:pt x="20297" y="16315"/>
                    <a:pt x="20368" y="16289"/>
                    <a:pt x="20400" y="16285"/>
                  </a:cubicBezTo>
                  <a:cubicBezTo>
                    <a:pt x="20439" y="16281"/>
                    <a:pt x="20517" y="16242"/>
                    <a:pt x="20554" y="16260"/>
                  </a:cubicBezTo>
                  <a:cubicBezTo>
                    <a:pt x="20577" y="16271"/>
                    <a:pt x="20611" y="16326"/>
                    <a:pt x="20623" y="16355"/>
                  </a:cubicBezTo>
                  <a:cubicBezTo>
                    <a:pt x="20638" y="16391"/>
                    <a:pt x="20648" y="16473"/>
                    <a:pt x="20651" y="16513"/>
                  </a:cubicBezTo>
                  <a:cubicBezTo>
                    <a:pt x="20653" y="16540"/>
                    <a:pt x="20632" y="16602"/>
                    <a:pt x="20646" y="16621"/>
                  </a:cubicBezTo>
                  <a:cubicBezTo>
                    <a:pt x="20670" y="16655"/>
                    <a:pt x="20758" y="16649"/>
                    <a:pt x="20786" y="16621"/>
                  </a:cubicBezTo>
                  <a:cubicBezTo>
                    <a:pt x="20805" y="16602"/>
                    <a:pt x="20798" y="16513"/>
                    <a:pt x="20818" y="16494"/>
                  </a:cubicBezTo>
                  <a:cubicBezTo>
                    <a:pt x="20840" y="16474"/>
                    <a:pt x="20901" y="16480"/>
                    <a:pt x="20925" y="16494"/>
                  </a:cubicBezTo>
                  <a:cubicBezTo>
                    <a:pt x="20946" y="16506"/>
                    <a:pt x="20965" y="16571"/>
                    <a:pt x="20986" y="16582"/>
                  </a:cubicBezTo>
                  <a:cubicBezTo>
                    <a:pt x="21020" y="16603"/>
                    <a:pt x="21099" y="16595"/>
                    <a:pt x="21134" y="16577"/>
                  </a:cubicBezTo>
                  <a:cubicBezTo>
                    <a:pt x="21157" y="16565"/>
                    <a:pt x="21185" y="16501"/>
                    <a:pt x="21209" y="16488"/>
                  </a:cubicBezTo>
                  <a:cubicBezTo>
                    <a:pt x="21240" y="16470"/>
                    <a:pt x="21313" y="16466"/>
                    <a:pt x="21348" y="16475"/>
                  </a:cubicBezTo>
                  <a:cubicBezTo>
                    <a:pt x="21392" y="16487"/>
                    <a:pt x="21475" y="16544"/>
                    <a:pt x="21511" y="16582"/>
                  </a:cubicBezTo>
                  <a:cubicBezTo>
                    <a:pt x="21537" y="16613"/>
                    <a:pt x="21566" y="16673"/>
                    <a:pt x="21595" y="16733"/>
                  </a:cubicBezTo>
                  <a:cubicBezTo>
                    <a:pt x="21589" y="16791"/>
                    <a:pt x="21582" y="16847"/>
                    <a:pt x="21571" y="16875"/>
                  </a:cubicBezTo>
                  <a:cubicBezTo>
                    <a:pt x="21530" y="16976"/>
                    <a:pt x="21393" y="17128"/>
                    <a:pt x="21317" y="17179"/>
                  </a:cubicBezTo>
                  <a:cubicBezTo>
                    <a:pt x="21225" y="17241"/>
                    <a:pt x="21018" y="17267"/>
                    <a:pt x="20918" y="17289"/>
                  </a:cubicBezTo>
                  <a:cubicBezTo>
                    <a:pt x="20841" y="17305"/>
                    <a:pt x="20685" y="17307"/>
                    <a:pt x="20611" y="17335"/>
                  </a:cubicBezTo>
                  <a:cubicBezTo>
                    <a:pt x="20563" y="17353"/>
                    <a:pt x="20470" y="17408"/>
                    <a:pt x="20431" y="17449"/>
                  </a:cubicBezTo>
                  <a:cubicBezTo>
                    <a:pt x="20378" y="17505"/>
                    <a:pt x="20305" y="17666"/>
                    <a:pt x="20257" y="17733"/>
                  </a:cubicBezTo>
                  <a:cubicBezTo>
                    <a:pt x="20208" y="17799"/>
                    <a:pt x="20108" y="17935"/>
                    <a:pt x="20047" y="17977"/>
                  </a:cubicBezTo>
                  <a:cubicBezTo>
                    <a:pt x="20005" y="18006"/>
                    <a:pt x="19903" y="18001"/>
                    <a:pt x="19864" y="18037"/>
                  </a:cubicBezTo>
                  <a:cubicBezTo>
                    <a:pt x="19812" y="18085"/>
                    <a:pt x="19745" y="18244"/>
                    <a:pt x="19718" y="18324"/>
                  </a:cubicBezTo>
                  <a:cubicBezTo>
                    <a:pt x="19694" y="18397"/>
                    <a:pt x="19678" y="18560"/>
                    <a:pt x="19659" y="18636"/>
                  </a:cubicBezTo>
                  <a:cubicBezTo>
                    <a:pt x="19645" y="18695"/>
                    <a:pt x="19621" y="18818"/>
                    <a:pt x="19592" y="18865"/>
                  </a:cubicBezTo>
                  <a:cubicBezTo>
                    <a:pt x="19555" y="18924"/>
                    <a:pt x="19453" y="19004"/>
                    <a:pt x="19399" y="19025"/>
                  </a:cubicBezTo>
                  <a:cubicBezTo>
                    <a:pt x="19340" y="19048"/>
                    <a:pt x="19215" y="19039"/>
                    <a:pt x="19155" y="19025"/>
                  </a:cubicBezTo>
                  <a:cubicBezTo>
                    <a:pt x="19077" y="19007"/>
                    <a:pt x="18935" y="18896"/>
                    <a:pt x="18857" y="18882"/>
                  </a:cubicBezTo>
                  <a:cubicBezTo>
                    <a:pt x="18801" y="18871"/>
                    <a:pt x="18685" y="18879"/>
                    <a:pt x="18631" y="18903"/>
                  </a:cubicBezTo>
                  <a:cubicBezTo>
                    <a:pt x="18591" y="18921"/>
                    <a:pt x="18510" y="18977"/>
                    <a:pt x="18486" y="19025"/>
                  </a:cubicBezTo>
                  <a:cubicBezTo>
                    <a:pt x="18465" y="19066"/>
                    <a:pt x="18466" y="19174"/>
                    <a:pt x="18451" y="19220"/>
                  </a:cubicBezTo>
                  <a:cubicBezTo>
                    <a:pt x="18432" y="19280"/>
                    <a:pt x="18381" y="19398"/>
                    <a:pt x="18343" y="19439"/>
                  </a:cubicBezTo>
                  <a:cubicBezTo>
                    <a:pt x="18301" y="19486"/>
                    <a:pt x="18188" y="19513"/>
                    <a:pt x="18142" y="19554"/>
                  </a:cubicBezTo>
                  <a:cubicBezTo>
                    <a:pt x="18089" y="19599"/>
                    <a:pt x="17995" y="19714"/>
                    <a:pt x="17959" y="19781"/>
                  </a:cubicBezTo>
                  <a:cubicBezTo>
                    <a:pt x="17904" y="19886"/>
                    <a:pt x="17844" y="20133"/>
                    <a:pt x="17808" y="20250"/>
                  </a:cubicBezTo>
                  <a:cubicBezTo>
                    <a:pt x="17772" y="20364"/>
                    <a:pt x="17709" y="20595"/>
                    <a:pt x="17671" y="20707"/>
                  </a:cubicBezTo>
                  <a:cubicBezTo>
                    <a:pt x="17651" y="20768"/>
                    <a:pt x="17611" y="20895"/>
                    <a:pt x="17581" y="20948"/>
                  </a:cubicBezTo>
                  <a:cubicBezTo>
                    <a:pt x="17547" y="21011"/>
                    <a:pt x="17462" y="21123"/>
                    <a:pt x="17411" y="21159"/>
                  </a:cubicBezTo>
                  <a:cubicBezTo>
                    <a:pt x="17361" y="21194"/>
                    <a:pt x="17246" y="21227"/>
                    <a:pt x="17191" y="21218"/>
                  </a:cubicBezTo>
                  <a:cubicBezTo>
                    <a:pt x="17129" y="21209"/>
                    <a:pt x="17011" y="21139"/>
                    <a:pt x="16965" y="21084"/>
                  </a:cubicBezTo>
                  <a:cubicBezTo>
                    <a:pt x="16936" y="21048"/>
                    <a:pt x="16916" y="20937"/>
                    <a:pt x="16887" y="20901"/>
                  </a:cubicBezTo>
                  <a:cubicBezTo>
                    <a:pt x="16868" y="20878"/>
                    <a:pt x="16820" y="20847"/>
                    <a:pt x="16794" y="20846"/>
                  </a:cubicBezTo>
                  <a:cubicBezTo>
                    <a:pt x="16765" y="20845"/>
                    <a:pt x="16704" y="20877"/>
                    <a:pt x="16679" y="20901"/>
                  </a:cubicBezTo>
                  <a:cubicBezTo>
                    <a:pt x="16633" y="20951"/>
                    <a:pt x="16580" y="21104"/>
                    <a:pt x="16547" y="21172"/>
                  </a:cubicBezTo>
                  <a:cubicBezTo>
                    <a:pt x="16507" y="21251"/>
                    <a:pt x="16443" y="21427"/>
                    <a:pt x="16388" y="21489"/>
                  </a:cubicBezTo>
                  <a:cubicBezTo>
                    <a:pt x="16352" y="21531"/>
                    <a:pt x="16260" y="21597"/>
                    <a:pt x="16212" y="21599"/>
                  </a:cubicBezTo>
                  <a:cubicBezTo>
                    <a:pt x="16155" y="21600"/>
                    <a:pt x="16046" y="21523"/>
                    <a:pt x="15998" y="21480"/>
                  </a:cubicBezTo>
                  <a:cubicBezTo>
                    <a:pt x="15946" y="21433"/>
                    <a:pt x="15865" y="21293"/>
                    <a:pt x="15819" y="21236"/>
                  </a:cubicBezTo>
                  <a:cubicBezTo>
                    <a:pt x="15755" y="21157"/>
                    <a:pt x="15626" y="21001"/>
                    <a:pt x="15552" y="20939"/>
                  </a:cubicBezTo>
                  <a:cubicBezTo>
                    <a:pt x="15518" y="20911"/>
                    <a:pt x="15446" y="20859"/>
                    <a:pt x="15407" y="20851"/>
                  </a:cubicBezTo>
                  <a:cubicBezTo>
                    <a:pt x="15369" y="20843"/>
                    <a:pt x="15292" y="20865"/>
                    <a:pt x="15254" y="20880"/>
                  </a:cubicBezTo>
                  <a:cubicBezTo>
                    <a:pt x="15182" y="20910"/>
                    <a:pt x="15049" y="21022"/>
                    <a:pt x="14976" y="21058"/>
                  </a:cubicBezTo>
                  <a:cubicBezTo>
                    <a:pt x="14930" y="21080"/>
                    <a:pt x="14836" y="21126"/>
                    <a:pt x="14788" y="21126"/>
                  </a:cubicBezTo>
                  <a:cubicBezTo>
                    <a:pt x="14742" y="21125"/>
                    <a:pt x="14646" y="21096"/>
                    <a:pt x="14611" y="21058"/>
                  </a:cubicBezTo>
                  <a:cubicBezTo>
                    <a:pt x="14568" y="21011"/>
                    <a:pt x="14539" y="20855"/>
                    <a:pt x="14505" y="20796"/>
                  </a:cubicBezTo>
                  <a:cubicBezTo>
                    <a:pt x="14480" y="20751"/>
                    <a:pt x="14423" y="20662"/>
                    <a:pt x="14384" y="20639"/>
                  </a:cubicBezTo>
                  <a:cubicBezTo>
                    <a:pt x="14341" y="20615"/>
                    <a:pt x="14241" y="20612"/>
                    <a:pt x="14195" y="20626"/>
                  </a:cubicBezTo>
                  <a:cubicBezTo>
                    <a:pt x="14166" y="20636"/>
                    <a:pt x="14111" y="20677"/>
                    <a:pt x="14091" y="20707"/>
                  </a:cubicBezTo>
                  <a:cubicBezTo>
                    <a:pt x="14053" y="20760"/>
                    <a:pt x="14029" y="20914"/>
                    <a:pt x="13997" y="20974"/>
                  </a:cubicBezTo>
                  <a:cubicBezTo>
                    <a:pt x="13978" y="21010"/>
                    <a:pt x="13934" y="21077"/>
                    <a:pt x="13904" y="21095"/>
                  </a:cubicBezTo>
                  <a:cubicBezTo>
                    <a:pt x="13855" y="21126"/>
                    <a:pt x="13741" y="21102"/>
                    <a:pt x="13687" y="21117"/>
                  </a:cubicBezTo>
                  <a:cubicBezTo>
                    <a:pt x="13657" y="21126"/>
                    <a:pt x="13603" y="21171"/>
                    <a:pt x="13573" y="21176"/>
                  </a:cubicBezTo>
                  <a:cubicBezTo>
                    <a:pt x="13526" y="21183"/>
                    <a:pt x="13429" y="21174"/>
                    <a:pt x="13387" y="21146"/>
                  </a:cubicBezTo>
                  <a:cubicBezTo>
                    <a:pt x="13331" y="21111"/>
                    <a:pt x="13257" y="20965"/>
                    <a:pt x="13210" y="20910"/>
                  </a:cubicBezTo>
                  <a:cubicBezTo>
                    <a:pt x="13163" y="20854"/>
                    <a:pt x="13063" y="20746"/>
                    <a:pt x="13009" y="20703"/>
                  </a:cubicBezTo>
                  <a:cubicBezTo>
                    <a:pt x="12977" y="20677"/>
                    <a:pt x="12910" y="20629"/>
                    <a:pt x="12872" y="20618"/>
                  </a:cubicBezTo>
                  <a:cubicBezTo>
                    <a:pt x="12826" y="20604"/>
                    <a:pt x="12726" y="20629"/>
                    <a:pt x="12678" y="20618"/>
                  </a:cubicBezTo>
                  <a:cubicBezTo>
                    <a:pt x="12631" y="20608"/>
                    <a:pt x="12546" y="20537"/>
                    <a:pt x="12498" y="20534"/>
                  </a:cubicBezTo>
                  <a:cubicBezTo>
                    <a:pt x="12464" y="20532"/>
                    <a:pt x="12396" y="20567"/>
                    <a:pt x="12362" y="20576"/>
                  </a:cubicBezTo>
                  <a:cubicBezTo>
                    <a:pt x="12304" y="20590"/>
                    <a:pt x="12186" y="20617"/>
                    <a:pt x="12127" y="20615"/>
                  </a:cubicBezTo>
                  <a:cubicBezTo>
                    <a:pt x="12045" y="20611"/>
                    <a:pt x="11873" y="20598"/>
                    <a:pt x="11808" y="20534"/>
                  </a:cubicBezTo>
                  <a:cubicBezTo>
                    <a:pt x="11777" y="20505"/>
                    <a:pt x="11742" y="20405"/>
                    <a:pt x="11733" y="20356"/>
                  </a:cubicBezTo>
                  <a:cubicBezTo>
                    <a:pt x="11725" y="20316"/>
                    <a:pt x="11750" y="20222"/>
                    <a:pt x="11733" y="20188"/>
                  </a:cubicBezTo>
                  <a:cubicBezTo>
                    <a:pt x="11716" y="20152"/>
                    <a:pt x="11649" y="20129"/>
                    <a:pt x="11619" y="20120"/>
                  </a:cubicBezTo>
                  <a:cubicBezTo>
                    <a:pt x="11593" y="20112"/>
                    <a:pt x="11536" y="20134"/>
                    <a:pt x="11513" y="20115"/>
                  </a:cubicBezTo>
                  <a:cubicBezTo>
                    <a:pt x="11485" y="20093"/>
                    <a:pt x="11476" y="19986"/>
                    <a:pt x="11449" y="19963"/>
                  </a:cubicBezTo>
                  <a:cubicBezTo>
                    <a:pt x="11414" y="19935"/>
                    <a:pt x="11328" y="19965"/>
                    <a:pt x="11290" y="19951"/>
                  </a:cubicBezTo>
                  <a:cubicBezTo>
                    <a:pt x="11262" y="19940"/>
                    <a:pt x="11216" y="19882"/>
                    <a:pt x="11187" y="19875"/>
                  </a:cubicBezTo>
                  <a:cubicBezTo>
                    <a:pt x="11146" y="19863"/>
                    <a:pt x="11062" y="19890"/>
                    <a:pt x="11021" y="19900"/>
                  </a:cubicBezTo>
                  <a:cubicBezTo>
                    <a:pt x="10969" y="19913"/>
                    <a:pt x="10871" y="19974"/>
                    <a:pt x="10819" y="19972"/>
                  </a:cubicBezTo>
                  <a:cubicBezTo>
                    <a:pt x="10785" y="19969"/>
                    <a:pt x="10734" y="19945"/>
                    <a:pt x="10686" y="19917"/>
                  </a:cubicBez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49" name="Shape 1037"/>
            <p:cNvSpPr>
              <a:spLocks/>
            </p:cNvSpPr>
            <p:nvPr/>
          </p:nvSpPr>
          <p:spPr bwMode="auto">
            <a:xfrm>
              <a:off x="1437006" y="1726509"/>
              <a:ext cx="880923" cy="768034"/>
            </a:xfrm>
            <a:custGeom>
              <a:avLst/>
              <a:gdLst>
                <a:gd name="T0" fmla="*/ 2147483646 w 21599"/>
                <a:gd name="T1" fmla="*/ 2147483646 h 21569"/>
                <a:gd name="T2" fmla="*/ 2147483646 w 21599"/>
                <a:gd name="T3" fmla="*/ 2147483646 h 21569"/>
                <a:gd name="T4" fmla="*/ 2147483646 w 21599"/>
                <a:gd name="T5" fmla="*/ 2147483646 h 21569"/>
                <a:gd name="T6" fmla="*/ 2147483646 w 21599"/>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9" h="21569" extrusionOk="0">
                  <a:moveTo>
                    <a:pt x="17960" y="7421"/>
                  </a:moveTo>
                  <a:cubicBezTo>
                    <a:pt x="17949" y="7564"/>
                    <a:pt x="17946" y="7781"/>
                    <a:pt x="17965" y="7896"/>
                  </a:cubicBezTo>
                  <a:cubicBezTo>
                    <a:pt x="17984" y="8010"/>
                    <a:pt x="18057" y="8233"/>
                    <a:pt x="18114" y="8330"/>
                  </a:cubicBezTo>
                  <a:cubicBezTo>
                    <a:pt x="18148" y="8392"/>
                    <a:pt x="18237" y="8499"/>
                    <a:pt x="18290" y="8535"/>
                  </a:cubicBezTo>
                  <a:cubicBezTo>
                    <a:pt x="18344" y="8570"/>
                    <a:pt x="18493" y="8555"/>
                    <a:pt x="18526" y="8613"/>
                  </a:cubicBezTo>
                  <a:cubicBezTo>
                    <a:pt x="18557" y="8669"/>
                    <a:pt x="18505" y="8813"/>
                    <a:pt x="18486" y="8875"/>
                  </a:cubicBezTo>
                  <a:cubicBezTo>
                    <a:pt x="18453" y="8981"/>
                    <a:pt x="18318" y="9164"/>
                    <a:pt x="18297" y="9272"/>
                  </a:cubicBezTo>
                  <a:cubicBezTo>
                    <a:pt x="18273" y="9390"/>
                    <a:pt x="18332" y="9635"/>
                    <a:pt x="18320" y="9753"/>
                  </a:cubicBezTo>
                  <a:cubicBezTo>
                    <a:pt x="18309" y="9865"/>
                    <a:pt x="18268" y="10096"/>
                    <a:pt x="18211" y="10189"/>
                  </a:cubicBezTo>
                  <a:cubicBezTo>
                    <a:pt x="18152" y="10284"/>
                    <a:pt x="17970" y="10410"/>
                    <a:pt x="17878" y="10464"/>
                  </a:cubicBezTo>
                  <a:cubicBezTo>
                    <a:pt x="17823" y="10499"/>
                    <a:pt x="17683" y="10517"/>
                    <a:pt x="17638" y="10567"/>
                  </a:cubicBezTo>
                  <a:cubicBezTo>
                    <a:pt x="17603" y="10608"/>
                    <a:pt x="17555" y="10728"/>
                    <a:pt x="17575" y="10778"/>
                  </a:cubicBezTo>
                  <a:cubicBezTo>
                    <a:pt x="17598" y="10840"/>
                    <a:pt x="17736" y="10869"/>
                    <a:pt x="17792" y="10895"/>
                  </a:cubicBezTo>
                  <a:cubicBezTo>
                    <a:pt x="17878" y="10933"/>
                    <a:pt x="18057" y="10990"/>
                    <a:pt x="18142" y="11028"/>
                  </a:cubicBezTo>
                  <a:cubicBezTo>
                    <a:pt x="18247" y="11077"/>
                    <a:pt x="18451" y="11180"/>
                    <a:pt x="18548" y="11240"/>
                  </a:cubicBezTo>
                  <a:cubicBezTo>
                    <a:pt x="18638" y="11296"/>
                    <a:pt x="18832" y="11395"/>
                    <a:pt x="18888" y="11490"/>
                  </a:cubicBezTo>
                  <a:cubicBezTo>
                    <a:pt x="18928" y="11560"/>
                    <a:pt x="18902" y="11746"/>
                    <a:pt x="18940" y="11817"/>
                  </a:cubicBezTo>
                  <a:cubicBezTo>
                    <a:pt x="18969" y="11876"/>
                    <a:pt x="19080" y="11949"/>
                    <a:pt x="19128" y="11990"/>
                  </a:cubicBezTo>
                  <a:cubicBezTo>
                    <a:pt x="19184" y="12038"/>
                    <a:pt x="19319" y="12110"/>
                    <a:pt x="19357" y="12176"/>
                  </a:cubicBezTo>
                  <a:cubicBezTo>
                    <a:pt x="19386" y="12225"/>
                    <a:pt x="19416" y="12345"/>
                    <a:pt x="19404" y="12401"/>
                  </a:cubicBezTo>
                  <a:cubicBezTo>
                    <a:pt x="19393" y="12442"/>
                    <a:pt x="19336" y="12511"/>
                    <a:pt x="19300" y="12529"/>
                  </a:cubicBezTo>
                  <a:cubicBezTo>
                    <a:pt x="19255" y="12550"/>
                    <a:pt x="19142" y="12494"/>
                    <a:pt x="19106" y="12529"/>
                  </a:cubicBezTo>
                  <a:cubicBezTo>
                    <a:pt x="19054" y="12577"/>
                    <a:pt x="19073" y="12752"/>
                    <a:pt x="19054" y="12824"/>
                  </a:cubicBezTo>
                  <a:cubicBezTo>
                    <a:pt x="19030" y="12915"/>
                    <a:pt x="18964" y="13091"/>
                    <a:pt x="18928" y="13176"/>
                  </a:cubicBezTo>
                  <a:cubicBezTo>
                    <a:pt x="18896" y="13252"/>
                    <a:pt x="18793" y="13388"/>
                    <a:pt x="18784" y="13471"/>
                  </a:cubicBezTo>
                  <a:cubicBezTo>
                    <a:pt x="18775" y="13560"/>
                    <a:pt x="18902" y="13731"/>
                    <a:pt x="18876" y="13818"/>
                  </a:cubicBezTo>
                  <a:cubicBezTo>
                    <a:pt x="18860" y="13869"/>
                    <a:pt x="18767" y="13929"/>
                    <a:pt x="18722" y="13946"/>
                  </a:cubicBezTo>
                  <a:cubicBezTo>
                    <a:pt x="18668" y="13965"/>
                    <a:pt x="18548" y="13969"/>
                    <a:pt x="18498" y="13946"/>
                  </a:cubicBezTo>
                  <a:cubicBezTo>
                    <a:pt x="18425" y="13911"/>
                    <a:pt x="18316" y="13768"/>
                    <a:pt x="18280" y="13688"/>
                  </a:cubicBezTo>
                  <a:cubicBezTo>
                    <a:pt x="18249" y="13622"/>
                    <a:pt x="18273" y="13450"/>
                    <a:pt x="18228" y="13394"/>
                  </a:cubicBezTo>
                  <a:cubicBezTo>
                    <a:pt x="18204" y="13364"/>
                    <a:pt x="18123" y="13343"/>
                    <a:pt x="18084" y="13349"/>
                  </a:cubicBezTo>
                  <a:cubicBezTo>
                    <a:pt x="18007" y="13363"/>
                    <a:pt x="17870" y="13477"/>
                    <a:pt x="17816" y="13541"/>
                  </a:cubicBezTo>
                  <a:cubicBezTo>
                    <a:pt x="17754" y="13616"/>
                    <a:pt x="17710" y="13832"/>
                    <a:pt x="17643" y="13900"/>
                  </a:cubicBezTo>
                  <a:cubicBezTo>
                    <a:pt x="17586" y="13962"/>
                    <a:pt x="17413" y="13985"/>
                    <a:pt x="17350" y="14041"/>
                  </a:cubicBezTo>
                  <a:cubicBezTo>
                    <a:pt x="17307" y="14084"/>
                    <a:pt x="17246" y="14200"/>
                    <a:pt x="17226" y="14260"/>
                  </a:cubicBezTo>
                  <a:cubicBezTo>
                    <a:pt x="17201" y="14324"/>
                    <a:pt x="17212" y="14475"/>
                    <a:pt x="17179" y="14535"/>
                  </a:cubicBezTo>
                  <a:cubicBezTo>
                    <a:pt x="17136" y="14617"/>
                    <a:pt x="16990" y="14733"/>
                    <a:pt x="16916" y="14778"/>
                  </a:cubicBezTo>
                  <a:cubicBezTo>
                    <a:pt x="16836" y="14828"/>
                    <a:pt x="16637" y="14838"/>
                    <a:pt x="16571" y="14908"/>
                  </a:cubicBezTo>
                  <a:cubicBezTo>
                    <a:pt x="16523" y="14960"/>
                    <a:pt x="16512" y="15127"/>
                    <a:pt x="16474" y="15189"/>
                  </a:cubicBezTo>
                  <a:cubicBezTo>
                    <a:pt x="16452" y="15226"/>
                    <a:pt x="16389" y="15284"/>
                    <a:pt x="16353" y="15305"/>
                  </a:cubicBezTo>
                  <a:cubicBezTo>
                    <a:pt x="16306" y="15330"/>
                    <a:pt x="16190" y="15321"/>
                    <a:pt x="16147" y="15355"/>
                  </a:cubicBezTo>
                  <a:cubicBezTo>
                    <a:pt x="16100" y="15394"/>
                    <a:pt x="16059" y="15528"/>
                    <a:pt x="16033" y="15586"/>
                  </a:cubicBezTo>
                  <a:cubicBezTo>
                    <a:pt x="16000" y="15664"/>
                    <a:pt x="15962" y="15836"/>
                    <a:pt x="15913" y="15900"/>
                  </a:cubicBezTo>
                  <a:cubicBezTo>
                    <a:pt x="15863" y="15964"/>
                    <a:pt x="15728" y="16102"/>
                    <a:pt x="15655" y="16080"/>
                  </a:cubicBezTo>
                  <a:cubicBezTo>
                    <a:pt x="15532" y="16044"/>
                    <a:pt x="15508" y="15673"/>
                    <a:pt x="15408" y="15586"/>
                  </a:cubicBezTo>
                  <a:cubicBezTo>
                    <a:pt x="15361" y="15545"/>
                    <a:pt x="15226" y="15557"/>
                    <a:pt x="15179" y="15516"/>
                  </a:cubicBezTo>
                  <a:cubicBezTo>
                    <a:pt x="15117" y="15460"/>
                    <a:pt x="15086" y="15264"/>
                    <a:pt x="15030" y="15202"/>
                  </a:cubicBezTo>
                  <a:cubicBezTo>
                    <a:pt x="14978" y="15146"/>
                    <a:pt x="14849" y="15057"/>
                    <a:pt x="14778" y="15061"/>
                  </a:cubicBezTo>
                  <a:cubicBezTo>
                    <a:pt x="14724" y="15063"/>
                    <a:pt x="14634" y="15148"/>
                    <a:pt x="14594" y="15189"/>
                  </a:cubicBezTo>
                  <a:cubicBezTo>
                    <a:pt x="14518" y="15270"/>
                    <a:pt x="14417" y="15485"/>
                    <a:pt x="14353" y="15580"/>
                  </a:cubicBezTo>
                  <a:cubicBezTo>
                    <a:pt x="14277" y="15693"/>
                    <a:pt x="14128" y="15923"/>
                    <a:pt x="14033" y="16016"/>
                  </a:cubicBezTo>
                  <a:cubicBezTo>
                    <a:pt x="13981" y="16065"/>
                    <a:pt x="13843" y="16111"/>
                    <a:pt x="13798" y="16170"/>
                  </a:cubicBezTo>
                  <a:cubicBezTo>
                    <a:pt x="13756" y="16224"/>
                    <a:pt x="13713" y="16362"/>
                    <a:pt x="13701" y="16431"/>
                  </a:cubicBezTo>
                  <a:cubicBezTo>
                    <a:pt x="13682" y="16534"/>
                    <a:pt x="13730" y="16749"/>
                    <a:pt x="13701" y="16848"/>
                  </a:cubicBezTo>
                  <a:cubicBezTo>
                    <a:pt x="13682" y="16912"/>
                    <a:pt x="13571" y="16995"/>
                    <a:pt x="13557" y="17061"/>
                  </a:cubicBezTo>
                  <a:cubicBezTo>
                    <a:pt x="13540" y="17131"/>
                    <a:pt x="13562" y="17284"/>
                    <a:pt x="13592" y="17348"/>
                  </a:cubicBezTo>
                  <a:cubicBezTo>
                    <a:pt x="13604" y="17379"/>
                    <a:pt x="13650" y="17426"/>
                    <a:pt x="13676" y="17445"/>
                  </a:cubicBezTo>
                  <a:cubicBezTo>
                    <a:pt x="13721" y="17478"/>
                    <a:pt x="13837" y="17490"/>
                    <a:pt x="13877" y="17529"/>
                  </a:cubicBezTo>
                  <a:cubicBezTo>
                    <a:pt x="13921" y="17571"/>
                    <a:pt x="13986" y="17693"/>
                    <a:pt x="13986" y="17759"/>
                  </a:cubicBezTo>
                  <a:cubicBezTo>
                    <a:pt x="13986" y="17839"/>
                    <a:pt x="13900" y="17976"/>
                    <a:pt x="13860" y="18040"/>
                  </a:cubicBezTo>
                  <a:cubicBezTo>
                    <a:pt x="13810" y="18122"/>
                    <a:pt x="13685" y="18263"/>
                    <a:pt x="13619" y="18329"/>
                  </a:cubicBezTo>
                  <a:cubicBezTo>
                    <a:pt x="13533" y="18416"/>
                    <a:pt x="13344" y="18570"/>
                    <a:pt x="13247" y="18643"/>
                  </a:cubicBezTo>
                  <a:cubicBezTo>
                    <a:pt x="13193" y="18684"/>
                    <a:pt x="13088" y="18764"/>
                    <a:pt x="13029" y="18791"/>
                  </a:cubicBezTo>
                  <a:cubicBezTo>
                    <a:pt x="12974" y="18818"/>
                    <a:pt x="12842" y="18818"/>
                    <a:pt x="12793" y="18862"/>
                  </a:cubicBezTo>
                  <a:cubicBezTo>
                    <a:pt x="12752" y="18899"/>
                    <a:pt x="12709" y="19019"/>
                    <a:pt x="12697" y="19079"/>
                  </a:cubicBezTo>
                  <a:cubicBezTo>
                    <a:pt x="12677" y="19174"/>
                    <a:pt x="12707" y="19374"/>
                    <a:pt x="12697" y="19471"/>
                  </a:cubicBezTo>
                  <a:cubicBezTo>
                    <a:pt x="12688" y="19558"/>
                    <a:pt x="12655" y="19735"/>
                    <a:pt x="12622" y="19816"/>
                  </a:cubicBezTo>
                  <a:cubicBezTo>
                    <a:pt x="12600" y="19874"/>
                    <a:pt x="12513" y="19967"/>
                    <a:pt x="12496" y="20027"/>
                  </a:cubicBezTo>
                  <a:cubicBezTo>
                    <a:pt x="12478" y="20091"/>
                    <a:pt x="12482" y="20231"/>
                    <a:pt x="12496" y="20297"/>
                  </a:cubicBezTo>
                  <a:cubicBezTo>
                    <a:pt x="12515" y="20384"/>
                    <a:pt x="12601" y="20537"/>
                    <a:pt x="12643" y="20615"/>
                  </a:cubicBezTo>
                  <a:cubicBezTo>
                    <a:pt x="12669" y="20661"/>
                    <a:pt x="12738" y="20770"/>
                    <a:pt x="12778" y="20830"/>
                  </a:cubicBezTo>
                  <a:cubicBezTo>
                    <a:pt x="12729" y="20855"/>
                    <a:pt x="12679" y="20896"/>
                    <a:pt x="12657" y="20925"/>
                  </a:cubicBezTo>
                  <a:cubicBezTo>
                    <a:pt x="12598" y="21001"/>
                    <a:pt x="12556" y="21202"/>
                    <a:pt x="12530" y="21297"/>
                  </a:cubicBezTo>
                  <a:cubicBezTo>
                    <a:pt x="12516" y="21350"/>
                    <a:pt x="12522" y="21474"/>
                    <a:pt x="12484" y="21509"/>
                  </a:cubicBezTo>
                  <a:cubicBezTo>
                    <a:pt x="12400" y="21590"/>
                    <a:pt x="12155" y="21569"/>
                    <a:pt x="12044" y="21559"/>
                  </a:cubicBezTo>
                  <a:cubicBezTo>
                    <a:pt x="11911" y="21549"/>
                    <a:pt x="11632" y="21511"/>
                    <a:pt x="11528" y="21419"/>
                  </a:cubicBezTo>
                  <a:cubicBezTo>
                    <a:pt x="11486" y="21383"/>
                    <a:pt x="11443" y="21270"/>
                    <a:pt x="11429" y="21214"/>
                  </a:cubicBezTo>
                  <a:cubicBezTo>
                    <a:pt x="11410" y="21132"/>
                    <a:pt x="11460" y="20941"/>
                    <a:pt x="11412" y="20875"/>
                  </a:cubicBezTo>
                  <a:cubicBezTo>
                    <a:pt x="11381" y="20830"/>
                    <a:pt x="11268" y="20807"/>
                    <a:pt x="11218" y="20811"/>
                  </a:cubicBezTo>
                  <a:cubicBezTo>
                    <a:pt x="11178" y="20813"/>
                    <a:pt x="11105" y="20857"/>
                    <a:pt x="11069" y="20875"/>
                  </a:cubicBezTo>
                  <a:cubicBezTo>
                    <a:pt x="11028" y="20894"/>
                    <a:pt x="10948" y="20962"/>
                    <a:pt x="10903" y="20958"/>
                  </a:cubicBezTo>
                  <a:cubicBezTo>
                    <a:pt x="10853" y="20952"/>
                    <a:pt x="10771" y="20871"/>
                    <a:pt x="10737" y="20830"/>
                  </a:cubicBezTo>
                  <a:cubicBezTo>
                    <a:pt x="10673" y="20754"/>
                    <a:pt x="10603" y="20559"/>
                    <a:pt x="10541" y="20483"/>
                  </a:cubicBezTo>
                  <a:cubicBezTo>
                    <a:pt x="10493" y="20423"/>
                    <a:pt x="10344" y="20361"/>
                    <a:pt x="10307" y="20291"/>
                  </a:cubicBezTo>
                  <a:cubicBezTo>
                    <a:pt x="10254" y="20196"/>
                    <a:pt x="10293" y="19946"/>
                    <a:pt x="10243" y="19849"/>
                  </a:cubicBezTo>
                  <a:cubicBezTo>
                    <a:pt x="10186" y="19737"/>
                    <a:pt x="9987" y="19580"/>
                    <a:pt x="9883" y="19522"/>
                  </a:cubicBezTo>
                  <a:cubicBezTo>
                    <a:pt x="9791" y="19471"/>
                    <a:pt x="9589" y="19409"/>
                    <a:pt x="9487" y="19413"/>
                  </a:cubicBezTo>
                  <a:cubicBezTo>
                    <a:pt x="9435" y="19415"/>
                    <a:pt x="9343" y="19475"/>
                    <a:pt x="9293" y="19483"/>
                  </a:cubicBezTo>
                  <a:cubicBezTo>
                    <a:pt x="9230" y="19492"/>
                    <a:pt x="9097" y="19514"/>
                    <a:pt x="9045" y="19477"/>
                  </a:cubicBezTo>
                  <a:cubicBezTo>
                    <a:pt x="8986" y="19436"/>
                    <a:pt x="8931" y="19277"/>
                    <a:pt x="8914" y="19202"/>
                  </a:cubicBezTo>
                  <a:cubicBezTo>
                    <a:pt x="8889" y="19101"/>
                    <a:pt x="8895" y="18888"/>
                    <a:pt x="8901" y="18785"/>
                  </a:cubicBezTo>
                  <a:cubicBezTo>
                    <a:pt x="8908" y="18692"/>
                    <a:pt x="8908" y="18486"/>
                    <a:pt x="8966" y="18418"/>
                  </a:cubicBezTo>
                  <a:cubicBezTo>
                    <a:pt x="9004" y="18374"/>
                    <a:pt x="9137" y="18391"/>
                    <a:pt x="9184" y="18354"/>
                  </a:cubicBezTo>
                  <a:cubicBezTo>
                    <a:pt x="9270" y="18289"/>
                    <a:pt x="9405" y="18091"/>
                    <a:pt x="9430" y="17976"/>
                  </a:cubicBezTo>
                  <a:cubicBezTo>
                    <a:pt x="9461" y="17827"/>
                    <a:pt x="9362" y="17525"/>
                    <a:pt x="9333" y="17374"/>
                  </a:cubicBezTo>
                  <a:cubicBezTo>
                    <a:pt x="9296" y="17191"/>
                    <a:pt x="9218" y="16825"/>
                    <a:pt x="9159" y="16650"/>
                  </a:cubicBezTo>
                  <a:cubicBezTo>
                    <a:pt x="9102" y="16476"/>
                    <a:pt x="8967" y="16131"/>
                    <a:pt x="8867" y="15984"/>
                  </a:cubicBezTo>
                  <a:cubicBezTo>
                    <a:pt x="8810" y="15898"/>
                    <a:pt x="8638" y="15782"/>
                    <a:pt x="8581" y="15695"/>
                  </a:cubicBezTo>
                  <a:cubicBezTo>
                    <a:pt x="8515" y="15598"/>
                    <a:pt x="8422" y="15371"/>
                    <a:pt x="8392" y="15253"/>
                  </a:cubicBezTo>
                  <a:cubicBezTo>
                    <a:pt x="8363" y="15136"/>
                    <a:pt x="8405" y="14873"/>
                    <a:pt x="8346" y="14772"/>
                  </a:cubicBezTo>
                  <a:cubicBezTo>
                    <a:pt x="8297" y="14689"/>
                    <a:pt x="8100" y="14642"/>
                    <a:pt x="8036" y="14574"/>
                  </a:cubicBezTo>
                  <a:cubicBezTo>
                    <a:pt x="7982" y="14514"/>
                    <a:pt x="7935" y="14338"/>
                    <a:pt x="7877" y="14285"/>
                  </a:cubicBezTo>
                  <a:cubicBezTo>
                    <a:pt x="7811" y="14229"/>
                    <a:pt x="7643" y="14167"/>
                    <a:pt x="7561" y="14177"/>
                  </a:cubicBezTo>
                  <a:cubicBezTo>
                    <a:pt x="7530" y="14179"/>
                    <a:pt x="7468" y="14212"/>
                    <a:pt x="7452" y="14241"/>
                  </a:cubicBezTo>
                  <a:cubicBezTo>
                    <a:pt x="7418" y="14299"/>
                    <a:pt x="7475" y="14464"/>
                    <a:pt x="7435" y="14516"/>
                  </a:cubicBezTo>
                  <a:cubicBezTo>
                    <a:pt x="7399" y="14564"/>
                    <a:pt x="7267" y="14607"/>
                    <a:pt x="7217" y="14580"/>
                  </a:cubicBezTo>
                  <a:cubicBezTo>
                    <a:pt x="7122" y="14530"/>
                    <a:pt x="7059" y="14266"/>
                    <a:pt x="7039" y="14150"/>
                  </a:cubicBezTo>
                  <a:cubicBezTo>
                    <a:pt x="7030" y="14101"/>
                    <a:pt x="7032" y="13998"/>
                    <a:pt x="7045" y="13952"/>
                  </a:cubicBezTo>
                  <a:cubicBezTo>
                    <a:pt x="7075" y="13845"/>
                    <a:pt x="7245" y="13688"/>
                    <a:pt x="7269" y="13580"/>
                  </a:cubicBezTo>
                  <a:cubicBezTo>
                    <a:pt x="7288" y="13492"/>
                    <a:pt x="7284" y="13293"/>
                    <a:pt x="7234" y="13221"/>
                  </a:cubicBezTo>
                  <a:cubicBezTo>
                    <a:pt x="7205" y="13178"/>
                    <a:pt x="7099" y="13142"/>
                    <a:pt x="7051" y="13143"/>
                  </a:cubicBezTo>
                  <a:cubicBezTo>
                    <a:pt x="6968" y="13149"/>
                    <a:pt x="6822" y="13264"/>
                    <a:pt x="6753" y="13318"/>
                  </a:cubicBezTo>
                  <a:cubicBezTo>
                    <a:pt x="6644" y="13401"/>
                    <a:pt x="6465" y="13622"/>
                    <a:pt x="6363" y="13715"/>
                  </a:cubicBezTo>
                  <a:cubicBezTo>
                    <a:pt x="6287" y="13783"/>
                    <a:pt x="6109" y="13886"/>
                    <a:pt x="6041" y="13965"/>
                  </a:cubicBezTo>
                  <a:cubicBezTo>
                    <a:pt x="5998" y="14016"/>
                    <a:pt x="5932" y="14144"/>
                    <a:pt x="5905" y="14208"/>
                  </a:cubicBezTo>
                  <a:cubicBezTo>
                    <a:pt x="5868" y="14293"/>
                    <a:pt x="5847" y="14485"/>
                    <a:pt x="5801" y="14561"/>
                  </a:cubicBezTo>
                  <a:cubicBezTo>
                    <a:pt x="5750" y="14644"/>
                    <a:pt x="5600" y="14760"/>
                    <a:pt x="5525" y="14816"/>
                  </a:cubicBezTo>
                  <a:cubicBezTo>
                    <a:pt x="5480" y="14853"/>
                    <a:pt x="5382" y="14917"/>
                    <a:pt x="5331" y="14944"/>
                  </a:cubicBezTo>
                  <a:cubicBezTo>
                    <a:pt x="5266" y="14981"/>
                    <a:pt x="5134" y="15063"/>
                    <a:pt x="5061" y="15061"/>
                  </a:cubicBezTo>
                  <a:cubicBezTo>
                    <a:pt x="4990" y="15059"/>
                    <a:pt x="4859" y="14983"/>
                    <a:pt x="4803" y="14933"/>
                  </a:cubicBezTo>
                  <a:cubicBezTo>
                    <a:pt x="4708" y="14844"/>
                    <a:pt x="4615" y="14568"/>
                    <a:pt x="4523" y="14477"/>
                  </a:cubicBezTo>
                  <a:cubicBezTo>
                    <a:pt x="4462" y="14417"/>
                    <a:pt x="4315" y="14334"/>
                    <a:pt x="4236" y="14311"/>
                  </a:cubicBezTo>
                  <a:cubicBezTo>
                    <a:pt x="4144" y="14285"/>
                    <a:pt x="3950" y="14326"/>
                    <a:pt x="3858" y="14305"/>
                  </a:cubicBezTo>
                  <a:cubicBezTo>
                    <a:pt x="3740" y="14276"/>
                    <a:pt x="3507" y="14183"/>
                    <a:pt x="3417" y="14093"/>
                  </a:cubicBezTo>
                  <a:cubicBezTo>
                    <a:pt x="3330" y="14006"/>
                    <a:pt x="3247" y="13754"/>
                    <a:pt x="3186" y="13644"/>
                  </a:cubicBezTo>
                  <a:cubicBezTo>
                    <a:pt x="3128" y="13535"/>
                    <a:pt x="2999" y="13324"/>
                    <a:pt x="2941" y="13215"/>
                  </a:cubicBezTo>
                  <a:cubicBezTo>
                    <a:pt x="2909" y="13155"/>
                    <a:pt x="2837" y="13039"/>
                    <a:pt x="2821" y="12971"/>
                  </a:cubicBezTo>
                  <a:cubicBezTo>
                    <a:pt x="2800" y="12888"/>
                    <a:pt x="2804" y="12709"/>
                    <a:pt x="2821" y="12626"/>
                  </a:cubicBezTo>
                  <a:cubicBezTo>
                    <a:pt x="2835" y="12552"/>
                    <a:pt x="2921" y="12430"/>
                    <a:pt x="2928" y="12356"/>
                  </a:cubicBezTo>
                  <a:cubicBezTo>
                    <a:pt x="2941" y="12250"/>
                    <a:pt x="2859" y="12044"/>
                    <a:pt x="2861" y="11940"/>
                  </a:cubicBezTo>
                  <a:cubicBezTo>
                    <a:pt x="2861" y="11856"/>
                    <a:pt x="2921" y="11695"/>
                    <a:pt x="2918" y="11612"/>
                  </a:cubicBezTo>
                  <a:cubicBezTo>
                    <a:pt x="2913" y="11492"/>
                    <a:pt x="2863" y="11242"/>
                    <a:pt x="2792" y="11151"/>
                  </a:cubicBezTo>
                  <a:cubicBezTo>
                    <a:pt x="2748" y="11096"/>
                    <a:pt x="2617" y="11021"/>
                    <a:pt x="2551" y="11028"/>
                  </a:cubicBezTo>
                  <a:cubicBezTo>
                    <a:pt x="2480" y="11038"/>
                    <a:pt x="2378" y="11168"/>
                    <a:pt x="2328" y="11222"/>
                  </a:cubicBezTo>
                  <a:cubicBezTo>
                    <a:pt x="2257" y="11296"/>
                    <a:pt x="2154" y="11488"/>
                    <a:pt x="2075" y="11548"/>
                  </a:cubicBezTo>
                  <a:cubicBezTo>
                    <a:pt x="2006" y="11600"/>
                    <a:pt x="1839" y="11666"/>
                    <a:pt x="1755" y="11670"/>
                  </a:cubicBezTo>
                  <a:cubicBezTo>
                    <a:pt x="1678" y="11674"/>
                    <a:pt x="1533" y="11614"/>
                    <a:pt x="1462" y="11587"/>
                  </a:cubicBezTo>
                  <a:cubicBezTo>
                    <a:pt x="1382" y="11556"/>
                    <a:pt x="1235" y="11455"/>
                    <a:pt x="1152" y="11439"/>
                  </a:cubicBezTo>
                  <a:cubicBezTo>
                    <a:pt x="1107" y="11430"/>
                    <a:pt x="1010" y="11430"/>
                    <a:pt x="969" y="11453"/>
                  </a:cubicBezTo>
                  <a:cubicBezTo>
                    <a:pt x="913" y="11482"/>
                    <a:pt x="854" y="11620"/>
                    <a:pt x="802" y="11657"/>
                  </a:cubicBezTo>
                  <a:cubicBezTo>
                    <a:pt x="749" y="11695"/>
                    <a:pt x="624" y="11740"/>
                    <a:pt x="562" y="11740"/>
                  </a:cubicBezTo>
                  <a:cubicBezTo>
                    <a:pt x="494" y="11742"/>
                    <a:pt x="359" y="11695"/>
                    <a:pt x="299" y="11664"/>
                  </a:cubicBezTo>
                  <a:cubicBezTo>
                    <a:pt x="248" y="11637"/>
                    <a:pt x="172" y="11540"/>
                    <a:pt x="120" y="11523"/>
                  </a:cubicBezTo>
                  <a:cubicBezTo>
                    <a:pt x="91" y="11513"/>
                    <a:pt x="47" y="11505"/>
                    <a:pt x="1" y="11503"/>
                  </a:cubicBezTo>
                  <a:cubicBezTo>
                    <a:pt x="-1" y="11414"/>
                    <a:pt x="1" y="11333"/>
                    <a:pt x="11" y="11273"/>
                  </a:cubicBezTo>
                  <a:cubicBezTo>
                    <a:pt x="42" y="11092"/>
                    <a:pt x="200" y="10763"/>
                    <a:pt x="286" y="10606"/>
                  </a:cubicBezTo>
                  <a:cubicBezTo>
                    <a:pt x="324" y="10536"/>
                    <a:pt x="446" y="10427"/>
                    <a:pt x="470" y="10350"/>
                  </a:cubicBezTo>
                  <a:cubicBezTo>
                    <a:pt x="487" y="10292"/>
                    <a:pt x="472" y="10168"/>
                    <a:pt x="470" y="10106"/>
                  </a:cubicBezTo>
                  <a:cubicBezTo>
                    <a:pt x="470" y="10053"/>
                    <a:pt x="447" y="9945"/>
                    <a:pt x="465" y="9894"/>
                  </a:cubicBezTo>
                  <a:cubicBezTo>
                    <a:pt x="479" y="9856"/>
                    <a:pt x="543" y="9805"/>
                    <a:pt x="567" y="9772"/>
                  </a:cubicBezTo>
                  <a:cubicBezTo>
                    <a:pt x="608" y="9720"/>
                    <a:pt x="702" y="9621"/>
                    <a:pt x="723" y="9555"/>
                  </a:cubicBezTo>
                  <a:cubicBezTo>
                    <a:pt x="756" y="9448"/>
                    <a:pt x="742" y="9216"/>
                    <a:pt x="723" y="9105"/>
                  </a:cubicBezTo>
                  <a:cubicBezTo>
                    <a:pt x="709" y="9028"/>
                    <a:pt x="655" y="8877"/>
                    <a:pt x="614" y="8811"/>
                  </a:cubicBezTo>
                  <a:cubicBezTo>
                    <a:pt x="577" y="8753"/>
                    <a:pt x="444" y="8687"/>
                    <a:pt x="425" y="8619"/>
                  </a:cubicBezTo>
                  <a:cubicBezTo>
                    <a:pt x="375" y="8452"/>
                    <a:pt x="479" y="8090"/>
                    <a:pt x="539" y="7927"/>
                  </a:cubicBezTo>
                  <a:cubicBezTo>
                    <a:pt x="584" y="7805"/>
                    <a:pt x="738" y="7595"/>
                    <a:pt x="811" y="7490"/>
                  </a:cubicBezTo>
                  <a:cubicBezTo>
                    <a:pt x="891" y="7378"/>
                    <a:pt x="1062" y="7159"/>
                    <a:pt x="1156" y="7058"/>
                  </a:cubicBezTo>
                  <a:cubicBezTo>
                    <a:pt x="1169" y="7043"/>
                    <a:pt x="1187" y="7027"/>
                    <a:pt x="1207" y="7010"/>
                  </a:cubicBezTo>
                  <a:cubicBezTo>
                    <a:pt x="1218" y="7064"/>
                    <a:pt x="1227" y="7114"/>
                    <a:pt x="1227" y="7145"/>
                  </a:cubicBezTo>
                  <a:cubicBezTo>
                    <a:pt x="1230" y="7231"/>
                    <a:pt x="1173" y="7399"/>
                    <a:pt x="1187" y="7485"/>
                  </a:cubicBezTo>
                  <a:cubicBezTo>
                    <a:pt x="1199" y="7558"/>
                    <a:pt x="1280" y="7682"/>
                    <a:pt x="1313" y="7748"/>
                  </a:cubicBezTo>
                  <a:cubicBezTo>
                    <a:pt x="1360" y="7839"/>
                    <a:pt x="1467" y="8012"/>
                    <a:pt x="1507" y="8107"/>
                  </a:cubicBezTo>
                  <a:cubicBezTo>
                    <a:pt x="1554" y="8217"/>
                    <a:pt x="1594" y="8464"/>
                    <a:pt x="1651" y="8568"/>
                  </a:cubicBezTo>
                  <a:cubicBezTo>
                    <a:pt x="1729" y="8706"/>
                    <a:pt x="1938" y="8946"/>
                    <a:pt x="2064" y="9030"/>
                  </a:cubicBezTo>
                  <a:cubicBezTo>
                    <a:pt x="2148" y="9084"/>
                    <a:pt x="2340" y="9142"/>
                    <a:pt x="2437" y="9152"/>
                  </a:cubicBezTo>
                  <a:cubicBezTo>
                    <a:pt x="2502" y="9158"/>
                    <a:pt x="2644" y="9154"/>
                    <a:pt x="2700" y="9113"/>
                  </a:cubicBezTo>
                  <a:cubicBezTo>
                    <a:pt x="2752" y="9074"/>
                    <a:pt x="2781" y="8915"/>
                    <a:pt x="2831" y="8875"/>
                  </a:cubicBezTo>
                  <a:cubicBezTo>
                    <a:pt x="2883" y="8834"/>
                    <a:pt x="3018" y="8789"/>
                    <a:pt x="3079" y="8811"/>
                  </a:cubicBezTo>
                  <a:cubicBezTo>
                    <a:pt x="3126" y="8830"/>
                    <a:pt x="3181" y="8935"/>
                    <a:pt x="3204" y="8985"/>
                  </a:cubicBezTo>
                  <a:cubicBezTo>
                    <a:pt x="3244" y="9070"/>
                    <a:pt x="3282" y="9260"/>
                    <a:pt x="3290" y="9355"/>
                  </a:cubicBezTo>
                  <a:cubicBezTo>
                    <a:pt x="3302" y="9489"/>
                    <a:pt x="3244" y="9757"/>
                    <a:pt x="3261" y="9889"/>
                  </a:cubicBezTo>
                  <a:cubicBezTo>
                    <a:pt x="3269" y="9949"/>
                    <a:pt x="3332" y="10057"/>
                    <a:pt x="3342" y="10119"/>
                  </a:cubicBezTo>
                  <a:cubicBezTo>
                    <a:pt x="3356" y="10197"/>
                    <a:pt x="3330" y="10360"/>
                    <a:pt x="3342" y="10439"/>
                  </a:cubicBezTo>
                  <a:cubicBezTo>
                    <a:pt x="3353" y="10509"/>
                    <a:pt x="3384" y="10652"/>
                    <a:pt x="3429" y="10703"/>
                  </a:cubicBezTo>
                  <a:cubicBezTo>
                    <a:pt x="3470" y="10751"/>
                    <a:pt x="3591" y="10809"/>
                    <a:pt x="3652" y="10806"/>
                  </a:cubicBezTo>
                  <a:cubicBezTo>
                    <a:pt x="3678" y="10804"/>
                    <a:pt x="3730" y="10773"/>
                    <a:pt x="3744" y="10747"/>
                  </a:cubicBezTo>
                  <a:cubicBezTo>
                    <a:pt x="3765" y="10707"/>
                    <a:pt x="3732" y="10606"/>
                    <a:pt x="3744" y="10561"/>
                  </a:cubicBezTo>
                  <a:cubicBezTo>
                    <a:pt x="3754" y="10517"/>
                    <a:pt x="3796" y="10427"/>
                    <a:pt x="3829" y="10400"/>
                  </a:cubicBezTo>
                  <a:cubicBezTo>
                    <a:pt x="3860" y="10375"/>
                    <a:pt x="3941" y="10352"/>
                    <a:pt x="3978" y="10362"/>
                  </a:cubicBezTo>
                  <a:cubicBezTo>
                    <a:pt x="4030" y="10377"/>
                    <a:pt x="4090" y="10490"/>
                    <a:pt x="4133" y="10522"/>
                  </a:cubicBezTo>
                  <a:cubicBezTo>
                    <a:pt x="4192" y="10569"/>
                    <a:pt x="4333" y="10621"/>
                    <a:pt x="4391" y="10670"/>
                  </a:cubicBezTo>
                  <a:cubicBezTo>
                    <a:pt x="4429" y="10703"/>
                    <a:pt x="4495" y="10780"/>
                    <a:pt x="4523" y="10825"/>
                  </a:cubicBezTo>
                  <a:cubicBezTo>
                    <a:pt x="4559" y="10881"/>
                    <a:pt x="4592" y="11032"/>
                    <a:pt x="4642" y="11073"/>
                  </a:cubicBezTo>
                  <a:cubicBezTo>
                    <a:pt x="4694" y="11116"/>
                    <a:pt x="4829" y="11106"/>
                    <a:pt x="4890" y="11125"/>
                  </a:cubicBezTo>
                  <a:cubicBezTo>
                    <a:pt x="4973" y="11153"/>
                    <a:pt x="5151" y="11197"/>
                    <a:pt x="5210" y="11267"/>
                  </a:cubicBezTo>
                  <a:cubicBezTo>
                    <a:pt x="5257" y="11319"/>
                    <a:pt x="5264" y="11484"/>
                    <a:pt x="5297" y="11548"/>
                  </a:cubicBezTo>
                  <a:cubicBezTo>
                    <a:pt x="5342" y="11635"/>
                    <a:pt x="5447" y="11814"/>
                    <a:pt x="5532" y="11850"/>
                  </a:cubicBezTo>
                  <a:cubicBezTo>
                    <a:pt x="5574" y="11868"/>
                    <a:pt x="5664" y="11827"/>
                    <a:pt x="5709" y="11823"/>
                  </a:cubicBezTo>
                  <a:cubicBezTo>
                    <a:pt x="5789" y="11817"/>
                    <a:pt x="5946" y="11810"/>
                    <a:pt x="6024" y="11823"/>
                  </a:cubicBezTo>
                  <a:cubicBezTo>
                    <a:pt x="6076" y="11833"/>
                    <a:pt x="6168" y="11891"/>
                    <a:pt x="6220" y="11901"/>
                  </a:cubicBezTo>
                  <a:cubicBezTo>
                    <a:pt x="6275" y="11911"/>
                    <a:pt x="6388" y="11914"/>
                    <a:pt x="6443" y="11901"/>
                  </a:cubicBezTo>
                  <a:cubicBezTo>
                    <a:pt x="6498" y="11887"/>
                    <a:pt x="6595" y="11816"/>
                    <a:pt x="6649" y="11798"/>
                  </a:cubicBezTo>
                  <a:cubicBezTo>
                    <a:pt x="6718" y="11775"/>
                    <a:pt x="6865" y="11781"/>
                    <a:pt x="6929" y="11748"/>
                  </a:cubicBezTo>
                  <a:cubicBezTo>
                    <a:pt x="7007" y="11707"/>
                    <a:pt x="7110" y="11540"/>
                    <a:pt x="7187" y="11503"/>
                  </a:cubicBezTo>
                  <a:cubicBezTo>
                    <a:pt x="7258" y="11470"/>
                    <a:pt x="7416" y="11459"/>
                    <a:pt x="7492" y="11470"/>
                  </a:cubicBezTo>
                  <a:cubicBezTo>
                    <a:pt x="7561" y="11482"/>
                    <a:pt x="7693" y="11542"/>
                    <a:pt x="7750" y="11587"/>
                  </a:cubicBezTo>
                  <a:cubicBezTo>
                    <a:pt x="7826" y="11647"/>
                    <a:pt x="7911" y="11858"/>
                    <a:pt x="7996" y="11901"/>
                  </a:cubicBezTo>
                  <a:cubicBezTo>
                    <a:pt x="8034" y="11920"/>
                    <a:pt x="8126" y="11924"/>
                    <a:pt x="8162" y="11901"/>
                  </a:cubicBezTo>
                  <a:cubicBezTo>
                    <a:pt x="8225" y="11860"/>
                    <a:pt x="8276" y="11693"/>
                    <a:pt x="8306" y="11620"/>
                  </a:cubicBezTo>
                  <a:cubicBezTo>
                    <a:pt x="8351" y="11503"/>
                    <a:pt x="8427" y="11263"/>
                    <a:pt x="8443" y="11139"/>
                  </a:cubicBezTo>
                  <a:cubicBezTo>
                    <a:pt x="8457" y="11030"/>
                    <a:pt x="8448" y="10809"/>
                    <a:pt x="8432" y="10703"/>
                  </a:cubicBezTo>
                  <a:cubicBezTo>
                    <a:pt x="8422" y="10629"/>
                    <a:pt x="8375" y="10491"/>
                    <a:pt x="8358" y="10420"/>
                  </a:cubicBezTo>
                  <a:cubicBezTo>
                    <a:pt x="8344" y="10362"/>
                    <a:pt x="8297" y="10243"/>
                    <a:pt x="8306" y="10183"/>
                  </a:cubicBezTo>
                  <a:cubicBezTo>
                    <a:pt x="8315" y="10131"/>
                    <a:pt x="8391" y="10053"/>
                    <a:pt x="8410" y="10003"/>
                  </a:cubicBezTo>
                  <a:cubicBezTo>
                    <a:pt x="8431" y="9947"/>
                    <a:pt x="8441" y="9819"/>
                    <a:pt x="8460" y="9761"/>
                  </a:cubicBezTo>
                  <a:cubicBezTo>
                    <a:pt x="8496" y="9660"/>
                    <a:pt x="8581" y="9458"/>
                    <a:pt x="8650" y="9383"/>
                  </a:cubicBezTo>
                  <a:cubicBezTo>
                    <a:pt x="8692" y="9336"/>
                    <a:pt x="8810" y="9293"/>
                    <a:pt x="8856" y="9255"/>
                  </a:cubicBezTo>
                  <a:cubicBezTo>
                    <a:pt x="8912" y="9206"/>
                    <a:pt x="9014" y="9096"/>
                    <a:pt x="9050" y="9030"/>
                  </a:cubicBezTo>
                  <a:cubicBezTo>
                    <a:pt x="9097" y="8946"/>
                    <a:pt x="9113" y="8735"/>
                    <a:pt x="9166" y="8658"/>
                  </a:cubicBezTo>
                  <a:cubicBezTo>
                    <a:pt x="9203" y="8603"/>
                    <a:pt x="9307" y="8497"/>
                    <a:pt x="9367" y="8504"/>
                  </a:cubicBezTo>
                  <a:cubicBezTo>
                    <a:pt x="9442" y="8514"/>
                    <a:pt x="9516" y="8696"/>
                    <a:pt x="9573" y="8754"/>
                  </a:cubicBezTo>
                  <a:cubicBezTo>
                    <a:pt x="9660" y="8844"/>
                    <a:pt x="9868" y="8979"/>
                    <a:pt x="9951" y="9074"/>
                  </a:cubicBezTo>
                  <a:cubicBezTo>
                    <a:pt x="10049" y="9187"/>
                    <a:pt x="10247" y="9429"/>
                    <a:pt x="10283" y="9580"/>
                  </a:cubicBezTo>
                  <a:cubicBezTo>
                    <a:pt x="10307" y="9679"/>
                    <a:pt x="10276" y="9889"/>
                    <a:pt x="10248" y="9984"/>
                  </a:cubicBezTo>
                  <a:cubicBezTo>
                    <a:pt x="10222" y="10077"/>
                    <a:pt x="10141" y="10257"/>
                    <a:pt x="10077" y="10325"/>
                  </a:cubicBezTo>
                  <a:cubicBezTo>
                    <a:pt x="10015" y="10389"/>
                    <a:pt x="9835" y="10426"/>
                    <a:pt x="9774" y="10491"/>
                  </a:cubicBezTo>
                  <a:cubicBezTo>
                    <a:pt x="9727" y="10538"/>
                    <a:pt x="9670" y="10664"/>
                    <a:pt x="9648" y="10728"/>
                  </a:cubicBezTo>
                  <a:cubicBezTo>
                    <a:pt x="9615" y="10823"/>
                    <a:pt x="9559" y="11025"/>
                    <a:pt x="9573" y="11125"/>
                  </a:cubicBezTo>
                  <a:cubicBezTo>
                    <a:pt x="9587" y="11232"/>
                    <a:pt x="9684" y="11432"/>
                    <a:pt x="9757" y="11503"/>
                  </a:cubicBezTo>
                  <a:cubicBezTo>
                    <a:pt x="9810" y="11556"/>
                    <a:pt x="9954" y="11627"/>
                    <a:pt x="10025" y="11620"/>
                  </a:cubicBezTo>
                  <a:cubicBezTo>
                    <a:pt x="10084" y="11612"/>
                    <a:pt x="10184" y="11529"/>
                    <a:pt x="10221" y="11478"/>
                  </a:cubicBezTo>
                  <a:cubicBezTo>
                    <a:pt x="10252" y="11436"/>
                    <a:pt x="10274" y="11325"/>
                    <a:pt x="10290" y="11273"/>
                  </a:cubicBezTo>
                  <a:cubicBezTo>
                    <a:pt x="10306" y="11209"/>
                    <a:pt x="10307" y="11069"/>
                    <a:pt x="10340" y="11017"/>
                  </a:cubicBezTo>
                  <a:cubicBezTo>
                    <a:pt x="10377" y="10959"/>
                    <a:pt x="10493" y="10889"/>
                    <a:pt x="10553" y="10869"/>
                  </a:cubicBezTo>
                  <a:cubicBezTo>
                    <a:pt x="10629" y="10844"/>
                    <a:pt x="10799" y="10901"/>
                    <a:pt x="10873" y="10869"/>
                  </a:cubicBezTo>
                  <a:cubicBezTo>
                    <a:pt x="10979" y="10825"/>
                    <a:pt x="11140" y="10637"/>
                    <a:pt x="11213" y="10542"/>
                  </a:cubicBezTo>
                  <a:cubicBezTo>
                    <a:pt x="11273" y="10460"/>
                    <a:pt x="11376" y="10274"/>
                    <a:pt x="11412" y="10177"/>
                  </a:cubicBezTo>
                  <a:cubicBezTo>
                    <a:pt x="11443" y="10098"/>
                    <a:pt x="11457" y="9920"/>
                    <a:pt x="11493" y="9844"/>
                  </a:cubicBezTo>
                  <a:cubicBezTo>
                    <a:pt x="11521" y="9784"/>
                    <a:pt x="11599" y="9668"/>
                    <a:pt x="11654" y="9638"/>
                  </a:cubicBezTo>
                  <a:cubicBezTo>
                    <a:pt x="11736" y="9596"/>
                    <a:pt x="11926" y="9615"/>
                    <a:pt x="12014" y="9633"/>
                  </a:cubicBezTo>
                  <a:cubicBezTo>
                    <a:pt x="12148" y="9658"/>
                    <a:pt x="12385" y="9828"/>
                    <a:pt x="12518" y="9844"/>
                  </a:cubicBezTo>
                  <a:cubicBezTo>
                    <a:pt x="12658" y="9859"/>
                    <a:pt x="13076" y="9741"/>
                    <a:pt x="13076" y="9741"/>
                  </a:cubicBezTo>
                  <a:lnTo>
                    <a:pt x="15207" y="7268"/>
                  </a:lnTo>
                  <a:cubicBezTo>
                    <a:pt x="15207" y="7268"/>
                    <a:pt x="15115" y="6504"/>
                    <a:pt x="15207" y="6279"/>
                  </a:cubicBezTo>
                  <a:cubicBezTo>
                    <a:pt x="15229" y="6228"/>
                    <a:pt x="15332" y="6178"/>
                    <a:pt x="15363" y="6132"/>
                  </a:cubicBezTo>
                  <a:cubicBezTo>
                    <a:pt x="15399" y="6075"/>
                    <a:pt x="15451" y="5940"/>
                    <a:pt x="15460" y="5870"/>
                  </a:cubicBezTo>
                  <a:cubicBezTo>
                    <a:pt x="15472" y="5773"/>
                    <a:pt x="15460" y="5569"/>
                    <a:pt x="15425" y="5478"/>
                  </a:cubicBezTo>
                  <a:cubicBezTo>
                    <a:pt x="15373" y="5344"/>
                    <a:pt x="15162" y="5156"/>
                    <a:pt x="15081" y="5042"/>
                  </a:cubicBezTo>
                  <a:cubicBezTo>
                    <a:pt x="15010" y="4941"/>
                    <a:pt x="14836" y="4747"/>
                    <a:pt x="14812" y="4619"/>
                  </a:cubicBezTo>
                  <a:cubicBezTo>
                    <a:pt x="14804" y="4579"/>
                    <a:pt x="14816" y="4486"/>
                    <a:pt x="14840" y="4453"/>
                  </a:cubicBezTo>
                  <a:cubicBezTo>
                    <a:pt x="14875" y="4406"/>
                    <a:pt x="14987" y="4371"/>
                    <a:pt x="15041" y="4364"/>
                  </a:cubicBezTo>
                  <a:cubicBezTo>
                    <a:pt x="15120" y="4352"/>
                    <a:pt x="15285" y="4369"/>
                    <a:pt x="15356" y="4408"/>
                  </a:cubicBezTo>
                  <a:cubicBezTo>
                    <a:pt x="15448" y="4458"/>
                    <a:pt x="15593" y="4635"/>
                    <a:pt x="15643" y="4736"/>
                  </a:cubicBezTo>
                  <a:cubicBezTo>
                    <a:pt x="15695" y="4838"/>
                    <a:pt x="15711" y="5085"/>
                    <a:pt x="15745" y="5197"/>
                  </a:cubicBezTo>
                  <a:cubicBezTo>
                    <a:pt x="15773" y="5284"/>
                    <a:pt x="15813" y="5486"/>
                    <a:pt x="15884" y="5536"/>
                  </a:cubicBezTo>
                  <a:cubicBezTo>
                    <a:pt x="15934" y="5573"/>
                    <a:pt x="16066" y="5552"/>
                    <a:pt x="16125" y="5536"/>
                  </a:cubicBezTo>
                  <a:cubicBezTo>
                    <a:pt x="16187" y="5519"/>
                    <a:pt x="16298" y="5441"/>
                    <a:pt x="16353" y="5408"/>
                  </a:cubicBezTo>
                  <a:cubicBezTo>
                    <a:pt x="16429" y="5364"/>
                    <a:pt x="16580" y="5279"/>
                    <a:pt x="16653" y="5228"/>
                  </a:cubicBezTo>
                  <a:cubicBezTo>
                    <a:pt x="16737" y="5168"/>
                    <a:pt x="16923" y="5059"/>
                    <a:pt x="16978" y="4966"/>
                  </a:cubicBezTo>
                  <a:cubicBezTo>
                    <a:pt x="17002" y="4926"/>
                    <a:pt x="17021" y="4827"/>
                    <a:pt x="17018" y="4780"/>
                  </a:cubicBezTo>
                  <a:cubicBezTo>
                    <a:pt x="17016" y="4726"/>
                    <a:pt x="16959" y="4629"/>
                    <a:pt x="16950" y="4575"/>
                  </a:cubicBezTo>
                  <a:cubicBezTo>
                    <a:pt x="16938" y="4503"/>
                    <a:pt x="16926" y="4354"/>
                    <a:pt x="16950" y="4286"/>
                  </a:cubicBezTo>
                  <a:cubicBezTo>
                    <a:pt x="16978" y="4205"/>
                    <a:pt x="17113" y="4094"/>
                    <a:pt x="17162" y="4024"/>
                  </a:cubicBezTo>
                  <a:cubicBezTo>
                    <a:pt x="17212" y="3953"/>
                    <a:pt x="17345" y="3722"/>
                    <a:pt x="17345" y="3722"/>
                  </a:cubicBezTo>
                  <a:lnTo>
                    <a:pt x="17345" y="1293"/>
                  </a:lnTo>
                  <a:cubicBezTo>
                    <a:pt x="17345" y="1293"/>
                    <a:pt x="17440" y="1295"/>
                    <a:pt x="17472" y="1301"/>
                  </a:cubicBezTo>
                  <a:cubicBezTo>
                    <a:pt x="17530" y="1308"/>
                    <a:pt x="17648" y="1333"/>
                    <a:pt x="17700" y="1364"/>
                  </a:cubicBezTo>
                  <a:cubicBezTo>
                    <a:pt x="17768" y="1401"/>
                    <a:pt x="17859" y="1547"/>
                    <a:pt x="17930" y="1576"/>
                  </a:cubicBezTo>
                  <a:cubicBezTo>
                    <a:pt x="18012" y="1609"/>
                    <a:pt x="18195" y="1601"/>
                    <a:pt x="18280" y="1576"/>
                  </a:cubicBezTo>
                  <a:cubicBezTo>
                    <a:pt x="18360" y="1551"/>
                    <a:pt x="18498" y="1444"/>
                    <a:pt x="18561" y="1382"/>
                  </a:cubicBezTo>
                  <a:cubicBezTo>
                    <a:pt x="18621" y="1324"/>
                    <a:pt x="18723" y="1182"/>
                    <a:pt x="18760" y="1103"/>
                  </a:cubicBezTo>
                  <a:cubicBezTo>
                    <a:pt x="18803" y="1004"/>
                    <a:pt x="18813" y="777"/>
                    <a:pt x="18858" y="680"/>
                  </a:cubicBezTo>
                  <a:cubicBezTo>
                    <a:pt x="18889" y="616"/>
                    <a:pt x="18967" y="488"/>
                    <a:pt x="19026" y="459"/>
                  </a:cubicBezTo>
                  <a:cubicBezTo>
                    <a:pt x="19061" y="440"/>
                    <a:pt x="19151" y="432"/>
                    <a:pt x="19180" y="459"/>
                  </a:cubicBezTo>
                  <a:cubicBezTo>
                    <a:pt x="19215" y="486"/>
                    <a:pt x="19194" y="612"/>
                    <a:pt x="19229" y="641"/>
                  </a:cubicBezTo>
                  <a:cubicBezTo>
                    <a:pt x="19260" y="669"/>
                    <a:pt x="19352" y="659"/>
                    <a:pt x="19388" y="641"/>
                  </a:cubicBezTo>
                  <a:cubicBezTo>
                    <a:pt x="19419" y="626"/>
                    <a:pt x="19456" y="556"/>
                    <a:pt x="19482" y="531"/>
                  </a:cubicBezTo>
                  <a:cubicBezTo>
                    <a:pt x="19518" y="496"/>
                    <a:pt x="19611" y="451"/>
                    <a:pt x="19632" y="405"/>
                  </a:cubicBezTo>
                  <a:cubicBezTo>
                    <a:pt x="19660" y="345"/>
                    <a:pt x="19608" y="194"/>
                    <a:pt x="19632" y="132"/>
                  </a:cubicBezTo>
                  <a:cubicBezTo>
                    <a:pt x="19648" y="91"/>
                    <a:pt x="19710" y="19"/>
                    <a:pt x="19748" y="6"/>
                  </a:cubicBezTo>
                  <a:cubicBezTo>
                    <a:pt x="19798" y="-10"/>
                    <a:pt x="19907" y="25"/>
                    <a:pt x="19954" y="50"/>
                  </a:cubicBezTo>
                  <a:cubicBezTo>
                    <a:pt x="19994" y="69"/>
                    <a:pt x="20048" y="149"/>
                    <a:pt x="20088" y="164"/>
                  </a:cubicBezTo>
                  <a:cubicBezTo>
                    <a:pt x="20167" y="195"/>
                    <a:pt x="20339" y="182"/>
                    <a:pt x="20420" y="164"/>
                  </a:cubicBezTo>
                  <a:cubicBezTo>
                    <a:pt x="20479" y="153"/>
                    <a:pt x="20597" y="106"/>
                    <a:pt x="20647" y="69"/>
                  </a:cubicBezTo>
                  <a:cubicBezTo>
                    <a:pt x="20664" y="56"/>
                    <a:pt x="20688" y="31"/>
                    <a:pt x="20713" y="0"/>
                  </a:cubicBezTo>
                  <a:cubicBezTo>
                    <a:pt x="20761" y="75"/>
                    <a:pt x="20818" y="149"/>
                    <a:pt x="20861" y="184"/>
                  </a:cubicBezTo>
                  <a:cubicBezTo>
                    <a:pt x="20953" y="258"/>
                    <a:pt x="21173" y="327"/>
                    <a:pt x="21284" y="349"/>
                  </a:cubicBezTo>
                  <a:cubicBezTo>
                    <a:pt x="21362" y="362"/>
                    <a:pt x="21480" y="366"/>
                    <a:pt x="21599" y="364"/>
                  </a:cubicBezTo>
                  <a:cubicBezTo>
                    <a:pt x="21561" y="490"/>
                    <a:pt x="21471" y="775"/>
                    <a:pt x="21435" y="886"/>
                  </a:cubicBezTo>
                  <a:cubicBezTo>
                    <a:pt x="21374" y="1066"/>
                    <a:pt x="21246" y="1425"/>
                    <a:pt x="21180" y="1603"/>
                  </a:cubicBezTo>
                  <a:cubicBezTo>
                    <a:pt x="21142" y="1704"/>
                    <a:pt x="21048" y="1900"/>
                    <a:pt x="21021" y="2006"/>
                  </a:cubicBezTo>
                  <a:cubicBezTo>
                    <a:pt x="20983" y="2155"/>
                    <a:pt x="21002" y="2483"/>
                    <a:pt x="20939" y="2621"/>
                  </a:cubicBezTo>
                  <a:cubicBezTo>
                    <a:pt x="20887" y="2737"/>
                    <a:pt x="20676" y="2882"/>
                    <a:pt x="20612" y="2991"/>
                  </a:cubicBezTo>
                  <a:cubicBezTo>
                    <a:pt x="20548" y="3103"/>
                    <a:pt x="20491" y="3369"/>
                    <a:pt x="20437" y="3487"/>
                  </a:cubicBezTo>
                  <a:cubicBezTo>
                    <a:pt x="20389" y="3590"/>
                    <a:pt x="20245" y="3766"/>
                    <a:pt x="20212" y="3877"/>
                  </a:cubicBezTo>
                  <a:cubicBezTo>
                    <a:pt x="20174" y="4009"/>
                    <a:pt x="20202" y="4296"/>
                    <a:pt x="20183" y="4433"/>
                  </a:cubicBezTo>
                  <a:cubicBezTo>
                    <a:pt x="20164" y="4581"/>
                    <a:pt x="20126" y="4883"/>
                    <a:pt x="20058" y="5011"/>
                  </a:cubicBezTo>
                  <a:cubicBezTo>
                    <a:pt x="20003" y="5114"/>
                    <a:pt x="19819" y="5255"/>
                    <a:pt x="19736" y="5333"/>
                  </a:cubicBezTo>
                  <a:cubicBezTo>
                    <a:pt x="19670" y="5393"/>
                    <a:pt x="19549" y="5532"/>
                    <a:pt x="19469" y="5564"/>
                  </a:cubicBezTo>
                  <a:cubicBezTo>
                    <a:pt x="19418" y="5583"/>
                    <a:pt x="19303" y="5587"/>
                    <a:pt x="19255" y="5564"/>
                  </a:cubicBezTo>
                  <a:cubicBezTo>
                    <a:pt x="19210" y="5542"/>
                    <a:pt x="19161" y="5437"/>
                    <a:pt x="19121" y="5410"/>
                  </a:cubicBezTo>
                  <a:cubicBezTo>
                    <a:pt x="19083" y="5383"/>
                    <a:pt x="18995" y="5339"/>
                    <a:pt x="18954" y="5352"/>
                  </a:cubicBezTo>
                  <a:cubicBezTo>
                    <a:pt x="18907" y="5368"/>
                    <a:pt x="18841" y="5465"/>
                    <a:pt x="18824" y="5515"/>
                  </a:cubicBezTo>
                  <a:cubicBezTo>
                    <a:pt x="18798" y="5593"/>
                    <a:pt x="18841" y="5767"/>
                    <a:pt x="18824" y="5847"/>
                  </a:cubicBezTo>
                  <a:cubicBezTo>
                    <a:pt x="18801" y="5957"/>
                    <a:pt x="18711" y="6164"/>
                    <a:pt x="18649" y="6252"/>
                  </a:cubicBezTo>
                  <a:cubicBezTo>
                    <a:pt x="18562" y="6370"/>
                    <a:pt x="18304" y="6510"/>
                    <a:pt x="18214" y="6626"/>
                  </a:cubicBezTo>
                  <a:cubicBezTo>
                    <a:pt x="18159" y="6698"/>
                    <a:pt x="18077" y="6868"/>
                    <a:pt x="18046" y="6957"/>
                  </a:cubicBezTo>
                  <a:cubicBezTo>
                    <a:pt x="18013" y="7054"/>
                    <a:pt x="17975" y="7258"/>
                    <a:pt x="17965" y="7361"/>
                  </a:cubicBezTo>
                  <a:cubicBezTo>
                    <a:pt x="17963" y="7378"/>
                    <a:pt x="17961" y="7399"/>
                    <a:pt x="17960" y="742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50" name="Shape 1038"/>
            <p:cNvSpPr>
              <a:spLocks/>
            </p:cNvSpPr>
            <p:nvPr/>
          </p:nvSpPr>
          <p:spPr bwMode="auto">
            <a:xfrm>
              <a:off x="1437006" y="1726509"/>
              <a:ext cx="880923" cy="768034"/>
            </a:xfrm>
            <a:custGeom>
              <a:avLst/>
              <a:gdLst>
                <a:gd name="T0" fmla="*/ 2147483646 w 21599"/>
                <a:gd name="T1" fmla="*/ 2147483646 h 21569"/>
                <a:gd name="T2" fmla="*/ 2147483646 w 21599"/>
                <a:gd name="T3" fmla="*/ 2147483646 h 21569"/>
                <a:gd name="T4" fmla="*/ 2147483646 w 21599"/>
                <a:gd name="T5" fmla="*/ 2147483646 h 21569"/>
                <a:gd name="T6" fmla="*/ 2147483646 w 21599"/>
                <a:gd name="T7" fmla="*/ 2147483646 h 2156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9" h="21569" extrusionOk="0">
                  <a:moveTo>
                    <a:pt x="17960" y="7421"/>
                  </a:moveTo>
                  <a:cubicBezTo>
                    <a:pt x="17949" y="7564"/>
                    <a:pt x="17946" y="7781"/>
                    <a:pt x="17965" y="7896"/>
                  </a:cubicBezTo>
                  <a:cubicBezTo>
                    <a:pt x="17984" y="8010"/>
                    <a:pt x="18057" y="8233"/>
                    <a:pt x="18114" y="8330"/>
                  </a:cubicBezTo>
                  <a:cubicBezTo>
                    <a:pt x="18148" y="8392"/>
                    <a:pt x="18237" y="8499"/>
                    <a:pt x="18290" y="8535"/>
                  </a:cubicBezTo>
                  <a:cubicBezTo>
                    <a:pt x="18344" y="8570"/>
                    <a:pt x="18493" y="8555"/>
                    <a:pt x="18526" y="8613"/>
                  </a:cubicBezTo>
                  <a:cubicBezTo>
                    <a:pt x="18557" y="8669"/>
                    <a:pt x="18505" y="8813"/>
                    <a:pt x="18486" y="8875"/>
                  </a:cubicBezTo>
                  <a:cubicBezTo>
                    <a:pt x="18453" y="8981"/>
                    <a:pt x="18318" y="9164"/>
                    <a:pt x="18297" y="9272"/>
                  </a:cubicBezTo>
                  <a:cubicBezTo>
                    <a:pt x="18273" y="9390"/>
                    <a:pt x="18332" y="9635"/>
                    <a:pt x="18320" y="9753"/>
                  </a:cubicBezTo>
                  <a:cubicBezTo>
                    <a:pt x="18309" y="9865"/>
                    <a:pt x="18268" y="10096"/>
                    <a:pt x="18211" y="10189"/>
                  </a:cubicBezTo>
                  <a:cubicBezTo>
                    <a:pt x="18152" y="10284"/>
                    <a:pt x="17970" y="10410"/>
                    <a:pt x="17878" y="10464"/>
                  </a:cubicBezTo>
                  <a:cubicBezTo>
                    <a:pt x="17823" y="10499"/>
                    <a:pt x="17683" y="10517"/>
                    <a:pt x="17638" y="10567"/>
                  </a:cubicBezTo>
                  <a:cubicBezTo>
                    <a:pt x="17603" y="10608"/>
                    <a:pt x="17555" y="10728"/>
                    <a:pt x="17575" y="10778"/>
                  </a:cubicBezTo>
                  <a:cubicBezTo>
                    <a:pt x="17598" y="10840"/>
                    <a:pt x="17736" y="10869"/>
                    <a:pt x="17792" y="10895"/>
                  </a:cubicBezTo>
                  <a:cubicBezTo>
                    <a:pt x="17878" y="10933"/>
                    <a:pt x="18057" y="10990"/>
                    <a:pt x="18142" y="11028"/>
                  </a:cubicBezTo>
                  <a:cubicBezTo>
                    <a:pt x="18247" y="11077"/>
                    <a:pt x="18451" y="11180"/>
                    <a:pt x="18548" y="11240"/>
                  </a:cubicBezTo>
                  <a:cubicBezTo>
                    <a:pt x="18638" y="11296"/>
                    <a:pt x="18832" y="11395"/>
                    <a:pt x="18888" y="11490"/>
                  </a:cubicBezTo>
                  <a:cubicBezTo>
                    <a:pt x="18928" y="11560"/>
                    <a:pt x="18902" y="11746"/>
                    <a:pt x="18940" y="11817"/>
                  </a:cubicBezTo>
                  <a:cubicBezTo>
                    <a:pt x="18969" y="11876"/>
                    <a:pt x="19080" y="11949"/>
                    <a:pt x="19128" y="11990"/>
                  </a:cubicBezTo>
                  <a:cubicBezTo>
                    <a:pt x="19184" y="12038"/>
                    <a:pt x="19319" y="12110"/>
                    <a:pt x="19357" y="12176"/>
                  </a:cubicBezTo>
                  <a:cubicBezTo>
                    <a:pt x="19386" y="12225"/>
                    <a:pt x="19416" y="12345"/>
                    <a:pt x="19404" y="12401"/>
                  </a:cubicBezTo>
                  <a:cubicBezTo>
                    <a:pt x="19393" y="12442"/>
                    <a:pt x="19336" y="12511"/>
                    <a:pt x="19300" y="12529"/>
                  </a:cubicBezTo>
                  <a:cubicBezTo>
                    <a:pt x="19255" y="12550"/>
                    <a:pt x="19142" y="12494"/>
                    <a:pt x="19106" y="12529"/>
                  </a:cubicBezTo>
                  <a:cubicBezTo>
                    <a:pt x="19054" y="12577"/>
                    <a:pt x="19073" y="12752"/>
                    <a:pt x="19054" y="12824"/>
                  </a:cubicBezTo>
                  <a:cubicBezTo>
                    <a:pt x="19030" y="12915"/>
                    <a:pt x="18964" y="13091"/>
                    <a:pt x="18928" y="13176"/>
                  </a:cubicBezTo>
                  <a:cubicBezTo>
                    <a:pt x="18896" y="13252"/>
                    <a:pt x="18793" y="13388"/>
                    <a:pt x="18784" y="13471"/>
                  </a:cubicBezTo>
                  <a:cubicBezTo>
                    <a:pt x="18775" y="13560"/>
                    <a:pt x="18902" y="13731"/>
                    <a:pt x="18876" y="13818"/>
                  </a:cubicBezTo>
                  <a:cubicBezTo>
                    <a:pt x="18860" y="13869"/>
                    <a:pt x="18767" y="13929"/>
                    <a:pt x="18722" y="13946"/>
                  </a:cubicBezTo>
                  <a:cubicBezTo>
                    <a:pt x="18668" y="13965"/>
                    <a:pt x="18548" y="13969"/>
                    <a:pt x="18498" y="13946"/>
                  </a:cubicBezTo>
                  <a:cubicBezTo>
                    <a:pt x="18425" y="13911"/>
                    <a:pt x="18316" y="13768"/>
                    <a:pt x="18280" y="13688"/>
                  </a:cubicBezTo>
                  <a:cubicBezTo>
                    <a:pt x="18249" y="13622"/>
                    <a:pt x="18273" y="13450"/>
                    <a:pt x="18228" y="13394"/>
                  </a:cubicBezTo>
                  <a:cubicBezTo>
                    <a:pt x="18204" y="13364"/>
                    <a:pt x="18123" y="13343"/>
                    <a:pt x="18084" y="13349"/>
                  </a:cubicBezTo>
                  <a:cubicBezTo>
                    <a:pt x="18007" y="13363"/>
                    <a:pt x="17870" y="13477"/>
                    <a:pt x="17816" y="13541"/>
                  </a:cubicBezTo>
                  <a:cubicBezTo>
                    <a:pt x="17754" y="13616"/>
                    <a:pt x="17710" y="13832"/>
                    <a:pt x="17643" y="13900"/>
                  </a:cubicBezTo>
                  <a:cubicBezTo>
                    <a:pt x="17586" y="13962"/>
                    <a:pt x="17413" y="13985"/>
                    <a:pt x="17350" y="14041"/>
                  </a:cubicBezTo>
                  <a:cubicBezTo>
                    <a:pt x="17307" y="14084"/>
                    <a:pt x="17246" y="14200"/>
                    <a:pt x="17226" y="14260"/>
                  </a:cubicBezTo>
                  <a:cubicBezTo>
                    <a:pt x="17201" y="14324"/>
                    <a:pt x="17212" y="14475"/>
                    <a:pt x="17179" y="14535"/>
                  </a:cubicBezTo>
                  <a:cubicBezTo>
                    <a:pt x="17136" y="14617"/>
                    <a:pt x="16990" y="14733"/>
                    <a:pt x="16916" y="14778"/>
                  </a:cubicBezTo>
                  <a:cubicBezTo>
                    <a:pt x="16836" y="14828"/>
                    <a:pt x="16637" y="14838"/>
                    <a:pt x="16571" y="14908"/>
                  </a:cubicBezTo>
                  <a:cubicBezTo>
                    <a:pt x="16523" y="14960"/>
                    <a:pt x="16512" y="15127"/>
                    <a:pt x="16474" y="15189"/>
                  </a:cubicBezTo>
                  <a:cubicBezTo>
                    <a:pt x="16452" y="15226"/>
                    <a:pt x="16389" y="15284"/>
                    <a:pt x="16353" y="15305"/>
                  </a:cubicBezTo>
                  <a:cubicBezTo>
                    <a:pt x="16306" y="15330"/>
                    <a:pt x="16190" y="15321"/>
                    <a:pt x="16147" y="15355"/>
                  </a:cubicBezTo>
                  <a:cubicBezTo>
                    <a:pt x="16100" y="15394"/>
                    <a:pt x="16059" y="15528"/>
                    <a:pt x="16033" y="15586"/>
                  </a:cubicBezTo>
                  <a:cubicBezTo>
                    <a:pt x="16000" y="15664"/>
                    <a:pt x="15962" y="15836"/>
                    <a:pt x="15913" y="15900"/>
                  </a:cubicBezTo>
                  <a:cubicBezTo>
                    <a:pt x="15863" y="15964"/>
                    <a:pt x="15728" y="16102"/>
                    <a:pt x="15655" y="16080"/>
                  </a:cubicBezTo>
                  <a:cubicBezTo>
                    <a:pt x="15532" y="16044"/>
                    <a:pt x="15508" y="15673"/>
                    <a:pt x="15408" y="15586"/>
                  </a:cubicBezTo>
                  <a:cubicBezTo>
                    <a:pt x="15361" y="15545"/>
                    <a:pt x="15226" y="15557"/>
                    <a:pt x="15179" y="15516"/>
                  </a:cubicBezTo>
                  <a:cubicBezTo>
                    <a:pt x="15117" y="15460"/>
                    <a:pt x="15086" y="15264"/>
                    <a:pt x="15030" y="15202"/>
                  </a:cubicBezTo>
                  <a:cubicBezTo>
                    <a:pt x="14978" y="15146"/>
                    <a:pt x="14849" y="15057"/>
                    <a:pt x="14778" y="15061"/>
                  </a:cubicBezTo>
                  <a:cubicBezTo>
                    <a:pt x="14724" y="15063"/>
                    <a:pt x="14634" y="15148"/>
                    <a:pt x="14594" y="15189"/>
                  </a:cubicBezTo>
                  <a:cubicBezTo>
                    <a:pt x="14518" y="15270"/>
                    <a:pt x="14417" y="15485"/>
                    <a:pt x="14353" y="15580"/>
                  </a:cubicBezTo>
                  <a:cubicBezTo>
                    <a:pt x="14277" y="15693"/>
                    <a:pt x="14128" y="15923"/>
                    <a:pt x="14033" y="16016"/>
                  </a:cubicBezTo>
                  <a:cubicBezTo>
                    <a:pt x="13981" y="16065"/>
                    <a:pt x="13843" y="16111"/>
                    <a:pt x="13798" y="16170"/>
                  </a:cubicBezTo>
                  <a:cubicBezTo>
                    <a:pt x="13756" y="16224"/>
                    <a:pt x="13713" y="16362"/>
                    <a:pt x="13701" y="16431"/>
                  </a:cubicBezTo>
                  <a:cubicBezTo>
                    <a:pt x="13682" y="16534"/>
                    <a:pt x="13730" y="16749"/>
                    <a:pt x="13701" y="16848"/>
                  </a:cubicBezTo>
                  <a:cubicBezTo>
                    <a:pt x="13682" y="16912"/>
                    <a:pt x="13571" y="16995"/>
                    <a:pt x="13557" y="17061"/>
                  </a:cubicBezTo>
                  <a:cubicBezTo>
                    <a:pt x="13540" y="17131"/>
                    <a:pt x="13562" y="17284"/>
                    <a:pt x="13592" y="17348"/>
                  </a:cubicBezTo>
                  <a:cubicBezTo>
                    <a:pt x="13604" y="17379"/>
                    <a:pt x="13650" y="17426"/>
                    <a:pt x="13676" y="17445"/>
                  </a:cubicBezTo>
                  <a:cubicBezTo>
                    <a:pt x="13721" y="17478"/>
                    <a:pt x="13837" y="17490"/>
                    <a:pt x="13877" y="17529"/>
                  </a:cubicBezTo>
                  <a:cubicBezTo>
                    <a:pt x="13921" y="17571"/>
                    <a:pt x="13986" y="17693"/>
                    <a:pt x="13986" y="17759"/>
                  </a:cubicBezTo>
                  <a:cubicBezTo>
                    <a:pt x="13986" y="17839"/>
                    <a:pt x="13900" y="17976"/>
                    <a:pt x="13860" y="18040"/>
                  </a:cubicBezTo>
                  <a:cubicBezTo>
                    <a:pt x="13810" y="18122"/>
                    <a:pt x="13685" y="18263"/>
                    <a:pt x="13619" y="18329"/>
                  </a:cubicBezTo>
                  <a:cubicBezTo>
                    <a:pt x="13533" y="18416"/>
                    <a:pt x="13344" y="18570"/>
                    <a:pt x="13247" y="18643"/>
                  </a:cubicBezTo>
                  <a:cubicBezTo>
                    <a:pt x="13193" y="18684"/>
                    <a:pt x="13088" y="18764"/>
                    <a:pt x="13029" y="18791"/>
                  </a:cubicBezTo>
                  <a:cubicBezTo>
                    <a:pt x="12974" y="18818"/>
                    <a:pt x="12842" y="18818"/>
                    <a:pt x="12793" y="18862"/>
                  </a:cubicBezTo>
                  <a:cubicBezTo>
                    <a:pt x="12752" y="18899"/>
                    <a:pt x="12709" y="19019"/>
                    <a:pt x="12697" y="19079"/>
                  </a:cubicBezTo>
                  <a:cubicBezTo>
                    <a:pt x="12677" y="19174"/>
                    <a:pt x="12707" y="19374"/>
                    <a:pt x="12697" y="19471"/>
                  </a:cubicBezTo>
                  <a:cubicBezTo>
                    <a:pt x="12688" y="19558"/>
                    <a:pt x="12655" y="19735"/>
                    <a:pt x="12622" y="19816"/>
                  </a:cubicBezTo>
                  <a:cubicBezTo>
                    <a:pt x="12600" y="19874"/>
                    <a:pt x="12513" y="19967"/>
                    <a:pt x="12496" y="20027"/>
                  </a:cubicBezTo>
                  <a:cubicBezTo>
                    <a:pt x="12478" y="20091"/>
                    <a:pt x="12482" y="20231"/>
                    <a:pt x="12496" y="20297"/>
                  </a:cubicBezTo>
                  <a:cubicBezTo>
                    <a:pt x="12515" y="20384"/>
                    <a:pt x="12601" y="20537"/>
                    <a:pt x="12643" y="20615"/>
                  </a:cubicBezTo>
                  <a:cubicBezTo>
                    <a:pt x="12669" y="20661"/>
                    <a:pt x="12738" y="20770"/>
                    <a:pt x="12778" y="20830"/>
                  </a:cubicBezTo>
                  <a:cubicBezTo>
                    <a:pt x="12729" y="20855"/>
                    <a:pt x="12679" y="20896"/>
                    <a:pt x="12657" y="20925"/>
                  </a:cubicBezTo>
                  <a:cubicBezTo>
                    <a:pt x="12598" y="21001"/>
                    <a:pt x="12556" y="21202"/>
                    <a:pt x="12530" y="21297"/>
                  </a:cubicBezTo>
                  <a:cubicBezTo>
                    <a:pt x="12516" y="21350"/>
                    <a:pt x="12522" y="21474"/>
                    <a:pt x="12484" y="21509"/>
                  </a:cubicBezTo>
                  <a:cubicBezTo>
                    <a:pt x="12400" y="21590"/>
                    <a:pt x="12155" y="21569"/>
                    <a:pt x="12044" y="21559"/>
                  </a:cubicBezTo>
                  <a:cubicBezTo>
                    <a:pt x="11911" y="21549"/>
                    <a:pt x="11632" y="21511"/>
                    <a:pt x="11528" y="21419"/>
                  </a:cubicBezTo>
                  <a:cubicBezTo>
                    <a:pt x="11486" y="21383"/>
                    <a:pt x="11443" y="21270"/>
                    <a:pt x="11429" y="21214"/>
                  </a:cubicBezTo>
                  <a:cubicBezTo>
                    <a:pt x="11410" y="21132"/>
                    <a:pt x="11460" y="20941"/>
                    <a:pt x="11412" y="20875"/>
                  </a:cubicBezTo>
                  <a:cubicBezTo>
                    <a:pt x="11381" y="20830"/>
                    <a:pt x="11268" y="20807"/>
                    <a:pt x="11218" y="20811"/>
                  </a:cubicBezTo>
                  <a:cubicBezTo>
                    <a:pt x="11178" y="20813"/>
                    <a:pt x="11105" y="20857"/>
                    <a:pt x="11069" y="20875"/>
                  </a:cubicBezTo>
                  <a:cubicBezTo>
                    <a:pt x="11028" y="20894"/>
                    <a:pt x="10948" y="20962"/>
                    <a:pt x="10903" y="20958"/>
                  </a:cubicBezTo>
                  <a:cubicBezTo>
                    <a:pt x="10853" y="20952"/>
                    <a:pt x="10771" y="20871"/>
                    <a:pt x="10737" y="20830"/>
                  </a:cubicBezTo>
                  <a:cubicBezTo>
                    <a:pt x="10673" y="20754"/>
                    <a:pt x="10603" y="20559"/>
                    <a:pt x="10541" y="20483"/>
                  </a:cubicBezTo>
                  <a:cubicBezTo>
                    <a:pt x="10493" y="20423"/>
                    <a:pt x="10344" y="20361"/>
                    <a:pt x="10307" y="20291"/>
                  </a:cubicBezTo>
                  <a:cubicBezTo>
                    <a:pt x="10254" y="20196"/>
                    <a:pt x="10293" y="19946"/>
                    <a:pt x="10243" y="19849"/>
                  </a:cubicBezTo>
                  <a:cubicBezTo>
                    <a:pt x="10186" y="19737"/>
                    <a:pt x="9987" y="19580"/>
                    <a:pt x="9883" y="19522"/>
                  </a:cubicBezTo>
                  <a:cubicBezTo>
                    <a:pt x="9791" y="19471"/>
                    <a:pt x="9589" y="19409"/>
                    <a:pt x="9487" y="19413"/>
                  </a:cubicBezTo>
                  <a:cubicBezTo>
                    <a:pt x="9435" y="19415"/>
                    <a:pt x="9343" y="19475"/>
                    <a:pt x="9293" y="19483"/>
                  </a:cubicBezTo>
                  <a:cubicBezTo>
                    <a:pt x="9230" y="19492"/>
                    <a:pt x="9097" y="19514"/>
                    <a:pt x="9045" y="19477"/>
                  </a:cubicBezTo>
                  <a:cubicBezTo>
                    <a:pt x="8986" y="19436"/>
                    <a:pt x="8931" y="19277"/>
                    <a:pt x="8914" y="19202"/>
                  </a:cubicBezTo>
                  <a:cubicBezTo>
                    <a:pt x="8889" y="19101"/>
                    <a:pt x="8895" y="18888"/>
                    <a:pt x="8901" y="18785"/>
                  </a:cubicBezTo>
                  <a:cubicBezTo>
                    <a:pt x="8908" y="18692"/>
                    <a:pt x="8908" y="18486"/>
                    <a:pt x="8966" y="18418"/>
                  </a:cubicBezTo>
                  <a:cubicBezTo>
                    <a:pt x="9004" y="18374"/>
                    <a:pt x="9137" y="18391"/>
                    <a:pt x="9184" y="18354"/>
                  </a:cubicBezTo>
                  <a:cubicBezTo>
                    <a:pt x="9270" y="18289"/>
                    <a:pt x="9405" y="18091"/>
                    <a:pt x="9430" y="17976"/>
                  </a:cubicBezTo>
                  <a:cubicBezTo>
                    <a:pt x="9461" y="17827"/>
                    <a:pt x="9362" y="17525"/>
                    <a:pt x="9333" y="17374"/>
                  </a:cubicBezTo>
                  <a:cubicBezTo>
                    <a:pt x="9296" y="17191"/>
                    <a:pt x="9218" y="16825"/>
                    <a:pt x="9159" y="16650"/>
                  </a:cubicBezTo>
                  <a:cubicBezTo>
                    <a:pt x="9102" y="16476"/>
                    <a:pt x="8967" y="16131"/>
                    <a:pt x="8867" y="15984"/>
                  </a:cubicBezTo>
                  <a:cubicBezTo>
                    <a:pt x="8810" y="15898"/>
                    <a:pt x="8638" y="15782"/>
                    <a:pt x="8581" y="15695"/>
                  </a:cubicBezTo>
                  <a:cubicBezTo>
                    <a:pt x="8515" y="15598"/>
                    <a:pt x="8422" y="15371"/>
                    <a:pt x="8392" y="15253"/>
                  </a:cubicBezTo>
                  <a:cubicBezTo>
                    <a:pt x="8363" y="15136"/>
                    <a:pt x="8405" y="14873"/>
                    <a:pt x="8346" y="14772"/>
                  </a:cubicBezTo>
                  <a:cubicBezTo>
                    <a:pt x="8297" y="14689"/>
                    <a:pt x="8100" y="14642"/>
                    <a:pt x="8036" y="14574"/>
                  </a:cubicBezTo>
                  <a:cubicBezTo>
                    <a:pt x="7982" y="14514"/>
                    <a:pt x="7935" y="14338"/>
                    <a:pt x="7877" y="14285"/>
                  </a:cubicBezTo>
                  <a:cubicBezTo>
                    <a:pt x="7811" y="14229"/>
                    <a:pt x="7643" y="14167"/>
                    <a:pt x="7561" y="14177"/>
                  </a:cubicBezTo>
                  <a:cubicBezTo>
                    <a:pt x="7530" y="14179"/>
                    <a:pt x="7468" y="14212"/>
                    <a:pt x="7452" y="14241"/>
                  </a:cubicBezTo>
                  <a:cubicBezTo>
                    <a:pt x="7418" y="14299"/>
                    <a:pt x="7475" y="14464"/>
                    <a:pt x="7435" y="14516"/>
                  </a:cubicBezTo>
                  <a:cubicBezTo>
                    <a:pt x="7399" y="14564"/>
                    <a:pt x="7267" y="14607"/>
                    <a:pt x="7217" y="14580"/>
                  </a:cubicBezTo>
                  <a:cubicBezTo>
                    <a:pt x="7122" y="14530"/>
                    <a:pt x="7059" y="14266"/>
                    <a:pt x="7039" y="14150"/>
                  </a:cubicBezTo>
                  <a:cubicBezTo>
                    <a:pt x="7030" y="14101"/>
                    <a:pt x="7032" y="13998"/>
                    <a:pt x="7045" y="13952"/>
                  </a:cubicBezTo>
                  <a:cubicBezTo>
                    <a:pt x="7075" y="13845"/>
                    <a:pt x="7245" y="13688"/>
                    <a:pt x="7269" y="13580"/>
                  </a:cubicBezTo>
                  <a:cubicBezTo>
                    <a:pt x="7288" y="13492"/>
                    <a:pt x="7284" y="13293"/>
                    <a:pt x="7234" y="13221"/>
                  </a:cubicBezTo>
                  <a:cubicBezTo>
                    <a:pt x="7205" y="13178"/>
                    <a:pt x="7099" y="13142"/>
                    <a:pt x="7051" y="13143"/>
                  </a:cubicBezTo>
                  <a:cubicBezTo>
                    <a:pt x="6968" y="13149"/>
                    <a:pt x="6822" y="13264"/>
                    <a:pt x="6753" y="13318"/>
                  </a:cubicBezTo>
                  <a:cubicBezTo>
                    <a:pt x="6644" y="13401"/>
                    <a:pt x="6465" y="13622"/>
                    <a:pt x="6363" y="13715"/>
                  </a:cubicBezTo>
                  <a:cubicBezTo>
                    <a:pt x="6287" y="13783"/>
                    <a:pt x="6109" y="13886"/>
                    <a:pt x="6041" y="13965"/>
                  </a:cubicBezTo>
                  <a:cubicBezTo>
                    <a:pt x="5998" y="14016"/>
                    <a:pt x="5932" y="14144"/>
                    <a:pt x="5905" y="14208"/>
                  </a:cubicBezTo>
                  <a:cubicBezTo>
                    <a:pt x="5868" y="14293"/>
                    <a:pt x="5847" y="14485"/>
                    <a:pt x="5801" y="14561"/>
                  </a:cubicBezTo>
                  <a:cubicBezTo>
                    <a:pt x="5750" y="14644"/>
                    <a:pt x="5600" y="14760"/>
                    <a:pt x="5525" y="14816"/>
                  </a:cubicBezTo>
                  <a:cubicBezTo>
                    <a:pt x="5480" y="14853"/>
                    <a:pt x="5382" y="14917"/>
                    <a:pt x="5331" y="14944"/>
                  </a:cubicBezTo>
                  <a:cubicBezTo>
                    <a:pt x="5266" y="14981"/>
                    <a:pt x="5134" y="15063"/>
                    <a:pt x="5061" y="15061"/>
                  </a:cubicBezTo>
                  <a:cubicBezTo>
                    <a:pt x="4990" y="15059"/>
                    <a:pt x="4859" y="14983"/>
                    <a:pt x="4803" y="14933"/>
                  </a:cubicBezTo>
                  <a:cubicBezTo>
                    <a:pt x="4708" y="14844"/>
                    <a:pt x="4615" y="14568"/>
                    <a:pt x="4523" y="14477"/>
                  </a:cubicBezTo>
                  <a:cubicBezTo>
                    <a:pt x="4462" y="14417"/>
                    <a:pt x="4315" y="14334"/>
                    <a:pt x="4236" y="14311"/>
                  </a:cubicBezTo>
                  <a:cubicBezTo>
                    <a:pt x="4144" y="14285"/>
                    <a:pt x="3950" y="14326"/>
                    <a:pt x="3858" y="14305"/>
                  </a:cubicBezTo>
                  <a:cubicBezTo>
                    <a:pt x="3740" y="14276"/>
                    <a:pt x="3507" y="14183"/>
                    <a:pt x="3417" y="14093"/>
                  </a:cubicBezTo>
                  <a:cubicBezTo>
                    <a:pt x="3330" y="14006"/>
                    <a:pt x="3247" y="13754"/>
                    <a:pt x="3186" y="13644"/>
                  </a:cubicBezTo>
                  <a:cubicBezTo>
                    <a:pt x="3128" y="13535"/>
                    <a:pt x="2999" y="13324"/>
                    <a:pt x="2941" y="13215"/>
                  </a:cubicBezTo>
                  <a:cubicBezTo>
                    <a:pt x="2909" y="13155"/>
                    <a:pt x="2837" y="13039"/>
                    <a:pt x="2821" y="12971"/>
                  </a:cubicBezTo>
                  <a:cubicBezTo>
                    <a:pt x="2800" y="12888"/>
                    <a:pt x="2804" y="12709"/>
                    <a:pt x="2821" y="12626"/>
                  </a:cubicBezTo>
                  <a:cubicBezTo>
                    <a:pt x="2835" y="12552"/>
                    <a:pt x="2921" y="12430"/>
                    <a:pt x="2928" y="12356"/>
                  </a:cubicBezTo>
                  <a:cubicBezTo>
                    <a:pt x="2941" y="12250"/>
                    <a:pt x="2859" y="12044"/>
                    <a:pt x="2861" y="11940"/>
                  </a:cubicBezTo>
                  <a:cubicBezTo>
                    <a:pt x="2861" y="11856"/>
                    <a:pt x="2921" y="11695"/>
                    <a:pt x="2918" y="11612"/>
                  </a:cubicBezTo>
                  <a:cubicBezTo>
                    <a:pt x="2913" y="11492"/>
                    <a:pt x="2863" y="11242"/>
                    <a:pt x="2792" y="11151"/>
                  </a:cubicBezTo>
                  <a:cubicBezTo>
                    <a:pt x="2748" y="11096"/>
                    <a:pt x="2617" y="11021"/>
                    <a:pt x="2551" y="11028"/>
                  </a:cubicBezTo>
                  <a:cubicBezTo>
                    <a:pt x="2480" y="11038"/>
                    <a:pt x="2378" y="11168"/>
                    <a:pt x="2328" y="11222"/>
                  </a:cubicBezTo>
                  <a:cubicBezTo>
                    <a:pt x="2257" y="11296"/>
                    <a:pt x="2154" y="11488"/>
                    <a:pt x="2075" y="11548"/>
                  </a:cubicBezTo>
                  <a:cubicBezTo>
                    <a:pt x="2006" y="11600"/>
                    <a:pt x="1839" y="11666"/>
                    <a:pt x="1755" y="11670"/>
                  </a:cubicBezTo>
                  <a:cubicBezTo>
                    <a:pt x="1678" y="11674"/>
                    <a:pt x="1533" y="11614"/>
                    <a:pt x="1462" y="11587"/>
                  </a:cubicBezTo>
                  <a:cubicBezTo>
                    <a:pt x="1382" y="11556"/>
                    <a:pt x="1235" y="11455"/>
                    <a:pt x="1152" y="11439"/>
                  </a:cubicBezTo>
                  <a:cubicBezTo>
                    <a:pt x="1107" y="11430"/>
                    <a:pt x="1010" y="11430"/>
                    <a:pt x="969" y="11453"/>
                  </a:cubicBezTo>
                  <a:cubicBezTo>
                    <a:pt x="913" y="11482"/>
                    <a:pt x="854" y="11620"/>
                    <a:pt x="802" y="11657"/>
                  </a:cubicBezTo>
                  <a:cubicBezTo>
                    <a:pt x="749" y="11695"/>
                    <a:pt x="624" y="11740"/>
                    <a:pt x="562" y="11740"/>
                  </a:cubicBezTo>
                  <a:cubicBezTo>
                    <a:pt x="494" y="11742"/>
                    <a:pt x="359" y="11695"/>
                    <a:pt x="299" y="11664"/>
                  </a:cubicBezTo>
                  <a:cubicBezTo>
                    <a:pt x="248" y="11637"/>
                    <a:pt x="172" y="11540"/>
                    <a:pt x="120" y="11523"/>
                  </a:cubicBezTo>
                  <a:cubicBezTo>
                    <a:pt x="91" y="11513"/>
                    <a:pt x="47" y="11505"/>
                    <a:pt x="1" y="11503"/>
                  </a:cubicBezTo>
                  <a:cubicBezTo>
                    <a:pt x="-1" y="11414"/>
                    <a:pt x="1" y="11333"/>
                    <a:pt x="11" y="11273"/>
                  </a:cubicBezTo>
                  <a:cubicBezTo>
                    <a:pt x="42" y="11092"/>
                    <a:pt x="200" y="10763"/>
                    <a:pt x="286" y="10606"/>
                  </a:cubicBezTo>
                  <a:cubicBezTo>
                    <a:pt x="324" y="10536"/>
                    <a:pt x="446" y="10427"/>
                    <a:pt x="470" y="10350"/>
                  </a:cubicBezTo>
                  <a:cubicBezTo>
                    <a:pt x="487" y="10292"/>
                    <a:pt x="472" y="10168"/>
                    <a:pt x="470" y="10106"/>
                  </a:cubicBezTo>
                  <a:cubicBezTo>
                    <a:pt x="470" y="10053"/>
                    <a:pt x="447" y="9945"/>
                    <a:pt x="465" y="9894"/>
                  </a:cubicBezTo>
                  <a:cubicBezTo>
                    <a:pt x="479" y="9856"/>
                    <a:pt x="543" y="9805"/>
                    <a:pt x="567" y="9772"/>
                  </a:cubicBezTo>
                  <a:cubicBezTo>
                    <a:pt x="608" y="9720"/>
                    <a:pt x="702" y="9621"/>
                    <a:pt x="723" y="9555"/>
                  </a:cubicBezTo>
                  <a:cubicBezTo>
                    <a:pt x="756" y="9448"/>
                    <a:pt x="742" y="9216"/>
                    <a:pt x="723" y="9105"/>
                  </a:cubicBezTo>
                  <a:cubicBezTo>
                    <a:pt x="709" y="9028"/>
                    <a:pt x="655" y="8877"/>
                    <a:pt x="614" y="8811"/>
                  </a:cubicBezTo>
                  <a:cubicBezTo>
                    <a:pt x="577" y="8753"/>
                    <a:pt x="444" y="8687"/>
                    <a:pt x="425" y="8619"/>
                  </a:cubicBezTo>
                  <a:cubicBezTo>
                    <a:pt x="375" y="8452"/>
                    <a:pt x="479" y="8090"/>
                    <a:pt x="539" y="7927"/>
                  </a:cubicBezTo>
                  <a:cubicBezTo>
                    <a:pt x="584" y="7805"/>
                    <a:pt x="738" y="7595"/>
                    <a:pt x="811" y="7490"/>
                  </a:cubicBezTo>
                  <a:cubicBezTo>
                    <a:pt x="891" y="7378"/>
                    <a:pt x="1062" y="7159"/>
                    <a:pt x="1156" y="7058"/>
                  </a:cubicBezTo>
                  <a:cubicBezTo>
                    <a:pt x="1169" y="7043"/>
                    <a:pt x="1187" y="7027"/>
                    <a:pt x="1207" y="7010"/>
                  </a:cubicBezTo>
                  <a:cubicBezTo>
                    <a:pt x="1218" y="7064"/>
                    <a:pt x="1227" y="7114"/>
                    <a:pt x="1227" y="7145"/>
                  </a:cubicBezTo>
                  <a:cubicBezTo>
                    <a:pt x="1230" y="7231"/>
                    <a:pt x="1173" y="7399"/>
                    <a:pt x="1187" y="7485"/>
                  </a:cubicBezTo>
                  <a:cubicBezTo>
                    <a:pt x="1199" y="7558"/>
                    <a:pt x="1280" y="7682"/>
                    <a:pt x="1313" y="7748"/>
                  </a:cubicBezTo>
                  <a:cubicBezTo>
                    <a:pt x="1360" y="7839"/>
                    <a:pt x="1467" y="8012"/>
                    <a:pt x="1507" y="8107"/>
                  </a:cubicBezTo>
                  <a:cubicBezTo>
                    <a:pt x="1554" y="8217"/>
                    <a:pt x="1594" y="8464"/>
                    <a:pt x="1651" y="8568"/>
                  </a:cubicBezTo>
                  <a:cubicBezTo>
                    <a:pt x="1729" y="8706"/>
                    <a:pt x="1938" y="8946"/>
                    <a:pt x="2064" y="9030"/>
                  </a:cubicBezTo>
                  <a:cubicBezTo>
                    <a:pt x="2148" y="9084"/>
                    <a:pt x="2340" y="9142"/>
                    <a:pt x="2437" y="9152"/>
                  </a:cubicBezTo>
                  <a:cubicBezTo>
                    <a:pt x="2502" y="9158"/>
                    <a:pt x="2644" y="9154"/>
                    <a:pt x="2700" y="9113"/>
                  </a:cubicBezTo>
                  <a:cubicBezTo>
                    <a:pt x="2752" y="9074"/>
                    <a:pt x="2781" y="8915"/>
                    <a:pt x="2831" y="8875"/>
                  </a:cubicBezTo>
                  <a:cubicBezTo>
                    <a:pt x="2883" y="8834"/>
                    <a:pt x="3018" y="8789"/>
                    <a:pt x="3079" y="8811"/>
                  </a:cubicBezTo>
                  <a:cubicBezTo>
                    <a:pt x="3126" y="8830"/>
                    <a:pt x="3181" y="8935"/>
                    <a:pt x="3204" y="8985"/>
                  </a:cubicBezTo>
                  <a:cubicBezTo>
                    <a:pt x="3244" y="9070"/>
                    <a:pt x="3282" y="9260"/>
                    <a:pt x="3290" y="9355"/>
                  </a:cubicBezTo>
                  <a:cubicBezTo>
                    <a:pt x="3302" y="9489"/>
                    <a:pt x="3244" y="9757"/>
                    <a:pt x="3261" y="9889"/>
                  </a:cubicBezTo>
                  <a:cubicBezTo>
                    <a:pt x="3269" y="9949"/>
                    <a:pt x="3332" y="10057"/>
                    <a:pt x="3342" y="10119"/>
                  </a:cubicBezTo>
                  <a:cubicBezTo>
                    <a:pt x="3356" y="10197"/>
                    <a:pt x="3330" y="10360"/>
                    <a:pt x="3342" y="10439"/>
                  </a:cubicBezTo>
                  <a:cubicBezTo>
                    <a:pt x="3353" y="10509"/>
                    <a:pt x="3384" y="10652"/>
                    <a:pt x="3429" y="10703"/>
                  </a:cubicBezTo>
                  <a:cubicBezTo>
                    <a:pt x="3470" y="10751"/>
                    <a:pt x="3591" y="10809"/>
                    <a:pt x="3652" y="10806"/>
                  </a:cubicBezTo>
                  <a:cubicBezTo>
                    <a:pt x="3678" y="10804"/>
                    <a:pt x="3730" y="10773"/>
                    <a:pt x="3744" y="10747"/>
                  </a:cubicBezTo>
                  <a:cubicBezTo>
                    <a:pt x="3765" y="10707"/>
                    <a:pt x="3732" y="10606"/>
                    <a:pt x="3744" y="10561"/>
                  </a:cubicBezTo>
                  <a:cubicBezTo>
                    <a:pt x="3754" y="10517"/>
                    <a:pt x="3796" y="10427"/>
                    <a:pt x="3829" y="10400"/>
                  </a:cubicBezTo>
                  <a:cubicBezTo>
                    <a:pt x="3860" y="10375"/>
                    <a:pt x="3941" y="10352"/>
                    <a:pt x="3978" y="10362"/>
                  </a:cubicBezTo>
                  <a:cubicBezTo>
                    <a:pt x="4030" y="10377"/>
                    <a:pt x="4090" y="10490"/>
                    <a:pt x="4133" y="10522"/>
                  </a:cubicBezTo>
                  <a:cubicBezTo>
                    <a:pt x="4192" y="10569"/>
                    <a:pt x="4333" y="10621"/>
                    <a:pt x="4391" y="10670"/>
                  </a:cubicBezTo>
                  <a:cubicBezTo>
                    <a:pt x="4429" y="10703"/>
                    <a:pt x="4495" y="10780"/>
                    <a:pt x="4523" y="10825"/>
                  </a:cubicBezTo>
                  <a:cubicBezTo>
                    <a:pt x="4559" y="10881"/>
                    <a:pt x="4592" y="11032"/>
                    <a:pt x="4642" y="11073"/>
                  </a:cubicBezTo>
                  <a:cubicBezTo>
                    <a:pt x="4694" y="11116"/>
                    <a:pt x="4829" y="11106"/>
                    <a:pt x="4890" y="11125"/>
                  </a:cubicBezTo>
                  <a:cubicBezTo>
                    <a:pt x="4973" y="11153"/>
                    <a:pt x="5151" y="11197"/>
                    <a:pt x="5210" y="11267"/>
                  </a:cubicBezTo>
                  <a:cubicBezTo>
                    <a:pt x="5257" y="11319"/>
                    <a:pt x="5264" y="11484"/>
                    <a:pt x="5297" y="11548"/>
                  </a:cubicBezTo>
                  <a:cubicBezTo>
                    <a:pt x="5342" y="11635"/>
                    <a:pt x="5447" y="11814"/>
                    <a:pt x="5532" y="11850"/>
                  </a:cubicBezTo>
                  <a:cubicBezTo>
                    <a:pt x="5574" y="11868"/>
                    <a:pt x="5664" y="11827"/>
                    <a:pt x="5709" y="11823"/>
                  </a:cubicBezTo>
                  <a:cubicBezTo>
                    <a:pt x="5789" y="11817"/>
                    <a:pt x="5946" y="11810"/>
                    <a:pt x="6024" y="11823"/>
                  </a:cubicBezTo>
                  <a:cubicBezTo>
                    <a:pt x="6076" y="11833"/>
                    <a:pt x="6168" y="11891"/>
                    <a:pt x="6220" y="11901"/>
                  </a:cubicBezTo>
                  <a:cubicBezTo>
                    <a:pt x="6275" y="11911"/>
                    <a:pt x="6388" y="11914"/>
                    <a:pt x="6443" y="11901"/>
                  </a:cubicBezTo>
                  <a:cubicBezTo>
                    <a:pt x="6498" y="11887"/>
                    <a:pt x="6595" y="11816"/>
                    <a:pt x="6649" y="11798"/>
                  </a:cubicBezTo>
                  <a:cubicBezTo>
                    <a:pt x="6718" y="11775"/>
                    <a:pt x="6865" y="11781"/>
                    <a:pt x="6929" y="11748"/>
                  </a:cubicBezTo>
                  <a:cubicBezTo>
                    <a:pt x="7007" y="11707"/>
                    <a:pt x="7110" y="11540"/>
                    <a:pt x="7187" y="11503"/>
                  </a:cubicBezTo>
                  <a:cubicBezTo>
                    <a:pt x="7258" y="11470"/>
                    <a:pt x="7416" y="11459"/>
                    <a:pt x="7492" y="11470"/>
                  </a:cubicBezTo>
                  <a:cubicBezTo>
                    <a:pt x="7561" y="11482"/>
                    <a:pt x="7693" y="11542"/>
                    <a:pt x="7750" y="11587"/>
                  </a:cubicBezTo>
                  <a:cubicBezTo>
                    <a:pt x="7826" y="11647"/>
                    <a:pt x="7911" y="11858"/>
                    <a:pt x="7996" y="11901"/>
                  </a:cubicBezTo>
                  <a:cubicBezTo>
                    <a:pt x="8034" y="11920"/>
                    <a:pt x="8126" y="11924"/>
                    <a:pt x="8162" y="11901"/>
                  </a:cubicBezTo>
                  <a:cubicBezTo>
                    <a:pt x="8225" y="11860"/>
                    <a:pt x="8276" y="11693"/>
                    <a:pt x="8306" y="11620"/>
                  </a:cubicBezTo>
                  <a:cubicBezTo>
                    <a:pt x="8351" y="11503"/>
                    <a:pt x="8427" y="11263"/>
                    <a:pt x="8443" y="11139"/>
                  </a:cubicBezTo>
                  <a:cubicBezTo>
                    <a:pt x="8457" y="11030"/>
                    <a:pt x="8448" y="10809"/>
                    <a:pt x="8432" y="10703"/>
                  </a:cubicBezTo>
                  <a:cubicBezTo>
                    <a:pt x="8422" y="10629"/>
                    <a:pt x="8375" y="10491"/>
                    <a:pt x="8358" y="10420"/>
                  </a:cubicBezTo>
                  <a:cubicBezTo>
                    <a:pt x="8344" y="10362"/>
                    <a:pt x="8297" y="10243"/>
                    <a:pt x="8306" y="10183"/>
                  </a:cubicBezTo>
                  <a:cubicBezTo>
                    <a:pt x="8315" y="10131"/>
                    <a:pt x="8391" y="10053"/>
                    <a:pt x="8410" y="10003"/>
                  </a:cubicBezTo>
                  <a:cubicBezTo>
                    <a:pt x="8431" y="9947"/>
                    <a:pt x="8441" y="9819"/>
                    <a:pt x="8460" y="9761"/>
                  </a:cubicBezTo>
                  <a:cubicBezTo>
                    <a:pt x="8496" y="9660"/>
                    <a:pt x="8581" y="9458"/>
                    <a:pt x="8650" y="9383"/>
                  </a:cubicBezTo>
                  <a:cubicBezTo>
                    <a:pt x="8692" y="9336"/>
                    <a:pt x="8810" y="9293"/>
                    <a:pt x="8856" y="9255"/>
                  </a:cubicBezTo>
                  <a:cubicBezTo>
                    <a:pt x="8912" y="9206"/>
                    <a:pt x="9014" y="9096"/>
                    <a:pt x="9050" y="9030"/>
                  </a:cubicBezTo>
                  <a:cubicBezTo>
                    <a:pt x="9097" y="8946"/>
                    <a:pt x="9113" y="8735"/>
                    <a:pt x="9166" y="8658"/>
                  </a:cubicBezTo>
                  <a:cubicBezTo>
                    <a:pt x="9203" y="8603"/>
                    <a:pt x="9307" y="8497"/>
                    <a:pt x="9367" y="8504"/>
                  </a:cubicBezTo>
                  <a:cubicBezTo>
                    <a:pt x="9442" y="8514"/>
                    <a:pt x="9516" y="8696"/>
                    <a:pt x="9573" y="8754"/>
                  </a:cubicBezTo>
                  <a:cubicBezTo>
                    <a:pt x="9660" y="8844"/>
                    <a:pt x="9868" y="8979"/>
                    <a:pt x="9951" y="9074"/>
                  </a:cubicBezTo>
                  <a:cubicBezTo>
                    <a:pt x="10049" y="9187"/>
                    <a:pt x="10247" y="9429"/>
                    <a:pt x="10283" y="9580"/>
                  </a:cubicBezTo>
                  <a:cubicBezTo>
                    <a:pt x="10307" y="9679"/>
                    <a:pt x="10276" y="9889"/>
                    <a:pt x="10248" y="9984"/>
                  </a:cubicBezTo>
                  <a:cubicBezTo>
                    <a:pt x="10222" y="10077"/>
                    <a:pt x="10141" y="10257"/>
                    <a:pt x="10077" y="10325"/>
                  </a:cubicBezTo>
                  <a:cubicBezTo>
                    <a:pt x="10015" y="10389"/>
                    <a:pt x="9835" y="10426"/>
                    <a:pt x="9774" y="10491"/>
                  </a:cubicBezTo>
                  <a:cubicBezTo>
                    <a:pt x="9727" y="10538"/>
                    <a:pt x="9670" y="10664"/>
                    <a:pt x="9648" y="10728"/>
                  </a:cubicBezTo>
                  <a:cubicBezTo>
                    <a:pt x="9615" y="10823"/>
                    <a:pt x="9559" y="11025"/>
                    <a:pt x="9573" y="11125"/>
                  </a:cubicBezTo>
                  <a:cubicBezTo>
                    <a:pt x="9587" y="11232"/>
                    <a:pt x="9684" y="11432"/>
                    <a:pt x="9757" y="11503"/>
                  </a:cubicBezTo>
                  <a:cubicBezTo>
                    <a:pt x="9810" y="11556"/>
                    <a:pt x="9954" y="11627"/>
                    <a:pt x="10025" y="11620"/>
                  </a:cubicBezTo>
                  <a:cubicBezTo>
                    <a:pt x="10084" y="11612"/>
                    <a:pt x="10184" y="11529"/>
                    <a:pt x="10221" y="11478"/>
                  </a:cubicBezTo>
                  <a:cubicBezTo>
                    <a:pt x="10252" y="11436"/>
                    <a:pt x="10274" y="11325"/>
                    <a:pt x="10290" y="11273"/>
                  </a:cubicBezTo>
                  <a:cubicBezTo>
                    <a:pt x="10306" y="11209"/>
                    <a:pt x="10307" y="11069"/>
                    <a:pt x="10340" y="11017"/>
                  </a:cubicBezTo>
                  <a:cubicBezTo>
                    <a:pt x="10377" y="10959"/>
                    <a:pt x="10493" y="10889"/>
                    <a:pt x="10553" y="10869"/>
                  </a:cubicBezTo>
                  <a:cubicBezTo>
                    <a:pt x="10629" y="10844"/>
                    <a:pt x="10799" y="10901"/>
                    <a:pt x="10873" y="10869"/>
                  </a:cubicBezTo>
                  <a:cubicBezTo>
                    <a:pt x="10979" y="10825"/>
                    <a:pt x="11140" y="10637"/>
                    <a:pt x="11213" y="10542"/>
                  </a:cubicBezTo>
                  <a:cubicBezTo>
                    <a:pt x="11273" y="10460"/>
                    <a:pt x="11376" y="10274"/>
                    <a:pt x="11412" y="10177"/>
                  </a:cubicBezTo>
                  <a:cubicBezTo>
                    <a:pt x="11443" y="10098"/>
                    <a:pt x="11457" y="9920"/>
                    <a:pt x="11493" y="9844"/>
                  </a:cubicBezTo>
                  <a:cubicBezTo>
                    <a:pt x="11521" y="9784"/>
                    <a:pt x="11599" y="9668"/>
                    <a:pt x="11654" y="9638"/>
                  </a:cubicBezTo>
                  <a:cubicBezTo>
                    <a:pt x="11736" y="9596"/>
                    <a:pt x="11926" y="9615"/>
                    <a:pt x="12014" y="9633"/>
                  </a:cubicBezTo>
                  <a:cubicBezTo>
                    <a:pt x="12148" y="9658"/>
                    <a:pt x="12385" y="9828"/>
                    <a:pt x="12518" y="9844"/>
                  </a:cubicBezTo>
                  <a:cubicBezTo>
                    <a:pt x="12658" y="9859"/>
                    <a:pt x="13076" y="9741"/>
                    <a:pt x="13076" y="9741"/>
                  </a:cubicBezTo>
                  <a:lnTo>
                    <a:pt x="15207" y="7268"/>
                  </a:lnTo>
                  <a:cubicBezTo>
                    <a:pt x="15207" y="7268"/>
                    <a:pt x="15115" y="6504"/>
                    <a:pt x="15207" y="6279"/>
                  </a:cubicBezTo>
                  <a:cubicBezTo>
                    <a:pt x="15229" y="6228"/>
                    <a:pt x="15332" y="6178"/>
                    <a:pt x="15363" y="6132"/>
                  </a:cubicBezTo>
                  <a:cubicBezTo>
                    <a:pt x="15399" y="6075"/>
                    <a:pt x="15451" y="5940"/>
                    <a:pt x="15460" y="5870"/>
                  </a:cubicBezTo>
                  <a:cubicBezTo>
                    <a:pt x="15472" y="5773"/>
                    <a:pt x="15460" y="5569"/>
                    <a:pt x="15425" y="5478"/>
                  </a:cubicBezTo>
                  <a:cubicBezTo>
                    <a:pt x="15373" y="5344"/>
                    <a:pt x="15162" y="5156"/>
                    <a:pt x="15081" y="5042"/>
                  </a:cubicBezTo>
                  <a:cubicBezTo>
                    <a:pt x="15010" y="4941"/>
                    <a:pt x="14836" y="4747"/>
                    <a:pt x="14812" y="4619"/>
                  </a:cubicBezTo>
                  <a:cubicBezTo>
                    <a:pt x="14804" y="4579"/>
                    <a:pt x="14816" y="4486"/>
                    <a:pt x="14840" y="4453"/>
                  </a:cubicBezTo>
                  <a:cubicBezTo>
                    <a:pt x="14875" y="4406"/>
                    <a:pt x="14987" y="4371"/>
                    <a:pt x="15041" y="4364"/>
                  </a:cubicBezTo>
                  <a:cubicBezTo>
                    <a:pt x="15120" y="4352"/>
                    <a:pt x="15285" y="4369"/>
                    <a:pt x="15356" y="4408"/>
                  </a:cubicBezTo>
                  <a:cubicBezTo>
                    <a:pt x="15448" y="4458"/>
                    <a:pt x="15593" y="4635"/>
                    <a:pt x="15643" y="4736"/>
                  </a:cubicBezTo>
                  <a:cubicBezTo>
                    <a:pt x="15695" y="4838"/>
                    <a:pt x="15711" y="5085"/>
                    <a:pt x="15745" y="5197"/>
                  </a:cubicBezTo>
                  <a:cubicBezTo>
                    <a:pt x="15773" y="5284"/>
                    <a:pt x="15813" y="5486"/>
                    <a:pt x="15884" y="5536"/>
                  </a:cubicBezTo>
                  <a:cubicBezTo>
                    <a:pt x="15934" y="5573"/>
                    <a:pt x="16066" y="5552"/>
                    <a:pt x="16125" y="5536"/>
                  </a:cubicBezTo>
                  <a:cubicBezTo>
                    <a:pt x="16187" y="5519"/>
                    <a:pt x="16298" y="5441"/>
                    <a:pt x="16353" y="5408"/>
                  </a:cubicBezTo>
                  <a:cubicBezTo>
                    <a:pt x="16429" y="5364"/>
                    <a:pt x="16580" y="5279"/>
                    <a:pt x="16653" y="5228"/>
                  </a:cubicBezTo>
                  <a:cubicBezTo>
                    <a:pt x="16737" y="5168"/>
                    <a:pt x="16923" y="5059"/>
                    <a:pt x="16978" y="4966"/>
                  </a:cubicBezTo>
                  <a:cubicBezTo>
                    <a:pt x="17002" y="4926"/>
                    <a:pt x="17021" y="4827"/>
                    <a:pt x="17018" y="4780"/>
                  </a:cubicBezTo>
                  <a:cubicBezTo>
                    <a:pt x="17016" y="4726"/>
                    <a:pt x="16959" y="4629"/>
                    <a:pt x="16950" y="4575"/>
                  </a:cubicBezTo>
                  <a:cubicBezTo>
                    <a:pt x="16938" y="4503"/>
                    <a:pt x="16926" y="4354"/>
                    <a:pt x="16950" y="4286"/>
                  </a:cubicBezTo>
                  <a:cubicBezTo>
                    <a:pt x="16978" y="4205"/>
                    <a:pt x="17113" y="4094"/>
                    <a:pt x="17162" y="4024"/>
                  </a:cubicBezTo>
                  <a:cubicBezTo>
                    <a:pt x="17212" y="3953"/>
                    <a:pt x="17345" y="3722"/>
                    <a:pt x="17345" y="3722"/>
                  </a:cubicBezTo>
                  <a:lnTo>
                    <a:pt x="17345" y="1293"/>
                  </a:lnTo>
                  <a:cubicBezTo>
                    <a:pt x="17345" y="1293"/>
                    <a:pt x="17440" y="1295"/>
                    <a:pt x="17472" y="1301"/>
                  </a:cubicBezTo>
                  <a:cubicBezTo>
                    <a:pt x="17530" y="1308"/>
                    <a:pt x="17648" y="1333"/>
                    <a:pt x="17700" y="1364"/>
                  </a:cubicBezTo>
                  <a:cubicBezTo>
                    <a:pt x="17768" y="1401"/>
                    <a:pt x="17859" y="1547"/>
                    <a:pt x="17930" y="1576"/>
                  </a:cubicBezTo>
                  <a:cubicBezTo>
                    <a:pt x="18012" y="1609"/>
                    <a:pt x="18195" y="1601"/>
                    <a:pt x="18280" y="1576"/>
                  </a:cubicBezTo>
                  <a:cubicBezTo>
                    <a:pt x="18360" y="1551"/>
                    <a:pt x="18498" y="1444"/>
                    <a:pt x="18561" y="1382"/>
                  </a:cubicBezTo>
                  <a:cubicBezTo>
                    <a:pt x="18621" y="1324"/>
                    <a:pt x="18723" y="1182"/>
                    <a:pt x="18760" y="1103"/>
                  </a:cubicBezTo>
                  <a:cubicBezTo>
                    <a:pt x="18803" y="1004"/>
                    <a:pt x="18813" y="777"/>
                    <a:pt x="18858" y="680"/>
                  </a:cubicBezTo>
                  <a:cubicBezTo>
                    <a:pt x="18889" y="616"/>
                    <a:pt x="18967" y="488"/>
                    <a:pt x="19026" y="459"/>
                  </a:cubicBezTo>
                  <a:cubicBezTo>
                    <a:pt x="19061" y="440"/>
                    <a:pt x="19151" y="432"/>
                    <a:pt x="19180" y="459"/>
                  </a:cubicBezTo>
                  <a:cubicBezTo>
                    <a:pt x="19215" y="486"/>
                    <a:pt x="19194" y="612"/>
                    <a:pt x="19229" y="641"/>
                  </a:cubicBezTo>
                  <a:cubicBezTo>
                    <a:pt x="19260" y="669"/>
                    <a:pt x="19352" y="659"/>
                    <a:pt x="19388" y="641"/>
                  </a:cubicBezTo>
                  <a:cubicBezTo>
                    <a:pt x="19419" y="626"/>
                    <a:pt x="19456" y="556"/>
                    <a:pt x="19482" y="531"/>
                  </a:cubicBezTo>
                  <a:cubicBezTo>
                    <a:pt x="19518" y="496"/>
                    <a:pt x="19611" y="451"/>
                    <a:pt x="19632" y="405"/>
                  </a:cubicBezTo>
                  <a:cubicBezTo>
                    <a:pt x="19660" y="345"/>
                    <a:pt x="19608" y="194"/>
                    <a:pt x="19632" y="132"/>
                  </a:cubicBezTo>
                  <a:cubicBezTo>
                    <a:pt x="19648" y="91"/>
                    <a:pt x="19710" y="19"/>
                    <a:pt x="19748" y="6"/>
                  </a:cubicBezTo>
                  <a:cubicBezTo>
                    <a:pt x="19798" y="-10"/>
                    <a:pt x="19907" y="25"/>
                    <a:pt x="19954" y="50"/>
                  </a:cubicBezTo>
                  <a:cubicBezTo>
                    <a:pt x="19994" y="69"/>
                    <a:pt x="20048" y="149"/>
                    <a:pt x="20088" y="164"/>
                  </a:cubicBezTo>
                  <a:cubicBezTo>
                    <a:pt x="20167" y="195"/>
                    <a:pt x="20339" y="182"/>
                    <a:pt x="20420" y="164"/>
                  </a:cubicBezTo>
                  <a:cubicBezTo>
                    <a:pt x="20479" y="153"/>
                    <a:pt x="20597" y="106"/>
                    <a:pt x="20647" y="69"/>
                  </a:cubicBezTo>
                  <a:cubicBezTo>
                    <a:pt x="20664" y="56"/>
                    <a:pt x="20688" y="31"/>
                    <a:pt x="20713" y="0"/>
                  </a:cubicBezTo>
                  <a:cubicBezTo>
                    <a:pt x="20761" y="75"/>
                    <a:pt x="20818" y="149"/>
                    <a:pt x="20861" y="184"/>
                  </a:cubicBezTo>
                  <a:cubicBezTo>
                    <a:pt x="20953" y="258"/>
                    <a:pt x="21173" y="327"/>
                    <a:pt x="21284" y="349"/>
                  </a:cubicBezTo>
                  <a:cubicBezTo>
                    <a:pt x="21362" y="362"/>
                    <a:pt x="21480" y="366"/>
                    <a:pt x="21599" y="364"/>
                  </a:cubicBezTo>
                  <a:cubicBezTo>
                    <a:pt x="21561" y="490"/>
                    <a:pt x="21471" y="775"/>
                    <a:pt x="21435" y="886"/>
                  </a:cubicBezTo>
                  <a:cubicBezTo>
                    <a:pt x="21374" y="1066"/>
                    <a:pt x="21246" y="1425"/>
                    <a:pt x="21180" y="1603"/>
                  </a:cubicBezTo>
                  <a:cubicBezTo>
                    <a:pt x="21142" y="1704"/>
                    <a:pt x="21048" y="1900"/>
                    <a:pt x="21021" y="2006"/>
                  </a:cubicBezTo>
                  <a:cubicBezTo>
                    <a:pt x="20983" y="2155"/>
                    <a:pt x="21002" y="2483"/>
                    <a:pt x="20939" y="2621"/>
                  </a:cubicBezTo>
                  <a:cubicBezTo>
                    <a:pt x="20887" y="2737"/>
                    <a:pt x="20676" y="2882"/>
                    <a:pt x="20612" y="2991"/>
                  </a:cubicBezTo>
                  <a:cubicBezTo>
                    <a:pt x="20548" y="3103"/>
                    <a:pt x="20491" y="3369"/>
                    <a:pt x="20437" y="3487"/>
                  </a:cubicBezTo>
                  <a:cubicBezTo>
                    <a:pt x="20389" y="3590"/>
                    <a:pt x="20245" y="3766"/>
                    <a:pt x="20212" y="3877"/>
                  </a:cubicBezTo>
                  <a:cubicBezTo>
                    <a:pt x="20174" y="4009"/>
                    <a:pt x="20202" y="4296"/>
                    <a:pt x="20183" y="4433"/>
                  </a:cubicBezTo>
                  <a:cubicBezTo>
                    <a:pt x="20164" y="4581"/>
                    <a:pt x="20126" y="4883"/>
                    <a:pt x="20058" y="5011"/>
                  </a:cubicBezTo>
                  <a:cubicBezTo>
                    <a:pt x="20003" y="5114"/>
                    <a:pt x="19819" y="5255"/>
                    <a:pt x="19736" y="5333"/>
                  </a:cubicBezTo>
                  <a:cubicBezTo>
                    <a:pt x="19670" y="5393"/>
                    <a:pt x="19549" y="5532"/>
                    <a:pt x="19469" y="5564"/>
                  </a:cubicBezTo>
                  <a:cubicBezTo>
                    <a:pt x="19418" y="5583"/>
                    <a:pt x="19303" y="5587"/>
                    <a:pt x="19255" y="5564"/>
                  </a:cubicBezTo>
                  <a:cubicBezTo>
                    <a:pt x="19210" y="5542"/>
                    <a:pt x="19161" y="5437"/>
                    <a:pt x="19121" y="5410"/>
                  </a:cubicBezTo>
                  <a:cubicBezTo>
                    <a:pt x="19083" y="5383"/>
                    <a:pt x="18995" y="5339"/>
                    <a:pt x="18954" y="5352"/>
                  </a:cubicBezTo>
                  <a:cubicBezTo>
                    <a:pt x="18907" y="5368"/>
                    <a:pt x="18841" y="5465"/>
                    <a:pt x="18824" y="5515"/>
                  </a:cubicBezTo>
                  <a:cubicBezTo>
                    <a:pt x="18798" y="5593"/>
                    <a:pt x="18841" y="5767"/>
                    <a:pt x="18824" y="5847"/>
                  </a:cubicBezTo>
                  <a:cubicBezTo>
                    <a:pt x="18801" y="5957"/>
                    <a:pt x="18711" y="6164"/>
                    <a:pt x="18649" y="6252"/>
                  </a:cubicBezTo>
                  <a:cubicBezTo>
                    <a:pt x="18562" y="6370"/>
                    <a:pt x="18304" y="6510"/>
                    <a:pt x="18214" y="6626"/>
                  </a:cubicBezTo>
                  <a:cubicBezTo>
                    <a:pt x="18159" y="6698"/>
                    <a:pt x="18077" y="6868"/>
                    <a:pt x="18046" y="6957"/>
                  </a:cubicBezTo>
                  <a:cubicBezTo>
                    <a:pt x="18013" y="7054"/>
                    <a:pt x="17975" y="7258"/>
                    <a:pt x="17965" y="7361"/>
                  </a:cubicBezTo>
                  <a:cubicBezTo>
                    <a:pt x="17963" y="7378"/>
                    <a:pt x="17961" y="7399"/>
                    <a:pt x="17960" y="7421"/>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51" name="Shape 1039"/>
            <p:cNvSpPr>
              <a:spLocks/>
            </p:cNvSpPr>
            <p:nvPr/>
          </p:nvSpPr>
          <p:spPr bwMode="auto">
            <a:xfrm>
              <a:off x="1485315" y="1393195"/>
              <a:ext cx="659468" cy="758216"/>
            </a:xfrm>
            <a:custGeom>
              <a:avLst/>
              <a:gdLst>
                <a:gd name="T0" fmla="*/ 2147483646 w 21585"/>
                <a:gd name="T1" fmla="*/ 2147483646 h 21593"/>
                <a:gd name="T2" fmla="*/ 2147483646 w 21585"/>
                <a:gd name="T3" fmla="*/ 2147483646 h 21593"/>
                <a:gd name="T4" fmla="*/ 2147483646 w 21585"/>
                <a:gd name="T5" fmla="*/ 2147483646 h 21593"/>
                <a:gd name="T6" fmla="*/ 2147483646 w 21585"/>
                <a:gd name="T7" fmla="*/ 2147483646 h 2159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5" h="21593" extrusionOk="0">
                  <a:moveTo>
                    <a:pt x="6226" y="7484"/>
                  </a:moveTo>
                  <a:cubicBezTo>
                    <a:pt x="6242" y="7328"/>
                    <a:pt x="6259" y="7181"/>
                    <a:pt x="6277" y="7077"/>
                  </a:cubicBezTo>
                  <a:cubicBezTo>
                    <a:pt x="6307" y="6914"/>
                    <a:pt x="6439" y="6599"/>
                    <a:pt x="6450" y="6434"/>
                  </a:cubicBezTo>
                  <a:cubicBezTo>
                    <a:pt x="6457" y="6308"/>
                    <a:pt x="6360" y="6061"/>
                    <a:pt x="6381" y="5937"/>
                  </a:cubicBezTo>
                  <a:cubicBezTo>
                    <a:pt x="6402" y="5801"/>
                    <a:pt x="6543" y="5550"/>
                    <a:pt x="6622" y="5430"/>
                  </a:cubicBezTo>
                  <a:cubicBezTo>
                    <a:pt x="6744" y="5243"/>
                    <a:pt x="7116" y="4933"/>
                    <a:pt x="7218" y="4738"/>
                  </a:cubicBezTo>
                  <a:cubicBezTo>
                    <a:pt x="7348" y="4496"/>
                    <a:pt x="7429" y="3966"/>
                    <a:pt x="7484" y="3704"/>
                  </a:cubicBezTo>
                  <a:cubicBezTo>
                    <a:pt x="7516" y="3553"/>
                    <a:pt x="7602" y="3245"/>
                    <a:pt x="7586" y="3091"/>
                  </a:cubicBezTo>
                  <a:cubicBezTo>
                    <a:pt x="7570" y="2928"/>
                    <a:pt x="7399" y="2626"/>
                    <a:pt x="7345" y="2466"/>
                  </a:cubicBezTo>
                  <a:cubicBezTo>
                    <a:pt x="7274" y="2256"/>
                    <a:pt x="7183" y="1820"/>
                    <a:pt x="7105" y="1610"/>
                  </a:cubicBezTo>
                  <a:cubicBezTo>
                    <a:pt x="7054" y="1476"/>
                    <a:pt x="6869" y="1232"/>
                    <a:pt x="6853" y="1093"/>
                  </a:cubicBezTo>
                  <a:cubicBezTo>
                    <a:pt x="6832" y="941"/>
                    <a:pt x="6922" y="635"/>
                    <a:pt x="6978" y="489"/>
                  </a:cubicBezTo>
                  <a:cubicBezTo>
                    <a:pt x="7017" y="391"/>
                    <a:pt x="7105" y="189"/>
                    <a:pt x="7197" y="118"/>
                  </a:cubicBezTo>
                  <a:cubicBezTo>
                    <a:pt x="7269" y="63"/>
                    <a:pt x="7482" y="51"/>
                    <a:pt x="7572" y="0"/>
                  </a:cubicBezTo>
                  <a:cubicBezTo>
                    <a:pt x="7595" y="35"/>
                    <a:pt x="7634" y="71"/>
                    <a:pt x="7662" y="85"/>
                  </a:cubicBezTo>
                  <a:cubicBezTo>
                    <a:pt x="7711" y="110"/>
                    <a:pt x="7847" y="77"/>
                    <a:pt x="7891" y="108"/>
                  </a:cubicBezTo>
                  <a:cubicBezTo>
                    <a:pt x="7960" y="157"/>
                    <a:pt x="7956" y="336"/>
                    <a:pt x="8007" y="401"/>
                  </a:cubicBezTo>
                  <a:cubicBezTo>
                    <a:pt x="8060" y="472"/>
                    <a:pt x="8252" y="558"/>
                    <a:pt x="8305" y="631"/>
                  </a:cubicBezTo>
                  <a:cubicBezTo>
                    <a:pt x="8379" y="733"/>
                    <a:pt x="8384" y="994"/>
                    <a:pt x="8460" y="1099"/>
                  </a:cubicBezTo>
                  <a:cubicBezTo>
                    <a:pt x="8508" y="1163"/>
                    <a:pt x="8670" y="1244"/>
                    <a:pt x="8730" y="1303"/>
                  </a:cubicBezTo>
                  <a:cubicBezTo>
                    <a:pt x="8795" y="1370"/>
                    <a:pt x="8927" y="1511"/>
                    <a:pt x="8952" y="1596"/>
                  </a:cubicBezTo>
                  <a:cubicBezTo>
                    <a:pt x="8987" y="1698"/>
                    <a:pt x="8987" y="1924"/>
                    <a:pt x="8929" y="2018"/>
                  </a:cubicBezTo>
                  <a:cubicBezTo>
                    <a:pt x="8858" y="2142"/>
                    <a:pt x="8532" y="2262"/>
                    <a:pt x="8430" y="2370"/>
                  </a:cubicBezTo>
                  <a:cubicBezTo>
                    <a:pt x="8360" y="2445"/>
                    <a:pt x="8243" y="2616"/>
                    <a:pt x="8224" y="2710"/>
                  </a:cubicBezTo>
                  <a:cubicBezTo>
                    <a:pt x="8212" y="2767"/>
                    <a:pt x="8275" y="2883"/>
                    <a:pt x="8263" y="2940"/>
                  </a:cubicBezTo>
                  <a:cubicBezTo>
                    <a:pt x="8254" y="3001"/>
                    <a:pt x="8155" y="3103"/>
                    <a:pt x="8138" y="3164"/>
                  </a:cubicBezTo>
                  <a:cubicBezTo>
                    <a:pt x="8118" y="3239"/>
                    <a:pt x="8138" y="3467"/>
                    <a:pt x="8138" y="3467"/>
                  </a:cubicBezTo>
                  <a:lnTo>
                    <a:pt x="9385" y="3467"/>
                  </a:lnTo>
                  <a:cubicBezTo>
                    <a:pt x="9385" y="3467"/>
                    <a:pt x="9503" y="3596"/>
                    <a:pt x="9556" y="3628"/>
                  </a:cubicBezTo>
                  <a:cubicBezTo>
                    <a:pt x="9632" y="3669"/>
                    <a:pt x="9820" y="3695"/>
                    <a:pt x="9901" y="3730"/>
                  </a:cubicBezTo>
                  <a:cubicBezTo>
                    <a:pt x="9979" y="3763"/>
                    <a:pt x="10125" y="3844"/>
                    <a:pt x="10187" y="3895"/>
                  </a:cubicBezTo>
                  <a:cubicBezTo>
                    <a:pt x="10284" y="3976"/>
                    <a:pt x="10414" y="4184"/>
                    <a:pt x="10504" y="4270"/>
                  </a:cubicBezTo>
                  <a:cubicBezTo>
                    <a:pt x="10634" y="4396"/>
                    <a:pt x="10913" y="4642"/>
                    <a:pt x="11084" y="4728"/>
                  </a:cubicBezTo>
                  <a:cubicBezTo>
                    <a:pt x="11216" y="4795"/>
                    <a:pt x="11521" y="4878"/>
                    <a:pt x="11674" y="4893"/>
                  </a:cubicBezTo>
                  <a:cubicBezTo>
                    <a:pt x="11762" y="4903"/>
                    <a:pt x="11940" y="4858"/>
                    <a:pt x="12026" y="4874"/>
                  </a:cubicBezTo>
                  <a:cubicBezTo>
                    <a:pt x="12134" y="4897"/>
                    <a:pt x="12308" y="5033"/>
                    <a:pt x="12409" y="5070"/>
                  </a:cubicBezTo>
                  <a:cubicBezTo>
                    <a:pt x="12553" y="5121"/>
                    <a:pt x="12851" y="5212"/>
                    <a:pt x="13006" y="5210"/>
                  </a:cubicBezTo>
                  <a:cubicBezTo>
                    <a:pt x="13099" y="5210"/>
                    <a:pt x="13302" y="5184"/>
                    <a:pt x="13358" y="5123"/>
                  </a:cubicBezTo>
                  <a:cubicBezTo>
                    <a:pt x="13401" y="5072"/>
                    <a:pt x="13337" y="4931"/>
                    <a:pt x="13358" y="4870"/>
                  </a:cubicBezTo>
                  <a:cubicBezTo>
                    <a:pt x="13388" y="4772"/>
                    <a:pt x="13524" y="4599"/>
                    <a:pt x="13598" y="4518"/>
                  </a:cubicBezTo>
                  <a:cubicBezTo>
                    <a:pt x="13644" y="4471"/>
                    <a:pt x="13811" y="4353"/>
                    <a:pt x="13811" y="4353"/>
                  </a:cubicBezTo>
                  <a:lnTo>
                    <a:pt x="14907" y="4353"/>
                  </a:lnTo>
                  <a:cubicBezTo>
                    <a:pt x="14907" y="4353"/>
                    <a:pt x="15087" y="4438"/>
                    <a:pt x="15150" y="4461"/>
                  </a:cubicBezTo>
                  <a:cubicBezTo>
                    <a:pt x="15210" y="4483"/>
                    <a:pt x="15330" y="4534"/>
                    <a:pt x="15395" y="4538"/>
                  </a:cubicBezTo>
                  <a:cubicBezTo>
                    <a:pt x="15462" y="4542"/>
                    <a:pt x="15598" y="4512"/>
                    <a:pt x="15661" y="4489"/>
                  </a:cubicBezTo>
                  <a:cubicBezTo>
                    <a:pt x="15707" y="4473"/>
                    <a:pt x="15783" y="4404"/>
                    <a:pt x="15832" y="4392"/>
                  </a:cubicBezTo>
                  <a:cubicBezTo>
                    <a:pt x="15892" y="4377"/>
                    <a:pt x="16026" y="4373"/>
                    <a:pt x="16084" y="4392"/>
                  </a:cubicBezTo>
                  <a:cubicBezTo>
                    <a:pt x="16125" y="4406"/>
                    <a:pt x="16199" y="4455"/>
                    <a:pt x="16216" y="4489"/>
                  </a:cubicBezTo>
                  <a:cubicBezTo>
                    <a:pt x="16260" y="4569"/>
                    <a:pt x="16197" y="4754"/>
                    <a:pt x="16216" y="4840"/>
                  </a:cubicBezTo>
                  <a:cubicBezTo>
                    <a:pt x="16230" y="4901"/>
                    <a:pt x="16283" y="5021"/>
                    <a:pt x="16327" y="5070"/>
                  </a:cubicBezTo>
                  <a:cubicBezTo>
                    <a:pt x="16410" y="5163"/>
                    <a:pt x="16657" y="5277"/>
                    <a:pt x="16761" y="5351"/>
                  </a:cubicBezTo>
                  <a:cubicBezTo>
                    <a:pt x="16838" y="5406"/>
                    <a:pt x="17006" y="5509"/>
                    <a:pt x="17055" y="5581"/>
                  </a:cubicBezTo>
                  <a:cubicBezTo>
                    <a:pt x="17115" y="5670"/>
                    <a:pt x="17120" y="5884"/>
                    <a:pt x="17159" y="5980"/>
                  </a:cubicBezTo>
                  <a:cubicBezTo>
                    <a:pt x="17196" y="6073"/>
                    <a:pt x="17291" y="6249"/>
                    <a:pt x="17353" y="6332"/>
                  </a:cubicBezTo>
                  <a:cubicBezTo>
                    <a:pt x="17441" y="6448"/>
                    <a:pt x="17779" y="6751"/>
                    <a:pt x="17779" y="6751"/>
                  </a:cubicBezTo>
                  <a:lnTo>
                    <a:pt x="17862" y="8867"/>
                  </a:lnTo>
                  <a:cubicBezTo>
                    <a:pt x="17862" y="8867"/>
                    <a:pt x="17714" y="8918"/>
                    <a:pt x="17675" y="8948"/>
                  </a:cubicBezTo>
                  <a:cubicBezTo>
                    <a:pt x="17615" y="8993"/>
                    <a:pt x="17515" y="9103"/>
                    <a:pt x="17492" y="9168"/>
                  </a:cubicBezTo>
                  <a:cubicBezTo>
                    <a:pt x="17467" y="9235"/>
                    <a:pt x="17437" y="9398"/>
                    <a:pt x="17492" y="9451"/>
                  </a:cubicBezTo>
                  <a:cubicBezTo>
                    <a:pt x="17536" y="9494"/>
                    <a:pt x="17696" y="9465"/>
                    <a:pt x="17760" y="9474"/>
                  </a:cubicBezTo>
                  <a:cubicBezTo>
                    <a:pt x="17841" y="9488"/>
                    <a:pt x="18077" y="9547"/>
                    <a:pt x="18077" y="9547"/>
                  </a:cubicBezTo>
                  <a:lnTo>
                    <a:pt x="18496" y="9938"/>
                  </a:lnTo>
                  <a:lnTo>
                    <a:pt x="19363" y="9938"/>
                  </a:lnTo>
                  <a:lnTo>
                    <a:pt x="19506" y="10141"/>
                  </a:lnTo>
                  <a:lnTo>
                    <a:pt x="20759" y="10141"/>
                  </a:lnTo>
                  <a:cubicBezTo>
                    <a:pt x="20759" y="10141"/>
                    <a:pt x="20884" y="10310"/>
                    <a:pt x="20905" y="10375"/>
                  </a:cubicBezTo>
                  <a:cubicBezTo>
                    <a:pt x="20928" y="10459"/>
                    <a:pt x="20877" y="10640"/>
                    <a:pt x="20905" y="10726"/>
                  </a:cubicBezTo>
                  <a:cubicBezTo>
                    <a:pt x="20919" y="10773"/>
                    <a:pt x="20968" y="10876"/>
                    <a:pt x="21018" y="10901"/>
                  </a:cubicBezTo>
                  <a:cubicBezTo>
                    <a:pt x="21099" y="10941"/>
                    <a:pt x="21303" y="10880"/>
                    <a:pt x="21393" y="10901"/>
                  </a:cubicBezTo>
                  <a:cubicBezTo>
                    <a:pt x="21439" y="10911"/>
                    <a:pt x="21516" y="10931"/>
                    <a:pt x="21585" y="10956"/>
                  </a:cubicBezTo>
                  <a:lnTo>
                    <a:pt x="21585" y="13285"/>
                  </a:lnTo>
                  <a:cubicBezTo>
                    <a:pt x="21585" y="13285"/>
                    <a:pt x="21407" y="13519"/>
                    <a:pt x="21340" y="13592"/>
                  </a:cubicBezTo>
                  <a:cubicBezTo>
                    <a:pt x="21275" y="13662"/>
                    <a:pt x="21095" y="13774"/>
                    <a:pt x="21058" y="13857"/>
                  </a:cubicBezTo>
                  <a:cubicBezTo>
                    <a:pt x="21025" y="13926"/>
                    <a:pt x="21042" y="14077"/>
                    <a:pt x="21058" y="14150"/>
                  </a:cubicBezTo>
                  <a:cubicBezTo>
                    <a:pt x="21069" y="14205"/>
                    <a:pt x="21146" y="14303"/>
                    <a:pt x="21148" y="14358"/>
                  </a:cubicBezTo>
                  <a:cubicBezTo>
                    <a:pt x="21153" y="14405"/>
                    <a:pt x="21127" y="14505"/>
                    <a:pt x="21095" y="14547"/>
                  </a:cubicBezTo>
                  <a:cubicBezTo>
                    <a:pt x="21021" y="14641"/>
                    <a:pt x="20773" y="14751"/>
                    <a:pt x="20660" y="14812"/>
                  </a:cubicBezTo>
                  <a:cubicBezTo>
                    <a:pt x="20563" y="14863"/>
                    <a:pt x="20362" y="14950"/>
                    <a:pt x="20260" y="14995"/>
                  </a:cubicBezTo>
                  <a:cubicBezTo>
                    <a:pt x="20186" y="15028"/>
                    <a:pt x="20038" y="15107"/>
                    <a:pt x="19955" y="15125"/>
                  </a:cubicBezTo>
                  <a:cubicBezTo>
                    <a:pt x="19876" y="15140"/>
                    <a:pt x="19700" y="15162"/>
                    <a:pt x="19633" y="15125"/>
                  </a:cubicBezTo>
                  <a:cubicBezTo>
                    <a:pt x="19541" y="15073"/>
                    <a:pt x="19485" y="14869"/>
                    <a:pt x="19448" y="14781"/>
                  </a:cubicBezTo>
                  <a:cubicBezTo>
                    <a:pt x="19402" y="14667"/>
                    <a:pt x="19381" y="14417"/>
                    <a:pt x="19312" y="14313"/>
                  </a:cubicBezTo>
                  <a:cubicBezTo>
                    <a:pt x="19245" y="14211"/>
                    <a:pt x="19051" y="14032"/>
                    <a:pt x="18928" y="13981"/>
                  </a:cubicBezTo>
                  <a:cubicBezTo>
                    <a:pt x="18833" y="13941"/>
                    <a:pt x="18614" y="13924"/>
                    <a:pt x="18507" y="13936"/>
                  </a:cubicBezTo>
                  <a:cubicBezTo>
                    <a:pt x="18436" y="13943"/>
                    <a:pt x="18285" y="13979"/>
                    <a:pt x="18239" y="14026"/>
                  </a:cubicBezTo>
                  <a:cubicBezTo>
                    <a:pt x="18207" y="14059"/>
                    <a:pt x="18190" y="14154"/>
                    <a:pt x="18202" y="14195"/>
                  </a:cubicBezTo>
                  <a:cubicBezTo>
                    <a:pt x="18234" y="14325"/>
                    <a:pt x="18466" y="14521"/>
                    <a:pt x="18560" y="14623"/>
                  </a:cubicBezTo>
                  <a:cubicBezTo>
                    <a:pt x="18669" y="14739"/>
                    <a:pt x="18951" y="14930"/>
                    <a:pt x="19021" y="15066"/>
                  </a:cubicBezTo>
                  <a:cubicBezTo>
                    <a:pt x="19067" y="15158"/>
                    <a:pt x="19083" y="15364"/>
                    <a:pt x="19067" y="15463"/>
                  </a:cubicBezTo>
                  <a:cubicBezTo>
                    <a:pt x="19055" y="15533"/>
                    <a:pt x="18986" y="15671"/>
                    <a:pt x="18937" y="15728"/>
                  </a:cubicBezTo>
                  <a:cubicBezTo>
                    <a:pt x="18896" y="15775"/>
                    <a:pt x="18759" y="15826"/>
                    <a:pt x="18729" y="15877"/>
                  </a:cubicBezTo>
                  <a:cubicBezTo>
                    <a:pt x="18607" y="16105"/>
                    <a:pt x="18729" y="16879"/>
                    <a:pt x="18729" y="16879"/>
                  </a:cubicBezTo>
                  <a:lnTo>
                    <a:pt x="15883" y="19387"/>
                  </a:lnTo>
                  <a:cubicBezTo>
                    <a:pt x="15883" y="19387"/>
                    <a:pt x="15325" y="19507"/>
                    <a:pt x="15138" y="19491"/>
                  </a:cubicBezTo>
                  <a:cubicBezTo>
                    <a:pt x="14960" y="19476"/>
                    <a:pt x="14643" y="19303"/>
                    <a:pt x="14465" y="19277"/>
                  </a:cubicBezTo>
                  <a:cubicBezTo>
                    <a:pt x="14347" y="19259"/>
                    <a:pt x="14093" y="19240"/>
                    <a:pt x="13984" y="19283"/>
                  </a:cubicBezTo>
                  <a:cubicBezTo>
                    <a:pt x="13910" y="19312"/>
                    <a:pt x="13806" y="19430"/>
                    <a:pt x="13769" y="19491"/>
                  </a:cubicBezTo>
                  <a:cubicBezTo>
                    <a:pt x="13721" y="19568"/>
                    <a:pt x="13702" y="19749"/>
                    <a:pt x="13660" y="19829"/>
                  </a:cubicBezTo>
                  <a:cubicBezTo>
                    <a:pt x="13612" y="19928"/>
                    <a:pt x="13475" y="20116"/>
                    <a:pt x="13395" y="20199"/>
                  </a:cubicBezTo>
                  <a:cubicBezTo>
                    <a:pt x="13297" y="20295"/>
                    <a:pt x="13082" y="20486"/>
                    <a:pt x="12941" y="20531"/>
                  </a:cubicBezTo>
                  <a:cubicBezTo>
                    <a:pt x="12842" y="20562"/>
                    <a:pt x="12615" y="20505"/>
                    <a:pt x="12514" y="20531"/>
                  </a:cubicBezTo>
                  <a:cubicBezTo>
                    <a:pt x="12433" y="20551"/>
                    <a:pt x="12278" y="20621"/>
                    <a:pt x="12229" y="20680"/>
                  </a:cubicBezTo>
                  <a:cubicBezTo>
                    <a:pt x="12185" y="20733"/>
                    <a:pt x="12183" y="20875"/>
                    <a:pt x="12162" y="20940"/>
                  </a:cubicBezTo>
                  <a:cubicBezTo>
                    <a:pt x="12141" y="20993"/>
                    <a:pt x="12111" y="21105"/>
                    <a:pt x="12070" y="21148"/>
                  </a:cubicBezTo>
                  <a:cubicBezTo>
                    <a:pt x="12021" y="21199"/>
                    <a:pt x="11887" y="21284"/>
                    <a:pt x="11808" y="21291"/>
                  </a:cubicBezTo>
                  <a:cubicBezTo>
                    <a:pt x="11713" y="21299"/>
                    <a:pt x="11521" y="21227"/>
                    <a:pt x="11450" y="21174"/>
                  </a:cubicBezTo>
                  <a:cubicBezTo>
                    <a:pt x="11353" y="21101"/>
                    <a:pt x="11223" y="20898"/>
                    <a:pt x="11205" y="20790"/>
                  </a:cubicBezTo>
                  <a:cubicBezTo>
                    <a:pt x="11186" y="20688"/>
                    <a:pt x="11260" y="20484"/>
                    <a:pt x="11304" y="20387"/>
                  </a:cubicBezTo>
                  <a:cubicBezTo>
                    <a:pt x="11334" y="20323"/>
                    <a:pt x="11411" y="20195"/>
                    <a:pt x="11473" y="20148"/>
                  </a:cubicBezTo>
                  <a:cubicBezTo>
                    <a:pt x="11554" y="20081"/>
                    <a:pt x="11794" y="20044"/>
                    <a:pt x="11878" y="19979"/>
                  </a:cubicBezTo>
                  <a:cubicBezTo>
                    <a:pt x="11963" y="19910"/>
                    <a:pt x="12072" y="19727"/>
                    <a:pt x="12107" y="19633"/>
                  </a:cubicBezTo>
                  <a:cubicBezTo>
                    <a:pt x="12144" y="19536"/>
                    <a:pt x="12185" y="19324"/>
                    <a:pt x="12153" y="19224"/>
                  </a:cubicBezTo>
                  <a:cubicBezTo>
                    <a:pt x="12104" y="19071"/>
                    <a:pt x="11841" y="18825"/>
                    <a:pt x="11709" y="18711"/>
                  </a:cubicBezTo>
                  <a:cubicBezTo>
                    <a:pt x="11598" y="18615"/>
                    <a:pt x="11320" y="18477"/>
                    <a:pt x="11205" y="18387"/>
                  </a:cubicBezTo>
                  <a:cubicBezTo>
                    <a:pt x="11128" y="18328"/>
                    <a:pt x="11029" y="18143"/>
                    <a:pt x="10930" y="18133"/>
                  </a:cubicBezTo>
                  <a:cubicBezTo>
                    <a:pt x="10849" y="18125"/>
                    <a:pt x="10710" y="18234"/>
                    <a:pt x="10661" y="18289"/>
                  </a:cubicBezTo>
                  <a:cubicBezTo>
                    <a:pt x="10590" y="18367"/>
                    <a:pt x="10569" y="18581"/>
                    <a:pt x="10506" y="18666"/>
                  </a:cubicBezTo>
                  <a:cubicBezTo>
                    <a:pt x="10458" y="18733"/>
                    <a:pt x="10321" y="18845"/>
                    <a:pt x="10247" y="18894"/>
                  </a:cubicBezTo>
                  <a:cubicBezTo>
                    <a:pt x="10185" y="18933"/>
                    <a:pt x="10028" y="18976"/>
                    <a:pt x="9972" y="19024"/>
                  </a:cubicBezTo>
                  <a:cubicBezTo>
                    <a:pt x="9880" y="19100"/>
                    <a:pt x="9766" y="19305"/>
                    <a:pt x="9718" y="19407"/>
                  </a:cubicBezTo>
                  <a:cubicBezTo>
                    <a:pt x="9692" y="19466"/>
                    <a:pt x="9679" y="19595"/>
                    <a:pt x="9651" y="19652"/>
                  </a:cubicBezTo>
                  <a:cubicBezTo>
                    <a:pt x="9625" y="19704"/>
                    <a:pt x="9524" y="19782"/>
                    <a:pt x="9512" y="19835"/>
                  </a:cubicBezTo>
                  <a:cubicBezTo>
                    <a:pt x="9500" y="19896"/>
                    <a:pt x="9563" y="20016"/>
                    <a:pt x="9581" y="20075"/>
                  </a:cubicBezTo>
                  <a:cubicBezTo>
                    <a:pt x="9605" y="20148"/>
                    <a:pt x="9667" y="20287"/>
                    <a:pt x="9681" y="20362"/>
                  </a:cubicBezTo>
                  <a:cubicBezTo>
                    <a:pt x="9702" y="20470"/>
                    <a:pt x="9713" y="20694"/>
                    <a:pt x="9695" y="20804"/>
                  </a:cubicBezTo>
                  <a:cubicBezTo>
                    <a:pt x="9674" y="20930"/>
                    <a:pt x="9572" y="21174"/>
                    <a:pt x="9512" y="21291"/>
                  </a:cubicBezTo>
                  <a:cubicBezTo>
                    <a:pt x="9473" y="21366"/>
                    <a:pt x="9406" y="21535"/>
                    <a:pt x="9320" y="21576"/>
                  </a:cubicBezTo>
                  <a:cubicBezTo>
                    <a:pt x="9274" y="21600"/>
                    <a:pt x="9149" y="21596"/>
                    <a:pt x="9098" y="21576"/>
                  </a:cubicBezTo>
                  <a:cubicBezTo>
                    <a:pt x="8985" y="21533"/>
                    <a:pt x="8872" y="21319"/>
                    <a:pt x="8770" y="21258"/>
                  </a:cubicBezTo>
                  <a:cubicBezTo>
                    <a:pt x="8693" y="21213"/>
                    <a:pt x="8518" y="21152"/>
                    <a:pt x="8425" y="21140"/>
                  </a:cubicBezTo>
                  <a:cubicBezTo>
                    <a:pt x="8323" y="21128"/>
                    <a:pt x="8113" y="21140"/>
                    <a:pt x="8018" y="21174"/>
                  </a:cubicBezTo>
                  <a:cubicBezTo>
                    <a:pt x="7914" y="21211"/>
                    <a:pt x="7778" y="21380"/>
                    <a:pt x="7674" y="21421"/>
                  </a:cubicBezTo>
                  <a:cubicBezTo>
                    <a:pt x="7588" y="21455"/>
                    <a:pt x="7392" y="21449"/>
                    <a:pt x="7299" y="21472"/>
                  </a:cubicBezTo>
                  <a:cubicBezTo>
                    <a:pt x="7227" y="21490"/>
                    <a:pt x="7098" y="21563"/>
                    <a:pt x="7024" y="21576"/>
                  </a:cubicBezTo>
                  <a:cubicBezTo>
                    <a:pt x="6950" y="21590"/>
                    <a:pt x="6800" y="21586"/>
                    <a:pt x="6726" y="21576"/>
                  </a:cubicBezTo>
                  <a:cubicBezTo>
                    <a:pt x="6656" y="21567"/>
                    <a:pt x="6534" y="21508"/>
                    <a:pt x="6464" y="21498"/>
                  </a:cubicBezTo>
                  <a:cubicBezTo>
                    <a:pt x="6360" y="21484"/>
                    <a:pt x="6150" y="21492"/>
                    <a:pt x="6043" y="21498"/>
                  </a:cubicBezTo>
                  <a:cubicBezTo>
                    <a:pt x="5983" y="21502"/>
                    <a:pt x="5863" y="21543"/>
                    <a:pt x="5808" y="21525"/>
                  </a:cubicBezTo>
                  <a:cubicBezTo>
                    <a:pt x="5694" y="21488"/>
                    <a:pt x="5553" y="21307"/>
                    <a:pt x="5493" y="21219"/>
                  </a:cubicBezTo>
                  <a:cubicBezTo>
                    <a:pt x="5449" y="21154"/>
                    <a:pt x="5440" y="20987"/>
                    <a:pt x="5377" y="20934"/>
                  </a:cubicBezTo>
                  <a:cubicBezTo>
                    <a:pt x="5299" y="20863"/>
                    <a:pt x="5061" y="20818"/>
                    <a:pt x="4950" y="20790"/>
                  </a:cubicBezTo>
                  <a:cubicBezTo>
                    <a:pt x="4869" y="20771"/>
                    <a:pt x="4688" y="20780"/>
                    <a:pt x="4619" y="20737"/>
                  </a:cubicBezTo>
                  <a:cubicBezTo>
                    <a:pt x="4552" y="20696"/>
                    <a:pt x="4510" y="20543"/>
                    <a:pt x="4459" y="20486"/>
                  </a:cubicBezTo>
                  <a:cubicBezTo>
                    <a:pt x="4422" y="20441"/>
                    <a:pt x="4335" y="20362"/>
                    <a:pt x="4284" y="20328"/>
                  </a:cubicBezTo>
                  <a:cubicBezTo>
                    <a:pt x="4205" y="20279"/>
                    <a:pt x="4018" y="20226"/>
                    <a:pt x="3939" y="20179"/>
                  </a:cubicBezTo>
                  <a:cubicBezTo>
                    <a:pt x="3881" y="20146"/>
                    <a:pt x="3800" y="20032"/>
                    <a:pt x="3731" y="20016"/>
                  </a:cubicBezTo>
                  <a:cubicBezTo>
                    <a:pt x="3683" y="20006"/>
                    <a:pt x="3574" y="20030"/>
                    <a:pt x="3532" y="20055"/>
                  </a:cubicBezTo>
                  <a:cubicBezTo>
                    <a:pt x="3488" y="20083"/>
                    <a:pt x="3433" y="20173"/>
                    <a:pt x="3419" y="20218"/>
                  </a:cubicBezTo>
                  <a:cubicBezTo>
                    <a:pt x="3403" y="20264"/>
                    <a:pt x="3447" y="20366"/>
                    <a:pt x="3419" y="20407"/>
                  </a:cubicBezTo>
                  <a:cubicBezTo>
                    <a:pt x="3400" y="20433"/>
                    <a:pt x="3331" y="20464"/>
                    <a:pt x="3296" y="20466"/>
                  </a:cubicBezTo>
                  <a:cubicBezTo>
                    <a:pt x="3215" y="20470"/>
                    <a:pt x="3054" y="20411"/>
                    <a:pt x="2998" y="20362"/>
                  </a:cubicBezTo>
                  <a:cubicBezTo>
                    <a:pt x="2938" y="20311"/>
                    <a:pt x="2896" y="20165"/>
                    <a:pt x="2882" y="20095"/>
                  </a:cubicBezTo>
                  <a:cubicBezTo>
                    <a:pt x="2866" y="20014"/>
                    <a:pt x="2901" y="19849"/>
                    <a:pt x="2882" y="19770"/>
                  </a:cubicBezTo>
                  <a:cubicBezTo>
                    <a:pt x="2869" y="19707"/>
                    <a:pt x="2785" y="19597"/>
                    <a:pt x="2776" y="19536"/>
                  </a:cubicBezTo>
                  <a:cubicBezTo>
                    <a:pt x="2751" y="19403"/>
                    <a:pt x="2829" y="19132"/>
                    <a:pt x="2813" y="18996"/>
                  </a:cubicBezTo>
                  <a:cubicBezTo>
                    <a:pt x="2801" y="18900"/>
                    <a:pt x="2751" y="18707"/>
                    <a:pt x="2697" y="18621"/>
                  </a:cubicBezTo>
                  <a:cubicBezTo>
                    <a:pt x="2667" y="18570"/>
                    <a:pt x="2593" y="18463"/>
                    <a:pt x="2531" y="18444"/>
                  </a:cubicBezTo>
                  <a:cubicBezTo>
                    <a:pt x="2450" y="18422"/>
                    <a:pt x="2270" y="18467"/>
                    <a:pt x="2200" y="18509"/>
                  </a:cubicBezTo>
                  <a:cubicBezTo>
                    <a:pt x="2133" y="18550"/>
                    <a:pt x="2094" y="18711"/>
                    <a:pt x="2025" y="18750"/>
                  </a:cubicBezTo>
                  <a:cubicBezTo>
                    <a:pt x="1951" y="18792"/>
                    <a:pt x="1761" y="18796"/>
                    <a:pt x="1673" y="18790"/>
                  </a:cubicBezTo>
                  <a:cubicBezTo>
                    <a:pt x="1544" y="18780"/>
                    <a:pt x="1287" y="18721"/>
                    <a:pt x="1176" y="18666"/>
                  </a:cubicBezTo>
                  <a:cubicBezTo>
                    <a:pt x="1007" y="18581"/>
                    <a:pt x="727" y="18338"/>
                    <a:pt x="623" y="18198"/>
                  </a:cubicBezTo>
                  <a:cubicBezTo>
                    <a:pt x="547" y="18092"/>
                    <a:pt x="494" y="17842"/>
                    <a:pt x="431" y="17730"/>
                  </a:cubicBezTo>
                  <a:cubicBezTo>
                    <a:pt x="378" y="17634"/>
                    <a:pt x="235" y="17459"/>
                    <a:pt x="172" y="17367"/>
                  </a:cubicBezTo>
                  <a:cubicBezTo>
                    <a:pt x="128" y="17300"/>
                    <a:pt x="20" y="17174"/>
                    <a:pt x="3" y="17100"/>
                  </a:cubicBezTo>
                  <a:cubicBezTo>
                    <a:pt x="-15" y="17013"/>
                    <a:pt x="61" y="16842"/>
                    <a:pt x="57" y="16756"/>
                  </a:cubicBezTo>
                  <a:cubicBezTo>
                    <a:pt x="57" y="16724"/>
                    <a:pt x="45" y="16673"/>
                    <a:pt x="31" y="16618"/>
                  </a:cubicBezTo>
                  <a:cubicBezTo>
                    <a:pt x="175" y="16524"/>
                    <a:pt x="406" y="16406"/>
                    <a:pt x="489" y="16308"/>
                  </a:cubicBezTo>
                  <a:cubicBezTo>
                    <a:pt x="568" y="16213"/>
                    <a:pt x="595" y="15972"/>
                    <a:pt x="674" y="15877"/>
                  </a:cubicBezTo>
                  <a:cubicBezTo>
                    <a:pt x="730" y="15812"/>
                    <a:pt x="885" y="15706"/>
                    <a:pt x="972" y="15673"/>
                  </a:cubicBezTo>
                  <a:cubicBezTo>
                    <a:pt x="1046" y="15645"/>
                    <a:pt x="1241" y="15679"/>
                    <a:pt x="1294" y="15624"/>
                  </a:cubicBezTo>
                  <a:cubicBezTo>
                    <a:pt x="1375" y="15543"/>
                    <a:pt x="1310" y="15301"/>
                    <a:pt x="1294" y="15195"/>
                  </a:cubicBezTo>
                  <a:cubicBezTo>
                    <a:pt x="1273" y="15062"/>
                    <a:pt x="1148" y="14804"/>
                    <a:pt x="1132" y="14669"/>
                  </a:cubicBezTo>
                  <a:cubicBezTo>
                    <a:pt x="1109" y="14478"/>
                    <a:pt x="1079" y="14073"/>
                    <a:pt x="1178" y="13900"/>
                  </a:cubicBezTo>
                  <a:cubicBezTo>
                    <a:pt x="1243" y="13786"/>
                    <a:pt x="1493" y="13623"/>
                    <a:pt x="1627" y="13568"/>
                  </a:cubicBezTo>
                  <a:cubicBezTo>
                    <a:pt x="1738" y="13523"/>
                    <a:pt x="1997" y="13533"/>
                    <a:pt x="2108" y="13489"/>
                  </a:cubicBezTo>
                  <a:cubicBezTo>
                    <a:pt x="2233" y="13442"/>
                    <a:pt x="2436" y="13287"/>
                    <a:pt x="2533" y="13208"/>
                  </a:cubicBezTo>
                  <a:cubicBezTo>
                    <a:pt x="2626" y="13134"/>
                    <a:pt x="2771" y="12955"/>
                    <a:pt x="2866" y="12886"/>
                  </a:cubicBezTo>
                  <a:cubicBezTo>
                    <a:pt x="3042" y="12758"/>
                    <a:pt x="3458" y="12578"/>
                    <a:pt x="3648" y="12468"/>
                  </a:cubicBezTo>
                  <a:cubicBezTo>
                    <a:pt x="3789" y="12383"/>
                    <a:pt x="4083" y="12224"/>
                    <a:pt x="4198" y="12116"/>
                  </a:cubicBezTo>
                  <a:cubicBezTo>
                    <a:pt x="4288" y="12033"/>
                    <a:pt x="4413" y="11831"/>
                    <a:pt x="4485" y="11736"/>
                  </a:cubicBezTo>
                  <a:cubicBezTo>
                    <a:pt x="4568" y="11626"/>
                    <a:pt x="4725" y="11400"/>
                    <a:pt x="4818" y="11298"/>
                  </a:cubicBezTo>
                  <a:cubicBezTo>
                    <a:pt x="4901" y="11206"/>
                    <a:pt x="5079" y="11027"/>
                    <a:pt x="5186" y="10956"/>
                  </a:cubicBezTo>
                  <a:cubicBezTo>
                    <a:pt x="5354" y="10848"/>
                    <a:pt x="5738" y="10695"/>
                    <a:pt x="5932" y="10624"/>
                  </a:cubicBezTo>
                  <a:cubicBezTo>
                    <a:pt x="6055" y="10581"/>
                    <a:pt x="6326" y="10538"/>
                    <a:pt x="6439" y="10479"/>
                  </a:cubicBezTo>
                  <a:cubicBezTo>
                    <a:pt x="6531" y="10430"/>
                    <a:pt x="6707" y="10302"/>
                    <a:pt x="6749" y="10215"/>
                  </a:cubicBezTo>
                  <a:cubicBezTo>
                    <a:pt x="6795" y="10121"/>
                    <a:pt x="6774" y="9907"/>
                    <a:pt x="6749" y="9807"/>
                  </a:cubicBezTo>
                  <a:cubicBezTo>
                    <a:pt x="6719" y="9689"/>
                    <a:pt x="6568" y="9476"/>
                    <a:pt x="6508" y="9368"/>
                  </a:cubicBezTo>
                  <a:cubicBezTo>
                    <a:pt x="6432" y="9233"/>
                    <a:pt x="6238" y="8977"/>
                    <a:pt x="6196" y="8832"/>
                  </a:cubicBezTo>
                  <a:cubicBezTo>
                    <a:pt x="6145" y="8645"/>
                    <a:pt x="6178" y="8254"/>
                    <a:pt x="6185" y="8061"/>
                  </a:cubicBezTo>
                  <a:cubicBezTo>
                    <a:pt x="6191" y="7920"/>
                    <a:pt x="6205" y="7696"/>
                    <a:pt x="6226" y="7484"/>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52" name="Shape 1040"/>
            <p:cNvSpPr>
              <a:spLocks/>
            </p:cNvSpPr>
            <p:nvPr/>
          </p:nvSpPr>
          <p:spPr bwMode="auto">
            <a:xfrm>
              <a:off x="1485315" y="1393195"/>
              <a:ext cx="659468" cy="758216"/>
            </a:xfrm>
            <a:custGeom>
              <a:avLst/>
              <a:gdLst>
                <a:gd name="T0" fmla="*/ 2147483646 w 21585"/>
                <a:gd name="T1" fmla="*/ 2147483646 h 21593"/>
                <a:gd name="T2" fmla="*/ 2147483646 w 21585"/>
                <a:gd name="T3" fmla="*/ 2147483646 h 21593"/>
                <a:gd name="T4" fmla="*/ 2147483646 w 21585"/>
                <a:gd name="T5" fmla="*/ 2147483646 h 21593"/>
                <a:gd name="T6" fmla="*/ 2147483646 w 21585"/>
                <a:gd name="T7" fmla="*/ 2147483646 h 21593"/>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5" h="21593" extrusionOk="0">
                  <a:moveTo>
                    <a:pt x="6226" y="7484"/>
                  </a:moveTo>
                  <a:cubicBezTo>
                    <a:pt x="6242" y="7328"/>
                    <a:pt x="6259" y="7181"/>
                    <a:pt x="6277" y="7077"/>
                  </a:cubicBezTo>
                  <a:cubicBezTo>
                    <a:pt x="6307" y="6914"/>
                    <a:pt x="6439" y="6599"/>
                    <a:pt x="6450" y="6434"/>
                  </a:cubicBezTo>
                  <a:cubicBezTo>
                    <a:pt x="6457" y="6308"/>
                    <a:pt x="6360" y="6061"/>
                    <a:pt x="6381" y="5937"/>
                  </a:cubicBezTo>
                  <a:cubicBezTo>
                    <a:pt x="6402" y="5801"/>
                    <a:pt x="6543" y="5550"/>
                    <a:pt x="6622" y="5430"/>
                  </a:cubicBezTo>
                  <a:cubicBezTo>
                    <a:pt x="6744" y="5243"/>
                    <a:pt x="7116" y="4933"/>
                    <a:pt x="7218" y="4738"/>
                  </a:cubicBezTo>
                  <a:cubicBezTo>
                    <a:pt x="7348" y="4496"/>
                    <a:pt x="7429" y="3966"/>
                    <a:pt x="7484" y="3704"/>
                  </a:cubicBezTo>
                  <a:cubicBezTo>
                    <a:pt x="7516" y="3553"/>
                    <a:pt x="7602" y="3245"/>
                    <a:pt x="7586" y="3091"/>
                  </a:cubicBezTo>
                  <a:cubicBezTo>
                    <a:pt x="7570" y="2928"/>
                    <a:pt x="7399" y="2626"/>
                    <a:pt x="7345" y="2466"/>
                  </a:cubicBezTo>
                  <a:cubicBezTo>
                    <a:pt x="7274" y="2256"/>
                    <a:pt x="7183" y="1820"/>
                    <a:pt x="7105" y="1610"/>
                  </a:cubicBezTo>
                  <a:cubicBezTo>
                    <a:pt x="7054" y="1476"/>
                    <a:pt x="6869" y="1232"/>
                    <a:pt x="6853" y="1093"/>
                  </a:cubicBezTo>
                  <a:cubicBezTo>
                    <a:pt x="6832" y="941"/>
                    <a:pt x="6922" y="635"/>
                    <a:pt x="6978" y="489"/>
                  </a:cubicBezTo>
                  <a:cubicBezTo>
                    <a:pt x="7017" y="391"/>
                    <a:pt x="7105" y="189"/>
                    <a:pt x="7197" y="118"/>
                  </a:cubicBezTo>
                  <a:cubicBezTo>
                    <a:pt x="7269" y="63"/>
                    <a:pt x="7482" y="51"/>
                    <a:pt x="7572" y="0"/>
                  </a:cubicBezTo>
                  <a:cubicBezTo>
                    <a:pt x="7595" y="35"/>
                    <a:pt x="7634" y="71"/>
                    <a:pt x="7662" y="85"/>
                  </a:cubicBezTo>
                  <a:cubicBezTo>
                    <a:pt x="7711" y="110"/>
                    <a:pt x="7847" y="77"/>
                    <a:pt x="7891" y="108"/>
                  </a:cubicBezTo>
                  <a:cubicBezTo>
                    <a:pt x="7960" y="157"/>
                    <a:pt x="7956" y="336"/>
                    <a:pt x="8007" y="401"/>
                  </a:cubicBezTo>
                  <a:cubicBezTo>
                    <a:pt x="8060" y="472"/>
                    <a:pt x="8252" y="558"/>
                    <a:pt x="8305" y="631"/>
                  </a:cubicBezTo>
                  <a:cubicBezTo>
                    <a:pt x="8379" y="733"/>
                    <a:pt x="8384" y="994"/>
                    <a:pt x="8460" y="1099"/>
                  </a:cubicBezTo>
                  <a:cubicBezTo>
                    <a:pt x="8508" y="1163"/>
                    <a:pt x="8670" y="1244"/>
                    <a:pt x="8730" y="1303"/>
                  </a:cubicBezTo>
                  <a:cubicBezTo>
                    <a:pt x="8795" y="1370"/>
                    <a:pt x="8927" y="1511"/>
                    <a:pt x="8952" y="1596"/>
                  </a:cubicBezTo>
                  <a:cubicBezTo>
                    <a:pt x="8987" y="1698"/>
                    <a:pt x="8987" y="1924"/>
                    <a:pt x="8929" y="2018"/>
                  </a:cubicBezTo>
                  <a:cubicBezTo>
                    <a:pt x="8858" y="2142"/>
                    <a:pt x="8532" y="2262"/>
                    <a:pt x="8430" y="2370"/>
                  </a:cubicBezTo>
                  <a:cubicBezTo>
                    <a:pt x="8360" y="2445"/>
                    <a:pt x="8243" y="2616"/>
                    <a:pt x="8224" y="2710"/>
                  </a:cubicBezTo>
                  <a:cubicBezTo>
                    <a:pt x="8212" y="2767"/>
                    <a:pt x="8275" y="2883"/>
                    <a:pt x="8263" y="2940"/>
                  </a:cubicBezTo>
                  <a:cubicBezTo>
                    <a:pt x="8254" y="3001"/>
                    <a:pt x="8155" y="3103"/>
                    <a:pt x="8138" y="3164"/>
                  </a:cubicBezTo>
                  <a:cubicBezTo>
                    <a:pt x="8118" y="3239"/>
                    <a:pt x="8138" y="3467"/>
                    <a:pt x="8138" y="3467"/>
                  </a:cubicBezTo>
                  <a:lnTo>
                    <a:pt x="9385" y="3467"/>
                  </a:lnTo>
                  <a:cubicBezTo>
                    <a:pt x="9385" y="3467"/>
                    <a:pt x="9503" y="3596"/>
                    <a:pt x="9556" y="3628"/>
                  </a:cubicBezTo>
                  <a:cubicBezTo>
                    <a:pt x="9632" y="3669"/>
                    <a:pt x="9820" y="3695"/>
                    <a:pt x="9901" y="3730"/>
                  </a:cubicBezTo>
                  <a:cubicBezTo>
                    <a:pt x="9979" y="3763"/>
                    <a:pt x="10125" y="3844"/>
                    <a:pt x="10187" y="3895"/>
                  </a:cubicBezTo>
                  <a:cubicBezTo>
                    <a:pt x="10284" y="3976"/>
                    <a:pt x="10414" y="4184"/>
                    <a:pt x="10504" y="4270"/>
                  </a:cubicBezTo>
                  <a:cubicBezTo>
                    <a:pt x="10634" y="4396"/>
                    <a:pt x="10913" y="4642"/>
                    <a:pt x="11084" y="4728"/>
                  </a:cubicBezTo>
                  <a:cubicBezTo>
                    <a:pt x="11216" y="4795"/>
                    <a:pt x="11521" y="4878"/>
                    <a:pt x="11674" y="4893"/>
                  </a:cubicBezTo>
                  <a:cubicBezTo>
                    <a:pt x="11762" y="4903"/>
                    <a:pt x="11940" y="4858"/>
                    <a:pt x="12026" y="4874"/>
                  </a:cubicBezTo>
                  <a:cubicBezTo>
                    <a:pt x="12134" y="4897"/>
                    <a:pt x="12308" y="5033"/>
                    <a:pt x="12409" y="5070"/>
                  </a:cubicBezTo>
                  <a:cubicBezTo>
                    <a:pt x="12553" y="5121"/>
                    <a:pt x="12851" y="5212"/>
                    <a:pt x="13006" y="5210"/>
                  </a:cubicBezTo>
                  <a:cubicBezTo>
                    <a:pt x="13099" y="5210"/>
                    <a:pt x="13302" y="5184"/>
                    <a:pt x="13358" y="5123"/>
                  </a:cubicBezTo>
                  <a:cubicBezTo>
                    <a:pt x="13401" y="5072"/>
                    <a:pt x="13337" y="4931"/>
                    <a:pt x="13358" y="4870"/>
                  </a:cubicBezTo>
                  <a:cubicBezTo>
                    <a:pt x="13388" y="4772"/>
                    <a:pt x="13524" y="4599"/>
                    <a:pt x="13598" y="4518"/>
                  </a:cubicBezTo>
                  <a:cubicBezTo>
                    <a:pt x="13644" y="4471"/>
                    <a:pt x="13811" y="4353"/>
                    <a:pt x="13811" y="4353"/>
                  </a:cubicBezTo>
                  <a:lnTo>
                    <a:pt x="14907" y="4353"/>
                  </a:lnTo>
                  <a:cubicBezTo>
                    <a:pt x="14907" y="4353"/>
                    <a:pt x="15087" y="4438"/>
                    <a:pt x="15150" y="4461"/>
                  </a:cubicBezTo>
                  <a:cubicBezTo>
                    <a:pt x="15210" y="4483"/>
                    <a:pt x="15330" y="4534"/>
                    <a:pt x="15395" y="4538"/>
                  </a:cubicBezTo>
                  <a:cubicBezTo>
                    <a:pt x="15462" y="4542"/>
                    <a:pt x="15598" y="4512"/>
                    <a:pt x="15661" y="4489"/>
                  </a:cubicBezTo>
                  <a:cubicBezTo>
                    <a:pt x="15707" y="4473"/>
                    <a:pt x="15783" y="4404"/>
                    <a:pt x="15832" y="4392"/>
                  </a:cubicBezTo>
                  <a:cubicBezTo>
                    <a:pt x="15892" y="4377"/>
                    <a:pt x="16026" y="4373"/>
                    <a:pt x="16084" y="4392"/>
                  </a:cubicBezTo>
                  <a:cubicBezTo>
                    <a:pt x="16125" y="4406"/>
                    <a:pt x="16199" y="4455"/>
                    <a:pt x="16216" y="4489"/>
                  </a:cubicBezTo>
                  <a:cubicBezTo>
                    <a:pt x="16260" y="4569"/>
                    <a:pt x="16197" y="4754"/>
                    <a:pt x="16216" y="4840"/>
                  </a:cubicBezTo>
                  <a:cubicBezTo>
                    <a:pt x="16230" y="4901"/>
                    <a:pt x="16283" y="5021"/>
                    <a:pt x="16327" y="5070"/>
                  </a:cubicBezTo>
                  <a:cubicBezTo>
                    <a:pt x="16410" y="5163"/>
                    <a:pt x="16657" y="5277"/>
                    <a:pt x="16761" y="5351"/>
                  </a:cubicBezTo>
                  <a:cubicBezTo>
                    <a:pt x="16838" y="5406"/>
                    <a:pt x="17006" y="5509"/>
                    <a:pt x="17055" y="5581"/>
                  </a:cubicBezTo>
                  <a:cubicBezTo>
                    <a:pt x="17115" y="5670"/>
                    <a:pt x="17120" y="5884"/>
                    <a:pt x="17159" y="5980"/>
                  </a:cubicBezTo>
                  <a:cubicBezTo>
                    <a:pt x="17196" y="6073"/>
                    <a:pt x="17291" y="6249"/>
                    <a:pt x="17353" y="6332"/>
                  </a:cubicBezTo>
                  <a:cubicBezTo>
                    <a:pt x="17441" y="6448"/>
                    <a:pt x="17779" y="6751"/>
                    <a:pt x="17779" y="6751"/>
                  </a:cubicBezTo>
                  <a:lnTo>
                    <a:pt x="17862" y="8867"/>
                  </a:lnTo>
                  <a:cubicBezTo>
                    <a:pt x="17862" y="8867"/>
                    <a:pt x="17714" y="8918"/>
                    <a:pt x="17675" y="8948"/>
                  </a:cubicBezTo>
                  <a:cubicBezTo>
                    <a:pt x="17615" y="8993"/>
                    <a:pt x="17515" y="9103"/>
                    <a:pt x="17492" y="9168"/>
                  </a:cubicBezTo>
                  <a:cubicBezTo>
                    <a:pt x="17467" y="9235"/>
                    <a:pt x="17437" y="9398"/>
                    <a:pt x="17492" y="9451"/>
                  </a:cubicBezTo>
                  <a:cubicBezTo>
                    <a:pt x="17536" y="9494"/>
                    <a:pt x="17696" y="9465"/>
                    <a:pt x="17760" y="9474"/>
                  </a:cubicBezTo>
                  <a:cubicBezTo>
                    <a:pt x="17841" y="9488"/>
                    <a:pt x="18077" y="9547"/>
                    <a:pt x="18077" y="9547"/>
                  </a:cubicBezTo>
                  <a:lnTo>
                    <a:pt x="18496" y="9938"/>
                  </a:lnTo>
                  <a:lnTo>
                    <a:pt x="19363" y="9938"/>
                  </a:lnTo>
                  <a:lnTo>
                    <a:pt x="19506" y="10141"/>
                  </a:lnTo>
                  <a:lnTo>
                    <a:pt x="20759" y="10141"/>
                  </a:lnTo>
                  <a:cubicBezTo>
                    <a:pt x="20759" y="10141"/>
                    <a:pt x="20884" y="10310"/>
                    <a:pt x="20905" y="10375"/>
                  </a:cubicBezTo>
                  <a:cubicBezTo>
                    <a:pt x="20928" y="10459"/>
                    <a:pt x="20877" y="10640"/>
                    <a:pt x="20905" y="10726"/>
                  </a:cubicBezTo>
                  <a:cubicBezTo>
                    <a:pt x="20919" y="10773"/>
                    <a:pt x="20968" y="10876"/>
                    <a:pt x="21018" y="10901"/>
                  </a:cubicBezTo>
                  <a:cubicBezTo>
                    <a:pt x="21099" y="10941"/>
                    <a:pt x="21303" y="10880"/>
                    <a:pt x="21393" y="10901"/>
                  </a:cubicBezTo>
                  <a:cubicBezTo>
                    <a:pt x="21439" y="10911"/>
                    <a:pt x="21516" y="10931"/>
                    <a:pt x="21585" y="10956"/>
                  </a:cubicBezTo>
                  <a:lnTo>
                    <a:pt x="21585" y="13285"/>
                  </a:lnTo>
                  <a:cubicBezTo>
                    <a:pt x="21585" y="13285"/>
                    <a:pt x="21407" y="13519"/>
                    <a:pt x="21340" y="13592"/>
                  </a:cubicBezTo>
                  <a:cubicBezTo>
                    <a:pt x="21275" y="13662"/>
                    <a:pt x="21095" y="13774"/>
                    <a:pt x="21058" y="13857"/>
                  </a:cubicBezTo>
                  <a:cubicBezTo>
                    <a:pt x="21025" y="13926"/>
                    <a:pt x="21042" y="14077"/>
                    <a:pt x="21058" y="14150"/>
                  </a:cubicBezTo>
                  <a:cubicBezTo>
                    <a:pt x="21069" y="14205"/>
                    <a:pt x="21146" y="14303"/>
                    <a:pt x="21148" y="14358"/>
                  </a:cubicBezTo>
                  <a:cubicBezTo>
                    <a:pt x="21153" y="14405"/>
                    <a:pt x="21127" y="14505"/>
                    <a:pt x="21095" y="14547"/>
                  </a:cubicBezTo>
                  <a:cubicBezTo>
                    <a:pt x="21021" y="14641"/>
                    <a:pt x="20773" y="14751"/>
                    <a:pt x="20660" y="14812"/>
                  </a:cubicBezTo>
                  <a:cubicBezTo>
                    <a:pt x="20563" y="14863"/>
                    <a:pt x="20362" y="14950"/>
                    <a:pt x="20260" y="14995"/>
                  </a:cubicBezTo>
                  <a:cubicBezTo>
                    <a:pt x="20186" y="15028"/>
                    <a:pt x="20038" y="15107"/>
                    <a:pt x="19955" y="15125"/>
                  </a:cubicBezTo>
                  <a:cubicBezTo>
                    <a:pt x="19876" y="15140"/>
                    <a:pt x="19700" y="15162"/>
                    <a:pt x="19633" y="15125"/>
                  </a:cubicBezTo>
                  <a:cubicBezTo>
                    <a:pt x="19541" y="15073"/>
                    <a:pt x="19485" y="14869"/>
                    <a:pt x="19448" y="14781"/>
                  </a:cubicBezTo>
                  <a:cubicBezTo>
                    <a:pt x="19402" y="14667"/>
                    <a:pt x="19381" y="14417"/>
                    <a:pt x="19312" y="14313"/>
                  </a:cubicBezTo>
                  <a:cubicBezTo>
                    <a:pt x="19245" y="14211"/>
                    <a:pt x="19051" y="14032"/>
                    <a:pt x="18928" y="13981"/>
                  </a:cubicBezTo>
                  <a:cubicBezTo>
                    <a:pt x="18833" y="13941"/>
                    <a:pt x="18614" y="13924"/>
                    <a:pt x="18507" y="13936"/>
                  </a:cubicBezTo>
                  <a:cubicBezTo>
                    <a:pt x="18436" y="13943"/>
                    <a:pt x="18285" y="13979"/>
                    <a:pt x="18239" y="14026"/>
                  </a:cubicBezTo>
                  <a:cubicBezTo>
                    <a:pt x="18207" y="14059"/>
                    <a:pt x="18190" y="14154"/>
                    <a:pt x="18202" y="14195"/>
                  </a:cubicBezTo>
                  <a:cubicBezTo>
                    <a:pt x="18234" y="14325"/>
                    <a:pt x="18466" y="14521"/>
                    <a:pt x="18560" y="14623"/>
                  </a:cubicBezTo>
                  <a:cubicBezTo>
                    <a:pt x="18669" y="14739"/>
                    <a:pt x="18951" y="14930"/>
                    <a:pt x="19021" y="15066"/>
                  </a:cubicBezTo>
                  <a:cubicBezTo>
                    <a:pt x="19067" y="15158"/>
                    <a:pt x="19083" y="15364"/>
                    <a:pt x="19067" y="15463"/>
                  </a:cubicBezTo>
                  <a:cubicBezTo>
                    <a:pt x="19055" y="15533"/>
                    <a:pt x="18986" y="15671"/>
                    <a:pt x="18937" y="15728"/>
                  </a:cubicBezTo>
                  <a:cubicBezTo>
                    <a:pt x="18896" y="15775"/>
                    <a:pt x="18759" y="15826"/>
                    <a:pt x="18729" y="15877"/>
                  </a:cubicBezTo>
                  <a:cubicBezTo>
                    <a:pt x="18607" y="16105"/>
                    <a:pt x="18729" y="16879"/>
                    <a:pt x="18729" y="16879"/>
                  </a:cubicBezTo>
                  <a:lnTo>
                    <a:pt x="15883" y="19387"/>
                  </a:lnTo>
                  <a:cubicBezTo>
                    <a:pt x="15883" y="19387"/>
                    <a:pt x="15325" y="19507"/>
                    <a:pt x="15138" y="19491"/>
                  </a:cubicBezTo>
                  <a:cubicBezTo>
                    <a:pt x="14960" y="19476"/>
                    <a:pt x="14643" y="19303"/>
                    <a:pt x="14465" y="19277"/>
                  </a:cubicBezTo>
                  <a:cubicBezTo>
                    <a:pt x="14347" y="19259"/>
                    <a:pt x="14093" y="19240"/>
                    <a:pt x="13984" y="19283"/>
                  </a:cubicBezTo>
                  <a:cubicBezTo>
                    <a:pt x="13910" y="19312"/>
                    <a:pt x="13806" y="19430"/>
                    <a:pt x="13769" y="19491"/>
                  </a:cubicBezTo>
                  <a:cubicBezTo>
                    <a:pt x="13721" y="19568"/>
                    <a:pt x="13702" y="19749"/>
                    <a:pt x="13660" y="19829"/>
                  </a:cubicBezTo>
                  <a:cubicBezTo>
                    <a:pt x="13612" y="19928"/>
                    <a:pt x="13475" y="20116"/>
                    <a:pt x="13395" y="20199"/>
                  </a:cubicBezTo>
                  <a:cubicBezTo>
                    <a:pt x="13297" y="20295"/>
                    <a:pt x="13082" y="20486"/>
                    <a:pt x="12941" y="20531"/>
                  </a:cubicBezTo>
                  <a:cubicBezTo>
                    <a:pt x="12842" y="20562"/>
                    <a:pt x="12615" y="20505"/>
                    <a:pt x="12514" y="20531"/>
                  </a:cubicBezTo>
                  <a:cubicBezTo>
                    <a:pt x="12433" y="20551"/>
                    <a:pt x="12278" y="20621"/>
                    <a:pt x="12229" y="20680"/>
                  </a:cubicBezTo>
                  <a:cubicBezTo>
                    <a:pt x="12185" y="20733"/>
                    <a:pt x="12183" y="20875"/>
                    <a:pt x="12162" y="20940"/>
                  </a:cubicBezTo>
                  <a:cubicBezTo>
                    <a:pt x="12141" y="20993"/>
                    <a:pt x="12111" y="21105"/>
                    <a:pt x="12070" y="21148"/>
                  </a:cubicBezTo>
                  <a:cubicBezTo>
                    <a:pt x="12021" y="21199"/>
                    <a:pt x="11887" y="21284"/>
                    <a:pt x="11808" y="21291"/>
                  </a:cubicBezTo>
                  <a:cubicBezTo>
                    <a:pt x="11713" y="21299"/>
                    <a:pt x="11521" y="21227"/>
                    <a:pt x="11450" y="21174"/>
                  </a:cubicBezTo>
                  <a:cubicBezTo>
                    <a:pt x="11353" y="21101"/>
                    <a:pt x="11223" y="20898"/>
                    <a:pt x="11205" y="20790"/>
                  </a:cubicBezTo>
                  <a:cubicBezTo>
                    <a:pt x="11186" y="20688"/>
                    <a:pt x="11260" y="20484"/>
                    <a:pt x="11304" y="20387"/>
                  </a:cubicBezTo>
                  <a:cubicBezTo>
                    <a:pt x="11334" y="20323"/>
                    <a:pt x="11411" y="20195"/>
                    <a:pt x="11473" y="20148"/>
                  </a:cubicBezTo>
                  <a:cubicBezTo>
                    <a:pt x="11554" y="20081"/>
                    <a:pt x="11794" y="20044"/>
                    <a:pt x="11878" y="19979"/>
                  </a:cubicBezTo>
                  <a:cubicBezTo>
                    <a:pt x="11963" y="19910"/>
                    <a:pt x="12072" y="19727"/>
                    <a:pt x="12107" y="19633"/>
                  </a:cubicBezTo>
                  <a:cubicBezTo>
                    <a:pt x="12144" y="19536"/>
                    <a:pt x="12185" y="19324"/>
                    <a:pt x="12153" y="19224"/>
                  </a:cubicBezTo>
                  <a:cubicBezTo>
                    <a:pt x="12104" y="19071"/>
                    <a:pt x="11841" y="18825"/>
                    <a:pt x="11709" y="18711"/>
                  </a:cubicBezTo>
                  <a:cubicBezTo>
                    <a:pt x="11598" y="18615"/>
                    <a:pt x="11320" y="18477"/>
                    <a:pt x="11205" y="18387"/>
                  </a:cubicBezTo>
                  <a:cubicBezTo>
                    <a:pt x="11128" y="18328"/>
                    <a:pt x="11029" y="18143"/>
                    <a:pt x="10930" y="18133"/>
                  </a:cubicBezTo>
                  <a:cubicBezTo>
                    <a:pt x="10849" y="18125"/>
                    <a:pt x="10710" y="18234"/>
                    <a:pt x="10661" y="18289"/>
                  </a:cubicBezTo>
                  <a:cubicBezTo>
                    <a:pt x="10590" y="18367"/>
                    <a:pt x="10569" y="18581"/>
                    <a:pt x="10506" y="18666"/>
                  </a:cubicBezTo>
                  <a:cubicBezTo>
                    <a:pt x="10458" y="18733"/>
                    <a:pt x="10321" y="18845"/>
                    <a:pt x="10247" y="18894"/>
                  </a:cubicBezTo>
                  <a:cubicBezTo>
                    <a:pt x="10185" y="18933"/>
                    <a:pt x="10028" y="18976"/>
                    <a:pt x="9972" y="19024"/>
                  </a:cubicBezTo>
                  <a:cubicBezTo>
                    <a:pt x="9880" y="19100"/>
                    <a:pt x="9766" y="19305"/>
                    <a:pt x="9718" y="19407"/>
                  </a:cubicBezTo>
                  <a:cubicBezTo>
                    <a:pt x="9692" y="19466"/>
                    <a:pt x="9679" y="19595"/>
                    <a:pt x="9651" y="19652"/>
                  </a:cubicBezTo>
                  <a:cubicBezTo>
                    <a:pt x="9625" y="19704"/>
                    <a:pt x="9524" y="19782"/>
                    <a:pt x="9512" y="19835"/>
                  </a:cubicBezTo>
                  <a:cubicBezTo>
                    <a:pt x="9500" y="19896"/>
                    <a:pt x="9563" y="20016"/>
                    <a:pt x="9581" y="20075"/>
                  </a:cubicBezTo>
                  <a:cubicBezTo>
                    <a:pt x="9605" y="20148"/>
                    <a:pt x="9667" y="20287"/>
                    <a:pt x="9681" y="20362"/>
                  </a:cubicBezTo>
                  <a:cubicBezTo>
                    <a:pt x="9702" y="20470"/>
                    <a:pt x="9713" y="20694"/>
                    <a:pt x="9695" y="20804"/>
                  </a:cubicBezTo>
                  <a:cubicBezTo>
                    <a:pt x="9674" y="20930"/>
                    <a:pt x="9572" y="21174"/>
                    <a:pt x="9512" y="21291"/>
                  </a:cubicBezTo>
                  <a:cubicBezTo>
                    <a:pt x="9473" y="21366"/>
                    <a:pt x="9406" y="21535"/>
                    <a:pt x="9320" y="21576"/>
                  </a:cubicBezTo>
                  <a:cubicBezTo>
                    <a:pt x="9274" y="21600"/>
                    <a:pt x="9149" y="21596"/>
                    <a:pt x="9098" y="21576"/>
                  </a:cubicBezTo>
                  <a:cubicBezTo>
                    <a:pt x="8985" y="21533"/>
                    <a:pt x="8872" y="21319"/>
                    <a:pt x="8770" y="21258"/>
                  </a:cubicBezTo>
                  <a:cubicBezTo>
                    <a:pt x="8693" y="21213"/>
                    <a:pt x="8518" y="21152"/>
                    <a:pt x="8425" y="21140"/>
                  </a:cubicBezTo>
                  <a:cubicBezTo>
                    <a:pt x="8323" y="21128"/>
                    <a:pt x="8113" y="21140"/>
                    <a:pt x="8018" y="21174"/>
                  </a:cubicBezTo>
                  <a:cubicBezTo>
                    <a:pt x="7914" y="21211"/>
                    <a:pt x="7778" y="21380"/>
                    <a:pt x="7674" y="21421"/>
                  </a:cubicBezTo>
                  <a:cubicBezTo>
                    <a:pt x="7588" y="21455"/>
                    <a:pt x="7392" y="21449"/>
                    <a:pt x="7299" y="21472"/>
                  </a:cubicBezTo>
                  <a:cubicBezTo>
                    <a:pt x="7227" y="21490"/>
                    <a:pt x="7098" y="21563"/>
                    <a:pt x="7024" y="21576"/>
                  </a:cubicBezTo>
                  <a:cubicBezTo>
                    <a:pt x="6950" y="21590"/>
                    <a:pt x="6800" y="21586"/>
                    <a:pt x="6726" y="21576"/>
                  </a:cubicBezTo>
                  <a:cubicBezTo>
                    <a:pt x="6656" y="21567"/>
                    <a:pt x="6534" y="21508"/>
                    <a:pt x="6464" y="21498"/>
                  </a:cubicBezTo>
                  <a:cubicBezTo>
                    <a:pt x="6360" y="21484"/>
                    <a:pt x="6150" y="21492"/>
                    <a:pt x="6043" y="21498"/>
                  </a:cubicBezTo>
                  <a:cubicBezTo>
                    <a:pt x="5983" y="21502"/>
                    <a:pt x="5863" y="21543"/>
                    <a:pt x="5808" y="21525"/>
                  </a:cubicBezTo>
                  <a:cubicBezTo>
                    <a:pt x="5694" y="21488"/>
                    <a:pt x="5553" y="21307"/>
                    <a:pt x="5493" y="21219"/>
                  </a:cubicBezTo>
                  <a:cubicBezTo>
                    <a:pt x="5449" y="21154"/>
                    <a:pt x="5440" y="20987"/>
                    <a:pt x="5377" y="20934"/>
                  </a:cubicBezTo>
                  <a:cubicBezTo>
                    <a:pt x="5299" y="20863"/>
                    <a:pt x="5061" y="20818"/>
                    <a:pt x="4950" y="20790"/>
                  </a:cubicBezTo>
                  <a:cubicBezTo>
                    <a:pt x="4869" y="20771"/>
                    <a:pt x="4688" y="20780"/>
                    <a:pt x="4619" y="20737"/>
                  </a:cubicBezTo>
                  <a:cubicBezTo>
                    <a:pt x="4552" y="20696"/>
                    <a:pt x="4510" y="20543"/>
                    <a:pt x="4459" y="20486"/>
                  </a:cubicBezTo>
                  <a:cubicBezTo>
                    <a:pt x="4422" y="20441"/>
                    <a:pt x="4335" y="20362"/>
                    <a:pt x="4284" y="20328"/>
                  </a:cubicBezTo>
                  <a:cubicBezTo>
                    <a:pt x="4205" y="20279"/>
                    <a:pt x="4018" y="20226"/>
                    <a:pt x="3939" y="20179"/>
                  </a:cubicBezTo>
                  <a:cubicBezTo>
                    <a:pt x="3881" y="20146"/>
                    <a:pt x="3800" y="20032"/>
                    <a:pt x="3731" y="20016"/>
                  </a:cubicBezTo>
                  <a:cubicBezTo>
                    <a:pt x="3683" y="20006"/>
                    <a:pt x="3574" y="20030"/>
                    <a:pt x="3532" y="20055"/>
                  </a:cubicBezTo>
                  <a:cubicBezTo>
                    <a:pt x="3488" y="20083"/>
                    <a:pt x="3433" y="20173"/>
                    <a:pt x="3419" y="20218"/>
                  </a:cubicBezTo>
                  <a:cubicBezTo>
                    <a:pt x="3403" y="20264"/>
                    <a:pt x="3447" y="20366"/>
                    <a:pt x="3419" y="20407"/>
                  </a:cubicBezTo>
                  <a:cubicBezTo>
                    <a:pt x="3400" y="20433"/>
                    <a:pt x="3331" y="20464"/>
                    <a:pt x="3296" y="20466"/>
                  </a:cubicBezTo>
                  <a:cubicBezTo>
                    <a:pt x="3215" y="20470"/>
                    <a:pt x="3054" y="20411"/>
                    <a:pt x="2998" y="20362"/>
                  </a:cubicBezTo>
                  <a:cubicBezTo>
                    <a:pt x="2938" y="20311"/>
                    <a:pt x="2896" y="20165"/>
                    <a:pt x="2882" y="20095"/>
                  </a:cubicBezTo>
                  <a:cubicBezTo>
                    <a:pt x="2866" y="20014"/>
                    <a:pt x="2901" y="19849"/>
                    <a:pt x="2882" y="19770"/>
                  </a:cubicBezTo>
                  <a:cubicBezTo>
                    <a:pt x="2869" y="19707"/>
                    <a:pt x="2785" y="19597"/>
                    <a:pt x="2776" y="19536"/>
                  </a:cubicBezTo>
                  <a:cubicBezTo>
                    <a:pt x="2751" y="19403"/>
                    <a:pt x="2829" y="19132"/>
                    <a:pt x="2813" y="18996"/>
                  </a:cubicBezTo>
                  <a:cubicBezTo>
                    <a:pt x="2801" y="18900"/>
                    <a:pt x="2751" y="18707"/>
                    <a:pt x="2697" y="18621"/>
                  </a:cubicBezTo>
                  <a:cubicBezTo>
                    <a:pt x="2667" y="18570"/>
                    <a:pt x="2593" y="18463"/>
                    <a:pt x="2531" y="18444"/>
                  </a:cubicBezTo>
                  <a:cubicBezTo>
                    <a:pt x="2450" y="18422"/>
                    <a:pt x="2270" y="18467"/>
                    <a:pt x="2200" y="18509"/>
                  </a:cubicBezTo>
                  <a:cubicBezTo>
                    <a:pt x="2133" y="18550"/>
                    <a:pt x="2094" y="18711"/>
                    <a:pt x="2025" y="18750"/>
                  </a:cubicBezTo>
                  <a:cubicBezTo>
                    <a:pt x="1951" y="18792"/>
                    <a:pt x="1761" y="18796"/>
                    <a:pt x="1673" y="18790"/>
                  </a:cubicBezTo>
                  <a:cubicBezTo>
                    <a:pt x="1544" y="18780"/>
                    <a:pt x="1287" y="18721"/>
                    <a:pt x="1176" y="18666"/>
                  </a:cubicBezTo>
                  <a:cubicBezTo>
                    <a:pt x="1007" y="18581"/>
                    <a:pt x="727" y="18338"/>
                    <a:pt x="623" y="18198"/>
                  </a:cubicBezTo>
                  <a:cubicBezTo>
                    <a:pt x="547" y="18092"/>
                    <a:pt x="494" y="17842"/>
                    <a:pt x="431" y="17730"/>
                  </a:cubicBezTo>
                  <a:cubicBezTo>
                    <a:pt x="378" y="17634"/>
                    <a:pt x="235" y="17459"/>
                    <a:pt x="172" y="17367"/>
                  </a:cubicBezTo>
                  <a:cubicBezTo>
                    <a:pt x="128" y="17300"/>
                    <a:pt x="20" y="17174"/>
                    <a:pt x="3" y="17100"/>
                  </a:cubicBezTo>
                  <a:cubicBezTo>
                    <a:pt x="-15" y="17013"/>
                    <a:pt x="61" y="16842"/>
                    <a:pt x="57" y="16756"/>
                  </a:cubicBezTo>
                  <a:cubicBezTo>
                    <a:pt x="57" y="16724"/>
                    <a:pt x="45" y="16673"/>
                    <a:pt x="31" y="16618"/>
                  </a:cubicBezTo>
                  <a:cubicBezTo>
                    <a:pt x="175" y="16524"/>
                    <a:pt x="406" y="16406"/>
                    <a:pt x="489" y="16308"/>
                  </a:cubicBezTo>
                  <a:cubicBezTo>
                    <a:pt x="568" y="16213"/>
                    <a:pt x="595" y="15972"/>
                    <a:pt x="674" y="15877"/>
                  </a:cubicBezTo>
                  <a:cubicBezTo>
                    <a:pt x="730" y="15812"/>
                    <a:pt x="885" y="15706"/>
                    <a:pt x="972" y="15673"/>
                  </a:cubicBezTo>
                  <a:cubicBezTo>
                    <a:pt x="1046" y="15645"/>
                    <a:pt x="1241" y="15679"/>
                    <a:pt x="1294" y="15624"/>
                  </a:cubicBezTo>
                  <a:cubicBezTo>
                    <a:pt x="1375" y="15543"/>
                    <a:pt x="1310" y="15301"/>
                    <a:pt x="1294" y="15195"/>
                  </a:cubicBezTo>
                  <a:cubicBezTo>
                    <a:pt x="1273" y="15062"/>
                    <a:pt x="1148" y="14804"/>
                    <a:pt x="1132" y="14669"/>
                  </a:cubicBezTo>
                  <a:cubicBezTo>
                    <a:pt x="1109" y="14478"/>
                    <a:pt x="1079" y="14073"/>
                    <a:pt x="1178" y="13900"/>
                  </a:cubicBezTo>
                  <a:cubicBezTo>
                    <a:pt x="1243" y="13786"/>
                    <a:pt x="1493" y="13623"/>
                    <a:pt x="1627" y="13568"/>
                  </a:cubicBezTo>
                  <a:cubicBezTo>
                    <a:pt x="1738" y="13523"/>
                    <a:pt x="1997" y="13533"/>
                    <a:pt x="2108" y="13489"/>
                  </a:cubicBezTo>
                  <a:cubicBezTo>
                    <a:pt x="2233" y="13442"/>
                    <a:pt x="2436" y="13287"/>
                    <a:pt x="2533" y="13208"/>
                  </a:cubicBezTo>
                  <a:cubicBezTo>
                    <a:pt x="2626" y="13134"/>
                    <a:pt x="2771" y="12955"/>
                    <a:pt x="2866" y="12886"/>
                  </a:cubicBezTo>
                  <a:cubicBezTo>
                    <a:pt x="3042" y="12758"/>
                    <a:pt x="3458" y="12578"/>
                    <a:pt x="3648" y="12468"/>
                  </a:cubicBezTo>
                  <a:cubicBezTo>
                    <a:pt x="3789" y="12383"/>
                    <a:pt x="4083" y="12224"/>
                    <a:pt x="4198" y="12116"/>
                  </a:cubicBezTo>
                  <a:cubicBezTo>
                    <a:pt x="4288" y="12033"/>
                    <a:pt x="4413" y="11831"/>
                    <a:pt x="4485" y="11736"/>
                  </a:cubicBezTo>
                  <a:cubicBezTo>
                    <a:pt x="4568" y="11626"/>
                    <a:pt x="4725" y="11400"/>
                    <a:pt x="4818" y="11298"/>
                  </a:cubicBezTo>
                  <a:cubicBezTo>
                    <a:pt x="4901" y="11206"/>
                    <a:pt x="5079" y="11027"/>
                    <a:pt x="5186" y="10956"/>
                  </a:cubicBezTo>
                  <a:cubicBezTo>
                    <a:pt x="5354" y="10848"/>
                    <a:pt x="5738" y="10695"/>
                    <a:pt x="5932" y="10624"/>
                  </a:cubicBezTo>
                  <a:cubicBezTo>
                    <a:pt x="6055" y="10581"/>
                    <a:pt x="6326" y="10538"/>
                    <a:pt x="6439" y="10479"/>
                  </a:cubicBezTo>
                  <a:cubicBezTo>
                    <a:pt x="6531" y="10430"/>
                    <a:pt x="6707" y="10302"/>
                    <a:pt x="6749" y="10215"/>
                  </a:cubicBezTo>
                  <a:cubicBezTo>
                    <a:pt x="6795" y="10121"/>
                    <a:pt x="6774" y="9907"/>
                    <a:pt x="6749" y="9807"/>
                  </a:cubicBezTo>
                  <a:cubicBezTo>
                    <a:pt x="6719" y="9689"/>
                    <a:pt x="6568" y="9476"/>
                    <a:pt x="6508" y="9368"/>
                  </a:cubicBezTo>
                  <a:cubicBezTo>
                    <a:pt x="6432" y="9233"/>
                    <a:pt x="6238" y="8977"/>
                    <a:pt x="6196" y="8832"/>
                  </a:cubicBezTo>
                  <a:cubicBezTo>
                    <a:pt x="6145" y="8645"/>
                    <a:pt x="6178" y="8254"/>
                    <a:pt x="6185" y="8061"/>
                  </a:cubicBezTo>
                  <a:cubicBezTo>
                    <a:pt x="6191" y="7920"/>
                    <a:pt x="6205" y="7696"/>
                    <a:pt x="6226" y="7484"/>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53" name="Shape 1041"/>
            <p:cNvSpPr>
              <a:spLocks/>
            </p:cNvSpPr>
            <p:nvPr/>
          </p:nvSpPr>
          <p:spPr bwMode="auto">
            <a:xfrm>
              <a:off x="1359824" y="2118972"/>
              <a:ext cx="604187" cy="675227"/>
            </a:xfrm>
            <a:custGeom>
              <a:avLst/>
              <a:gdLst>
                <a:gd name="T0" fmla="*/ 2147483646 w 21593"/>
                <a:gd name="T1" fmla="*/ 2147483646 h 21590"/>
                <a:gd name="T2" fmla="*/ 2147483646 w 21593"/>
                <a:gd name="T3" fmla="*/ 2147483646 h 21590"/>
                <a:gd name="T4" fmla="*/ 2147483646 w 21593"/>
                <a:gd name="T5" fmla="*/ 2147483646 h 21590"/>
                <a:gd name="T6" fmla="*/ 2147483646 w 21593"/>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3" h="21590" extrusionOk="0">
                  <a:moveTo>
                    <a:pt x="1935" y="5549"/>
                  </a:moveTo>
                  <a:cubicBezTo>
                    <a:pt x="1940" y="5469"/>
                    <a:pt x="1948" y="5396"/>
                    <a:pt x="1961" y="5341"/>
                  </a:cubicBezTo>
                  <a:cubicBezTo>
                    <a:pt x="2001" y="5176"/>
                    <a:pt x="2188" y="4869"/>
                    <a:pt x="2254" y="4708"/>
                  </a:cubicBezTo>
                  <a:cubicBezTo>
                    <a:pt x="2347" y="4478"/>
                    <a:pt x="2521" y="4017"/>
                    <a:pt x="2587" y="3781"/>
                  </a:cubicBezTo>
                  <a:cubicBezTo>
                    <a:pt x="2650" y="3563"/>
                    <a:pt x="2741" y="3121"/>
                    <a:pt x="2771" y="2898"/>
                  </a:cubicBezTo>
                  <a:cubicBezTo>
                    <a:pt x="2804" y="2678"/>
                    <a:pt x="2809" y="2230"/>
                    <a:pt x="2839" y="2009"/>
                  </a:cubicBezTo>
                  <a:cubicBezTo>
                    <a:pt x="2857" y="1874"/>
                    <a:pt x="2948" y="1610"/>
                    <a:pt x="2941" y="1475"/>
                  </a:cubicBezTo>
                  <a:cubicBezTo>
                    <a:pt x="2933" y="1380"/>
                    <a:pt x="2839" y="1204"/>
                    <a:pt x="2822" y="1111"/>
                  </a:cubicBezTo>
                  <a:cubicBezTo>
                    <a:pt x="2797" y="974"/>
                    <a:pt x="2764" y="742"/>
                    <a:pt x="2756" y="541"/>
                  </a:cubicBezTo>
                  <a:cubicBezTo>
                    <a:pt x="2824" y="544"/>
                    <a:pt x="2887" y="553"/>
                    <a:pt x="2930" y="564"/>
                  </a:cubicBezTo>
                  <a:cubicBezTo>
                    <a:pt x="3006" y="583"/>
                    <a:pt x="3117" y="694"/>
                    <a:pt x="3191" y="725"/>
                  </a:cubicBezTo>
                  <a:cubicBezTo>
                    <a:pt x="3279" y="760"/>
                    <a:pt x="3476" y="813"/>
                    <a:pt x="3574" y="811"/>
                  </a:cubicBezTo>
                  <a:cubicBezTo>
                    <a:pt x="3665" y="811"/>
                    <a:pt x="3847" y="760"/>
                    <a:pt x="3926" y="716"/>
                  </a:cubicBezTo>
                  <a:cubicBezTo>
                    <a:pt x="4001" y="674"/>
                    <a:pt x="4087" y="517"/>
                    <a:pt x="4168" y="484"/>
                  </a:cubicBezTo>
                  <a:cubicBezTo>
                    <a:pt x="4229" y="458"/>
                    <a:pt x="4370" y="458"/>
                    <a:pt x="4436" y="469"/>
                  </a:cubicBezTo>
                  <a:cubicBezTo>
                    <a:pt x="4557" y="486"/>
                    <a:pt x="4772" y="601"/>
                    <a:pt x="4888" y="636"/>
                  </a:cubicBezTo>
                  <a:cubicBezTo>
                    <a:pt x="4991" y="667"/>
                    <a:pt x="5204" y="736"/>
                    <a:pt x="5315" y="731"/>
                  </a:cubicBezTo>
                  <a:cubicBezTo>
                    <a:pt x="5438" y="727"/>
                    <a:pt x="5681" y="652"/>
                    <a:pt x="5782" y="592"/>
                  </a:cubicBezTo>
                  <a:cubicBezTo>
                    <a:pt x="5898" y="524"/>
                    <a:pt x="6047" y="305"/>
                    <a:pt x="6151" y="222"/>
                  </a:cubicBezTo>
                  <a:cubicBezTo>
                    <a:pt x="6224" y="160"/>
                    <a:pt x="6373" y="12"/>
                    <a:pt x="6477" y="1"/>
                  </a:cubicBezTo>
                  <a:cubicBezTo>
                    <a:pt x="6573" y="-8"/>
                    <a:pt x="6764" y="78"/>
                    <a:pt x="6828" y="140"/>
                  </a:cubicBezTo>
                  <a:cubicBezTo>
                    <a:pt x="6931" y="244"/>
                    <a:pt x="7004" y="528"/>
                    <a:pt x="7012" y="665"/>
                  </a:cubicBezTo>
                  <a:cubicBezTo>
                    <a:pt x="7017" y="760"/>
                    <a:pt x="6929" y="943"/>
                    <a:pt x="6929" y="1038"/>
                  </a:cubicBezTo>
                  <a:cubicBezTo>
                    <a:pt x="6926" y="1157"/>
                    <a:pt x="7045" y="1391"/>
                    <a:pt x="7030" y="1512"/>
                  </a:cubicBezTo>
                  <a:cubicBezTo>
                    <a:pt x="7017" y="1596"/>
                    <a:pt x="6891" y="1735"/>
                    <a:pt x="6871" y="1819"/>
                  </a:cubicBezTo>
                  <a:cubicBezTo>
                    <a:pt x="6845" y="1914"/>
                    <a:pt x="6840" y="2117"/>
                    <a:pt x="6871" y="2212"/>
                  </a:cubicBezTo>
                  <a:cubicBezTo>
                    <a:pt x="6893" y="2289"/>
                    <a:pt x="6999" y="2422"/>
                    <a:pt x="7045" y="2490"/>
                  </a:cubicBezTo>
                  <a:cubicBezTo>
                    <a:pt x="7131" y="2614"/>
                    <a:pt x="7318" y="2854"/>
                    <a:pt x="7403" y="2978"/>
                  </a:cubicBezTo>
                  <a:cubicBezTo>
                    <a:pt x="7492" y="3104"/>
                    <a:pt x="7613" y="3390"/>
                    <a:pt x="7739" y="3490"/>
                  </a:cubicBezTo>
                  <a:cubicBezTo>
                    <a:pt x="7871" y="3591"/>
                    <a:pt x="8212" y="3697"/>
                    <a:pt x="8383" y="3730"/>
                  </a:cubicBezTo>
                  <a:cubicBezTo>
                    <a:pt x="8517" y="3755"/>
                    <a:pt x="8800" y="3708"/>
                    <a:pt x="8934" y="3737"/>
                  </a:cubicBezTo>
                  <a:cubicBezTo>
                    <a:pt x="9050" y="3763"/>
                    <a:pt x="9265" y="3858"/>
                    <a:pt x="9353" y="3927"/>
                  </a:cubicBezTo>
                  <a:cubicBezTo>
                    <a:pt x="9487" y="4030"/>
                    <a:pt x="9624" y="4344"/>
                    <a:pt x="9763" y="4445"/>
                  </a:cubicBezTo>
                  <a:cubicBezTo>
                    <a:pt x="9843" y="4503"/>
                    <a:pt x="10035" y="4589"/>
                    <a:pt x="10139" y="4591"/>
                  </a:cubicBezTo>
                  <a:cubicBezTo>
                    <a:pt x="10245" y="4593"/>
                    <a:pt x="10437" y="4500"/>
                    <a:pt x="10533" y="4459"/>
                  </a:cubicBezTo>
                  <a:cubicBezTo>
                    <a:pt x="10606" y="4428"/>
                    <a:pt x="10750" y="4355"/>
                    <a:pt x="10816" y="4313"/>
                  </a:cubicBezTo>
                  <a:cubicBezTo>
                    <a:pt x="10924" y="4249"/>
                    <a:pt x="11144" y="4116"/>
                    <a:pt x="11217" y="4022"/>
                  </a:cubicBezTo>
                  <a:cubicBezTo>
                    <a:pt x="11286" y="3936"/>
                    <a:pt x="11316" y="3717"/>
                    <a:pt x="11369" y="3620"/>
                  </a:cubicBezTo>
                  <a:cubicBezTo>
                    <a:pt x="11409" y="3547"/>
                    <a:pt x="11505" y="3401"/>
                    <a:pt x="11568" y="3344"/>
                  </a:cubicBezTo>
                  <a:cubicBezTo>
                    <a:pt x="11667" y="3254"/>
                    <a:pt x="11927" y="3137"/>
                    <a:pt x="12038" y="3059"/>
                  </a:cubicBezTo>
                  <a:cubicBezTo>
                    <a:pt x="12187" y="2954"/>
                    <a:pt x="12447" y="2702"/>
                    <a:pt x="12606" y="2607"/>
                  </a:cubicBezTo>
                  <a:cubicBezTo>
                    <a:pt x="12707" y="2545"/>
                    <a:pt x="12920" y="2415"/>
                    <a:pt x="13041" y="2408"/>
                  </a:cubicBezTo>
                  <a:cubicBezTo>
                    <a:pt x="13112" y="2406"/>
                    <a:pt x="13266" y="2448"/>
                    <a:pt x="13309" y="2497"/>
                  </a:cubicBezTo>
                  <a:cubicBezTo>
                    <a:pt x="13382" y="2578"/>
                    <a:pt x="13387" y="2806"/>
                    <a:pt x="13359" y="2905"/>
                  </a:cubicBezTo>
                  <a:cubicBezTo>
                    <a:pt x="13324" y="3029"/>
                    <a:pt x="13076" y="3207"/>
                    <a:pt x="13033" y="3329"/>
                  </a:cubicBezTo>
                  <a:cubicBezTo>
                    <a:pt x="13013" y="3382"/>
                    <a:pt x="13011" y="3499"/>
                    <a:pt x="13023" y="3554"/>
                  </a:cubicBezTo>
                  <a:cubicBezTo>
                    <a:pt x="13054" y="3686"/>
                    <a:pt x="13144" y="3986"/>
                    <a:pt x="13283" y="4044"/>
                  </a:cubicBezTo>
                  <a:cubicBezTo>
                    <a:pt x="13357" y="4075"/>
                    <a:pt x="13549" y="4026"/>
                    <a:pt x="13602" y="3971"/>
                  </a:cubicBezTo>
                  <a:cubicBezTo>
                    <a:pt x="13660" y="3911"/>
                    <a:pt x="13576" y="3724"/>
                    <a:pt x="13627" y="3657"/>
                  </a:cubicBezTo>
                  <a:cubicBezTo>
                    <a:pt x="13650" y="3624"/>
                    <a:pt x="13741" y="3587"/>
                    <a:pt x="13786" y="3585"/>
                  </a:cubicBezTo>
                  <a:cubicBezTo>
                    <a:pt x="13905" y="3574"/>
                    <a:pt x="14150" y="3644"/>
                    <a:pt x="14246" y="3708"/>
                  </a:cubicBezTo>
                  <a:cubicBezTo>
                    <a:pt x="14332" y="3768"/>
                    <a:pt x="14400" y="3969"/>
                    <a:pt x="14478" y="4037"/>
                  </a:cubicBezTo>
                  <a:cubicBezTo>
                    <a:pt x="14571" y="4114"/>
                    <a:pt x="14859" y="4167"/>
                    <a:pt x="14930" y="4262"/>
                  </a:cubicBezTo>
                  <a:cubicBezTo>
                    <a:pt x="15016" y="4377"/>
                    <a:pt x="14955" y="4677"/>
                    <a:pt x="14998" y="4809"/>
                  </a:cubicBezTo>
                  <a:cubicBezTo>
                    <a:pt x="15041" y="4944"/>
                    <a:pt x="15178" y="5202"/>
                    <a:pt x="15274" y="5313"/>
                  </a:cubicBezTo>
                  <a:cubicBezTo>
                    <a:pt x="15357" y="5412"/>
                    <a:pt x="15607" y="5544"/>
                    <a:pt x="15690" y="5641"/>
                  </a:cubicBezTo>
                  <a:cubicBezTo>
                    <a:pt x="15837" y="5809"/>
                    <a:pt x="16034" y="6202"/>
                    <a:pt x="16117" y="6401"/>
                  </a:cubicBezTo>
                  <a:cubicBezTo>
                    <a:pt x="16203" y="6599"/>
                    <a:pt x="16317" y="7016"/>
                    <a:pt x="16370" y="7224"/>
                  </a:cubicBezTo>
                  <a:cubicBezTo>
                    <a:pt x="16413" y="7396"/>
                    <a:pt x="16557" y="7740"/>
                    <a:pt x="16511" y="7910"/>
                  </a:cubicBezTo>
                  <a:cubicBezTo>
                    <a:pt x="16476" y="8040"/>
                    <a:pt x="16279" y="8265"/>
                    <a:pt x="16153" y="8340"/>
                  </a:cubicBezTo>
                  <a:cubicBezTo>
                    <a:pt x="16084" y="8382"/>
                    <a:pt x="15890" y="8362"/>
                    <a:pt x="15834" y="8413"/>
                  </a:cubicBezTo>
                  <a:cubicBezTo>
                    <a:pt x="15751" y="8490"/>
                    <a:pt x="15751" y="8724"/>
                    <a:pt x="15741" y="8830"/>
                  </a:cubicBezTo>
                  <a:cubicBezTo>
                    <a:pt x="15731" y="8947"/>
                    <a:pt x="15723" y="9190"/>
                    <a:pt x="15759" y="9305"/>
                  </a:cubicBezTo>
                  <a:cubicBezTo>
                    <a:pt x="15784" y="9391"/>
                    <a:pt x="15865" y="9572"/>
                    <a:pt x="15951" y="9618"/>
                  </a:cubicBezTo>
                  <a:cubicBezTo>
                    <a:pt x="16026" y="9660"/>
                    <a:pt x="16221" y="9636"/>
                    <a:pt x="16312" y="9625"/>
                  </a:cubicBezTo>
                  <a:cubicBezTo>
                    <a:pt x="16385" y="9616"/>
                    <a:pt x="16519" y="9547"/>
                    <a:pt x="16595" y="9545"/>
                  </a:cubicBezTo>
                  <a:cubicBezTo>
                    <a:pt x="16744" y="9541"/>
                    <a:pt x="17039" y="9611"/>
                    <a:pt x="17173" y="9669"/>
                  </a:cubicBezTo>
                  <a:cubicBezTo>
                    <a:pt x="17325" y="9735"/>
                    <a:pt x="17615" y="9914"/>
                    <a:pt x="17698" y="10042"/>
                  </a:cubicBezTo>
                  <a:cubicBezTo>
                    <a:pt x="17772" y="10152"/>
                    <a:pt x="17713" y="10437"/>
                    <a:pt x="17792" y="10545"/>
                  </a:cubicBezTo>
                  <a:cubicBezTo>
                    <a:pt x="17845" y="10624"/>
                    <a:pt x="18062" y="10695"/>
                    <a:pt x="18133" y="10763"/>
                  </a:cubicBezTo>
                  <a:cubicBezTo>
                    <a:pt x="18224" y="10849"/>
                    <a:pt x="18325" y="11072"/>
                    <a:pt x="18418" y="11158"/>
                  </a:cubicBezTo>
                  <a:cubicBezTo>
                    <a:pt x="18469" y="11205"/>
                    <a:pt x="18587" y="11297"/>
                    <a:pt x="18661" y="11304"/>
                  </a:cubicBezTo>
                  <a:cubicBezTo>
                    <a:pt x="18726" y="11308"/>
                    <a:pt x="18842" y="11231"/>
                    <a:pt x="18903" y="11209"/>
                  </a:cubicBezTo>
                  <a:cubicBezTo>
                    <a:pt x="18956" y="11189"/>
                    <a:pt x="19062" y="11138"/>
                    <a:pt x="19120" y="11136"/>
                  </a:cubicBezTo>
                  <a:cubicBezTo>
                    <a:pt x="19194" y="11132"/>
                    <a:pt x="19358" y="11158"/>
                    <a:pt x="19403" y="11209"/>
                  </a:cubicBezTo>
                  <a:cubicBezTo>
                    <a:pt x="19474" y="11284"/>
                    <a:pt x="19401" y="11503"/>
                    <a:pt x="19428" y="11595"/>
                  </a:cubicBezTo>
                  <a:cubicBezTo>
                    <a:pt x="19449" y="11659"/>
                    <a:pt x="19512" y="11787"/>
                    <a:pt x="19572" y="11829"/>
                  </a:cubicBezTo>
                  <a:cubicBezTo>
                    <a:pt x="19724" y="11933"/>
                    <a:pt x="20131" y="11977"/>
                    <a:pt x="20325" y="11988"/>
                  </a:cubicBezTo>
                  <a:cubicBezTo>
                    <a:pt x="20487" y="11999"/>
                    <a:pt x="20845" y="12023"/>
                    <a:pt x="20967" y="11931"/>
                  </a:cubicBezTo>
                  <a:cubicBezTo>
                    <a:pt x="21022" y="11891"/>
                    <a:pt x="21015" y="11750"/>
                    <a:pt x="21035" y="11690"/>
                  </a:cubicBezTo>
                  <a:cubicBezTo>
                    <a:pt x="21073" y="11582"/>
                    <a:pt x="21133" y="11353"/>
                    <a:pt x="21219" y="11266"/>
                  </a:cubicBezTo>
                  <a:cubicBezTo>
                    <a:pt x="21252" y="11233"/>
                    <a:pt x="21325" y="11187"/>
                    <a:pt x="21396" y="11158"/>
                  </a:cubicBezTo>
                  <a:cubicBezTo>
                    <a:pt x="21431" y="11143"/>
                    <a:pt x="21467" y="11134"/>
                    <a:pt x="21494" y="11136"/>
                  </a:cubicBezTo>
                  <a:cubicBezTo>
                    <a:pt x="21522" y="11136"/>
                    <a:pt x="21565" y="11158"/>
                    <a:pt x="21593" y="11183"/>
                  </a:cubicBezTo>
                  <a:lnTo>
                    <a:pt x="20575" y="16563"/>
                  </a:lnTo>
                  <a:cubicBezTo>
                    <a:pt x="20575" y="16563"/>
                    <a:pt x="19934" y="16035"/>
                    <a:pt x="19671" y="15921"/>
                  </a:cubicBezTo>
                  <a:cubicBezTo>
                    <a:pt x="19431" y="15817"/>
                    <a:pt x="18885" y="15764"/>
                    <a:pt x="18628" y="15695"/>
                  </a:cubicBezTo>
                  <a:cubicBezTo>
                    <a:pt x="18403" y="15638"/>
                    <a:pt x="17979" y="15459"/>
                    <a:pt x="17749" y="15426"/>
                  </a:cubicBezTo>
                  <a:cubicBezTo>
                    <a:pt x="17612" y="15404"/>
                    <a:pt x="17327" y="15387"/>
                    <a:pt x="17196" y="15426"/>
                  </a:cubicBezTo>
                  <a:cubicBezTo>
                    <a:pt x="17059" y="15466"/>
                    <a:pt x="16872" y="15687"/>
                    <a:pt x="16736" y="15724"/>
                  </a:cubicBezTo>
                  <a:cubicBezTo>
                    <a:pt x="16567" y="15773"/>
                    <a:pt x="16188" y="15782"/>
                    <a:pt x="16026" y="15718"/>
                  </a:cubicBezTo>
                  <a:cubicBezTo>
                    <a:pt x="15882" y="15660"/>
                    <a:pt x="15688" y="15422"/>
                    <a:pt x="15607" y="15300"/>
                  </a:cubicBezTo>
                  <a:cubicBezTo>
                    <a:pt x="15483" y="15115"/>
                    <a:pt x="15347" y="14694"/>
                    <a:pt x="15281" y="14484"/>
                  </a:cubicBezTo>
                  <a:cubicBezTo>
                    <a:pt x="15236" y="14334"/>
                    <a:pt x="15231" y="14005"/>
                    <a:pt x="15140" y="13870"/>
                  </a:cubicBezTo>
                  <a:cubicBezTo>
                    <a:pt x="15072" y="13771"/>
                    <a:pt x="14852" y="13632"/>
                    <a:pt x="14738" y="13573"/>
                  </a:cubicBezTo>
                  <a:cubicBezTo>
                    <a:pt x="14604" y="13502"/>
                    <a:pt x="14306" y="13398"/>
                    <a:pt x="14152" y="13367"/>
                  </a:cubicBezTo>
                  <a:cubicBezTo>
                    <a:pt x="14061" y="13350"/>
                    <a:pt x="13864" y="13317"/>
                    <a:pt x="13776" y="13345"/>
                  </a:cubicBezTo>
                  <a:cubicBezTo>
                    <a:pt x="13675" y="13381"/>
                    <a:pt x="13544" y="13546"/>
                    <a:pt x="13468" y="13617"/>
                  </a:cubicBezTo>
                  <a:cubicBezTo>
                    <a:pt x="13364" y="13712"/>
                    <a:pt x="13177" y="13921"/>
                    <a:pt x="13066" y="14009"/>
                  </a:cubicBezTo>
                  <a:cubicBezTo>
                    <a:pt x="12983" y="14078"/>
                    <a:pt x="12778" y="14175"/>
                    <a:pt x="12707" y="14250"/>
                  </a:cubicBezTo>
                  <a:cubicBezTo>
                    <a:pt x="12652" y="14307"/>
                    <a:pt x="12553" y="14440"/>
                    <a:pt x="12556" y="14513"/>
                  </a:cubicBezTo>
                  <a:cubicBezTo>
                    <a:pt x="12558" y="14594"/>
                    <a:pt x="12675" y="14740"/>
                    <a:pt x="12740" y="14797"/>
                  </a:cubicBezTo>
                  <a:cubicBezTo>
                    <a:pt x="12803" y="14852"/>
                    <a:pt x="13000" y="14886"/>
                    <a:pt x="13048" y="14952"/>
                  </a:cubicBezTo>
                  <a:cubicBezTo>
                    <a:pt x="13104" y="15022"/>
                    <a:pt x="13117" y="15210"/>
                    <a:pt x="13091" y="15294"/>
                  </a:cubicBezTo>
                  <a:cubicBezTo>
                    <a:pt x="13071" y="15360"/>
                    <a:pt x="12912" y="15446"/>
                    <a:pt x="12907" y="15512"/>
                  </a:cubicBezTo>
                  <a:cubicBezTo>
                    <a:pt x="12899" y="15618"/>
                    <a:pt x="13051" y="15808"/>
                    <a:pt x="13132" y="15885"/>
                  </a:cubicBezTo>
                  <a:cubicBezTo>
                    <a:pt x="13203" y="15949"/>
                    <a:pt x="13427" y="15998"/>
                    <a:pt x="13475" y="16075"/>
                  </a:cubicBezTo>
                  <a:cubicBezTo>
                    <a:pt x="13528" y="16157"/>
                    <a:pt x="13523" y="16364"/>
                    <a:pt x="13475" y="16448"/>
                  </a:cubicBezTo>
                  <a:cubicBezTo>
                    <a:pt x="13392" y="16594"/>
                    <a:pt x="13046" y="16764"/>
                    <a:pt x="12882" y="16841"/>
                  </a:cubicBezTo>
                  <a:cubicBezTo>
                    <a:pt x="12665" y="16945"/>
                    <a:pt x="12175" y="17042"/>
                    <a:pt x="11955" y="17141"/>
                  </a:cubicBezTo>
                  <a:cubicBezTo>
                    <a:pt x="11788" y="17214"/>
                    <a:pt x="11513" y="17456"/>
                    <a:pt x="11336" y="17505"/>
                  </a:cubicBezTo>
                  <a:cubicBezTo>
                    <a:pt x="11177" y="17547"/>
                    <a:pt x="10836" y="17481"/>
                    <a:pt x="10674" y="17505"/>
                  </a:cubicBezTo>
                  <a:cubicBezTo>
                    <a:pt x="10518" y="17529"/>
                    <a:pt x="10207" y="17611"/>
                    <a:pt x="10081" y="17695"/>
                  </a:cubicBezTo>
                  <a:cubicBezTo>
                    <a:pt x="9952" y="17781"/>
                    <a:pt x="9826" y="18066"/>
                    <a:pt x="9704" y="18163"/>
                  </a:cubicBezTo>
                  <a:cubicBezTo>
                    <a:pt x="9581" y="18258"/>
                    <a:pt x="9126" y="18445"/>
                    <a:pt x="9126" y="18445"/>
                  </a:cubicBezTo>
                  <a:lnTo>
                    <a:pt x="7989" y="18445"/>
                  </a:lnTo>
                  <a:cubicBezTo>
                    <a:pt x="8048" y="18394"/>
                    <a:pt x="8106" y="18350"/>
                    <a:pt x="8146" y="18317"/>
                  </a:cubicBezTo>
                  <a:cubicBezTo>
                    <a:pt x="8229" y="18253"/>
                    <a:pt x="8434" y="18169"/>
                    <a:pt x="8497" y="18092"/>
                  </a:cubicBezTo>
                  <a:cubicBezTo>
                    <a:pt x="8573" y="18006"/>
                    <a:pt x="8593" y="17772"/>
                    <a:pt x="8661" y="17682"/>
                  </a:cubicBezTo>
                  <a:cubicBezTo>
                    <a:pt x="8719" y="17607"/>
                    <a:pt x="8881" y="17490"/>
                    <a:pt x="8969" y="17441"/>
                  </a:cubicBezTo>
                  <a:cubicBezTo>
                    <a:pt x="9048" y="17397"/>
                    <a:pt x="9278" y="17386"/>
                    <a:pt x="9313" y="17309"/>
                  </a:cubicBezTo>
                  <a:cubicBezTo>
                    <a:pt x="9338" y="17256"/>
                    <a:pt x="9252" y="17139"/>
                    <a:pt x="9212" y="17090"/>
                  </a:cubicBezTo>
                  <a:cubicBezTo>
                    <a:pt x="9161" y="17028"/>
                    <a:pt x="8987" y="16960"/>
                    <a:pt x="8944" y="16894"/>
                  </a:cubicBezTo>
                  <a:cubicBezTo>
                    <a:pt x="8866" y="16770"/>
                    <a:pt x="8866" y="16477"/>
                    <a:pt x="8856" y="16335"/>
                  </a:cubicBezTo>
                  <a:cubicBezTo>
                    <a:pt x="8843" y="16146"/>
                    <a:pt x="8790" y="15748"/>
                    <a:pt x="8868" y="15570"/>
                  </a:cubicBezTo>
                  <a:cubicBezTo>
                    <a:pt x="8899" y="15499"/>
                    <a:pt x="9050" y="15404"/>
                    <a:pt x="9093" y="15340"/>
                  </a:cubicBezTo>
                  <a:cubicBezTo>
                    <a:pt x="9141" y="15270"/>
                    <a:pt x="9214" y="15120"/>
                    <a:pt x="9219" y="15038"/>
                  </a:cubicBezTo>
                  <a:cubicBezTo>
                    <a:pt x="9225" y="14947"/>
                    <a:pt x="9118" y="14775"/>
                    <a:pt x="9113" y="14683"/>
                  </a:cubicBezTo>
                  <a:cubicBezTo>
                    <a:pt x="9101" y="14528"/>
                    <a:pt x="9121" y="14204"/>
                    <a:pt x="9199" y="14065"/>
                  </a:cubicBezTo>
                  <a:cubicBezTo>
                    <a:pt x="9278" y="13930"/>
                    <a:pt x="9591" y="13762"/>
                    <a:pt x="9697" y="13643"/>
                  </a:cubicBezTo>
                  <a:cubicBezTo>
                    <a:pt x="9828" y="13491"/>
                    <a:pt x="10030" y="13149"/>
                    <a:pt x="10121" y="12977"/>
                  </a:cubicBezTo>
                  <a:cubicBezTo>
                    <a:pt x="10205" y="12827"/>
                    <a:pt x="10364" y="12520"/>
                    <a:pt x="10399" y="12357"/>
                  </a:cubicBezTo>
                  <a:cubicBezTo>
                    <a:pt x="10432" y="12198"/>
                    <a:pt x="10429" y="11867"/>
                    <a:pt x="10399" y="11706"/>
                  </a:cubicBezTo>
                  <a:cubicBezTo>
                    <a:pt x="10384" y="11628"/>
                    <a:pt x="10290" y="11489"/>
                    <a:pt x="10280" y="11410"/>
                  </a:cubicBezTo>
                  <a:cubicBezTo>
                    <a:pt x="10255" y="11253"/>
                    <a:pt x="10354" y="10935"/>
                    <a:pt x="10341" y="10777"/>
                  </a:cubicBezTo>
                  <a:cubicBezTo>
                    <a:pt x="10336" y="10677"/>
                    <a:pt x="10298" y="10476"/>
                    <a:pt x="10247" y="10388"/>
                  </a:cubicBezTo>
                  <a:cubicBezTo>
                    <a:pt x="10207" y="10318"/>
                    <a:pt x="10081" y="10198"/>
                    <a:pt x="10010" y="10152"/>
                  </a:cubicBezTo>
                  <a:cubicBezTo>
                    <a:pt x="9960" y="10119"/>
                    <a:pt x="9843" y="10059"/>
                    <a:pt x="9780" y="10064"/>
                  </a:cubicBezTo>
                  <a:cubicBezTo>
                    <a:pt x="9677" y="10068"/>
                    <a:pt x="9502" y="10185"/>
                    <a:pt x="9429" y="10245"/>
                  </a:cubicBezTo>
                  <a:cubicBezTo>
                    <a:pt x="9331" y="10324"/>
                    <a:pt x="9189" y="10523"/>
                    <a:pt x="9126" y="10624"/>
                  </a:cubicBezTo>
                  <a:cubicBezTo>
                    <a:pt x="9048" y="10759"/>
                    <a:pt x="8967" y="11061"/>
                    <a:pt x="8886" y="11194"/>
                  </a:cubicBezTo>
                  <a:cubicBezTo>
                    <a:pt x="8810" y="11313"/>
                    <a:pt x="8598" y="11516"/>
                    <a:pt x="8517" y="11631"/>
                  </a:cubicBezTo>
                  <a:cubicBezTo>
                    <a:pt x="8454" y="11719"/>
                    <a:pt x="8389" y="11928"/>
                    <a:pt x="8300" y="11997"/>
                  </a:cubicBezTo>
                  <a:cubicBezTo>
                    <a:pt x="8242" y="12041"/>
                    <a:pt x="8083" y="12059"/>
                    <a:pt x="8015" y="12092"/>
                  </a:cubicBezTo>
                  <a:cubicBezTo>
                    <a:pt x="7957" y="12120"/>
                    <a:pt x="7823" y="12176"/>
                    <a:pt x="7797" y="12231"/>
                  </a:cubicBezTo>
                  <a:cubicBezTo>
                    <a:pt x="7767" y="12297"/>
                    <a:pt x="7820" y="12454"/>
                    <a:pt x="7866" y="12515"/>
                  </a:cubicBezTo>
                  <a:cubicBezTo>
                    <a:pt x="7914" y="12582"/>
                    <a:pt x="8108" y="12637"/>
                    <a:pt x="8156" y="12703"/>
                  </a:cubicBezTo>
                  <a:cubicBezTo>
                    <a:pt x="8242" y="12818"/>
                    <a:pt x="8293" y="13094"/>
                    <a:pt x="8300" y="13228"/>
                  </a:cubicBezTo>
                  <a:cubicBezTo>
                    <a:pt x="8305" y="13376"/>
                    <a:pt x="8224" y="13661"/>
                    <a:pt x="8199" y="13806"/>
                  </a:cubicBezTo>
                  <a:cubicBezTo>
                    <a:pt x="8179" y="13921"/>
                    <a:pt x="8199" y="14168"/>
                    <a:pt x="8123" y="14265"/>
                  </a:cubicBezTo>
                  <a:cubicBezTo>
                    <a:pt x="8078" y="14325"/>
                    <a:pt x="7891" y="14356"/>
                    <a:pt x="7840" y="14411"/>
                  </a:cubicBezTo>
                  <a:cubicBezTo>
                    <a:pt x="7792" y="14462"/>
                    <a:pt x="7709" y="14599"/>
                    <a:pt x="7739" y="14660"/>
                  </a:cubicBezTo>
                  <a:cubicBezTo>
                    <a:pt x="7767" y="14711"/>
                    <a:pt x="7944" y="14698"/>
                    <a:pt x="7982" y="14744"/>
                  </a:cubicBezTo>
                  <a:cubicBezTo>
                    <a:pt x="8040" y="14815"/>
                    <a:pt x="8020" y="15011"/>
                    <a:pt x="7997" y="15097"/>
                  </a:cubicBezTo>
                  <a:cubicBezTo>
                    <a:pt x="7974" y="15197"/>
                    <a:pt x="7830" y="15364"/>
                    <a:pt x="7797" y="15462"/>
                  </a:cubicBezTo>
                  <a:cubicBezTo>
                    <a:pt x="7777" y="15523"/>
                    <a:pt x="7747" y="15654"/>
                    <a:pt x="7757" y="15718"/>
                  </a:cubicBezTo>
                  <a:cubicBezTo>
                    <a:pt x="7770" y="15819"/>
                    <a:pt x="7904" y="16002"/>
                    <a:pt x="7924" y="16104"/>
                  </a:cubicBezTo>
                  <a:cubicBezTo>
                    <a:pt x="7939" y="16192"/>
                    <a:pt x="7952" y="16382"/>
                    <a:pt x="7906" y="16461"/>
                  </a:cubicBezTo>
                  <a:cubicBezTo>
                    <a:pt x="7878" y="16514"/>
                    <a:pt x="7729" y="16561"/>
                    <a:pt x="7707" y="16616"/>
                  </a:cubicBezTo>
                  <a:cubicBezTo>
                    <a:pt x="7674" y="16689"/>
                    <a:pt x="7787" y="16854"/>
                    <a:pt x="7757" y="16929"/>
                  </a:cubicBezTo>
                  <a:cubicBezTo>
                    <a:pt x="7734" y="16980"/>
                    <a:pt x="7598" y="17026"/>
                    <a:pt x="7563" y="17075"/>
                  </a:cubicBezTo>
                  <a:cubicBezTo>
                    <a:pt x="7515" y="17143"/>
                    <a:pt x="7499" y="17311"/>
                    <a:pt x="7469" y="17388"/>
                  </a:cubicBezTo>
                  <a:cubicBezTo>
                    <a:pt x="7439" y="17465"/>
                    <a:pt x="7383" y="17633"/>
                    <a:pt x="7313" y="17688"/>
                  </a:cubicBezTo>
                  <a:cubicBezTo>
                    <a:pt x="7249" y="17737"/>
                    <a:pt x="7073" y="17781"/>
                    <a:pt x="6987" y="17774"/>
                  </a:cubicBezTo>
                  <a:cubicBezTo>
                    <a:pt x="6886" y="17768"/>
                    <a:pt x="6719" y="17642"/>
                    <a:pt x="6618" y="17622"/>
                  </a:cubicBezTo>
                  <a:cubicBezTo>
                    <a:pt x="6530" y="17604"/>
                    <a:pt x="6338" y="17598"/>
                    <a:pt x="6252" y="17622"/>
                  </a:cubicBezTo>
                  <a:cubicBezTo>
                    <a:pt x="6166" y="17646"/>
                    <a:pt x="6024" y="17746"/>
                    <a:pt x="5966" y="17803"/>
                  </a:cubicBezTo>
                  <a:cubicBezTo>
                    <a:pt x="5908" y="17863"/>
                    <a:pt x="5835" y="18008"/>
                    <a:pt x="5807" y="18081"/>
                  </a:cubicBezTo>
                  <a:cubicBezTo>
                    <a:pt x="5774" y="18169"/>
                    <a:pt x="5721" y="18355"/>
                    <a:pt x="5731" y="18445"/>
                  </a:cubicBezTo>
                  <a:cubicBezTo>
                    <a:pt x="5744" y="18542"/>
                    <a:pt x="5878" y="18708"/>
                    <a:pt x="5901" y="18803"/>
                  </a:cubicBezTo>
                  <a:cubicBezTo>
                    <a:pt x="5928" y="18928"/>
                    <a:pt x="5923" y="19189"/>
                    <a:pt x="5901" y="19315"/>
                  </a:cubicBezTo>
                  <a:cubicBezTo>
                    <a:pt x="5886" y="19383"/>
                    <a:pt x="5812" y="19509"/>
                    <a:pt x="5800" y="19577"/>
                  </a:cubicBezTo>
                  <a:cubicBezTo>
                    <a:pt x="5790" y="19628"/>
                    <a:pt x="5812" y="19734"/>
                    <a:pt x="5790" y="19782"/>
                  </a:cubicBezTo>
                  <a:cubicBezTo>
                    <a:pt x="5772" y="19822"/>
                    <a:pt x="5663" y="19869"/>
                    <a:pt x="5658" y="19913"/>
                  </a:cubicBezTo>
                  <a:cubicBezTo>
                    <a:pt x="5651" y="19961"/>
                    <a:pt x="5757" y="20032"/>
                    <a:pt x="5767" y="20080"/>
                  </a:cubicBezTo>
                  <a:cubicBezTo>
                    <a:pt x="5782" y="20173"/>
                    <a:pt x="5714" y="20356"/>
                    <a:pt x="5681" y="20444"/>
                  </a:cubicBezTo>
                  <a:cubicBezTo>
                    <a:pt x="5648" y="20546"/>
                    <a:pt x="5570" y="20753"/>
                    <a:pt x="5499" y="20839"/>
                  </a:cubicBezTo>
                  <a:cubicBezTo>
                    <a:pt x="5438" y="20912"/>
                    <a:pt x="5241" y="20994"/>
                    <a:pt x="5181" y="21065"/>
                  </a:cubicBezTo>
                  <a:cubicBezTo>
                    <a:pt x="5120" y="21135"/>
                    <a:pt x="5087" y="21316"/>
                    <a:pt x="5029" y="21387"/>
                  </a:cubicBezTo>
                  <a:cubicBezTo>
                    <a:pt x="4979" y="21449"/>
                    <a:pt x="4850" y="21557"/>
                    <a:pt x="4772" y="21583"/>
                  </a:cubicBezTo>
                  <a:cubicBezTo>
                    <a:pt x="4746" y="21590"/>
                    <a:pt x="4703" y="21592"/>
                    <a:pt x="4658" y="21590"/>
                  </a:cubicBezTo>
                  <a:cubicBezTo>
                    <a:pt x="4655" y="21521"/>
                    <a:pt x="4653" y="21457"/>
                    <a:pt x="4653" y="21409"/>
                  </a:cubicBezTo>
                  <a:cubicBezTo>
                    <a:pt x="4658" y="21294"/>
                    <a:pt x="4724" y="21065"/>
                    <a:pt x="4691" y="20954"/>
                  </a:cubicBezTo>
                  <a:cubicBezTo>
                    <a:pt x="4655" y="20833"/>
                    <a:pt x="4496" y="20606"/>
                    <a:pt x="4378" y="20537"/>
                  </a:cubicBezTo>
                  <a:cubicBezTo>
                    <a:pt x="4325" y="20508"/>
                    <a:pt x="4181" y="20491"/>
                    <a:pt x="4077" y="20484"/>
                  </a:cubicBezTo>
                  <a:cubicBezTo>
                    <a:pt x="4095" y="20283"/>
                    <a:pt x="4085" y="19983"/>
                    <a:pt x="4143" y="19833"/>
                  </a:cubicBezTo>
                  <a:cubicBezTo>
                    <a:pt x="4173" y="19758"/>
                    <a:pt x="4312" y="19646"/>
                    <a:pt x="4335" y="19571"/>
                  </a:cubicBezTo>
                  <a:cubicBezTo>
                    <a:pt x="4365" y="19482"/>
                    <a:pt x="4340" y="19295"/>
                    <a:pt x="4327" y="19204"/>
                  </a:cubicBezTo>
                  <a:cubicBezTo>
                    <a:pt x="4315" y="19109"/>
                    <a:pt x="4221" y="18928"/>
                    <a:pt x="4226" y="18834"/>
                  </a:cubicBezTo>
                  <a:cubicBezTo>
                    <a:pt x="4231" y="18750"/>
                    <a:pt x="4335" y="18600"/>
                    <a:pt x="4352" y="18520"/>
                  </a:cubicBezTo>
                  <a:cubicBezTo>
                    <a:pt x="4385" y="18366"/>
                    <a:pt x="4312" y="18046"/>
                    <a:pt x="4370" y="17900"/>
                  </a:cubicBezTo>
                  <a:cubicBezTo>
                    <a:pt x="4408" y="17805"/>
                    <a:pt x="4607" y="17673"/>
                    <a:pt x="4645" y="17578"/>
                  </a:cubicBezTo>
                  <a:cubicBezTo>
                    <a:pt x="4683" y="17485"/>
                    <a:pt x="4673" y="17282"/>
                    <a:pt x="4661" y="17183"/>
                  </a:cubicBezTo>
                  <a:cubicBezTo>
                    <a:pt x="4643" y="17022"/>
                    <a:pt x="4549" y="16700"/>
                    <a:pt x="4479" y="16549"/>
                  </a:cubicBezTo>
                  <a:cubicBezTo>
                    <a:pt x="4416" y="16419"/>
                    <a:pt x="4264" y="16161"/>
                    <a:pt x="4143" y="16068"/>
                  </a:cubicBezTo>
                  <a:cubicBezTo>
                    <a:pt x="4077" y="16015"/>
                    <a:pt x="3910" y="15954"/>
                    <a:pt x="3825" y="15936"/>
                  </a:cubicBezTo>
                  <a:cubicBezTo>
                    <a:pt x="3731" y="15916"/>
                    <a:pt x="3526" y="15901"/>
                    <a:pt x="3433" y="15929"/>
                  </a:cubicBezTo>
                  <a:cubicBezTo>
                    <a:pt x="3360" y="15951"/>
                    <a:pt x="3239" y="16044"/>
                    <a:pt x="3191" y="16097"/>
                  </a:cubicBezTo>
                  <a:cubicBezTo>
                    <a:pt x="3107" y="16183"/>
                    <a:pt x="3039" y="16413"/>
                    <a:pt x="2956" y="16499"/>
                  </a:cubicBezTo>
                  <a:cubicBezTo>
                    <a:pt x="2913" y="16543"/>
                    <a:pt x="2809" y="16618"/>
                    <a:pt x="2746" y="16638"/>
                  </a:cubicBezTo>
                  <a:cubicBezTo>
                    <a:pt x="2673" y="16658"/>
                    <a:pt x="2511" y="16658"/>
                    <a:pt x="2438" y="16638"/>
                  </a:cubicBezTo>
                  <a:cubicBezTo>
                    <a:pt x="2339" y="16607"/>
                    <a:pt x="2193" y="16472"/>
                    <a:pt x="2112" y="16417"/>
                  </a:cubicBezTo>
                  <a:cubicBezTo>
                    <a:pt x="2006" y="16349"/>
                    <a:pt x="1801" y="16203"/>
                    <a:pt x="1685" y="16148"/>
                  </a:cubicBezTo>
                  <a:cubicBezTo>
                    <a:pt x="1577" y="16097"/>
                    <a:pt x="1332" y="16049"/>
                    <a:pt x="1226" y="15996"/>
                  </a:cubicBezTo>
                  <a:cubicBezTo>
                    <a:pt x="1167" y="15965"/>
                    <a:pt x="1084" y="15870"/>
                    <a:pt x="1023" y="15848"/>
                  </a:cubicBezTo>
                  <a:cubicBezTo>
                    <a:pt x="948" y="15821"/>
                    <a:pt x="773" y="15810"/>
                    <a:pt x="690" y="15819"/>
                  </a:cubicBezTo>
                  <a:cubicBezTo>
                    <a:pt x="609" y="15828"/>
                    <a:pt x="468" y="15903"/>
                    <a:pt x="390" y="15914"/>
                  </a:cubicBezTo>
                  <a:cubicBezTo>
                    <a:pt x="314" y="15925"/>
                    <a:pt x="145" y="15949"/>
                    <a:pt x="86" y="15907"/>
                  </a:cubicBezTo>
                  <a:cubicBezTo>
                    <a:pt x="11" y="15852"/>
                    <a:pt x="-7" y="15656"/>
                    <a:pt x="3" y="15572"/>
                  </a:cubicBezTo>
                  <a:cubicBezTo>
                    <a:pt x="23" y="15411"/>
                    <a:pt x="233" y="15128"/>
                    <a:pt x="314" y="14980"/>
                  </a:cubicBezTo>
                  <a:cubicBezTo>
                    <a:pt x="407" y="14808"/>
                    <a:pt x="604" y="14466"/>
                    <a:pt x="698" y="14294"/>
                  </a:cubicBezTo>
                  <a:cubicBezTo>
                    <a:pt x="791" y="14124"/>
                    <a:pt x="1034" y="13795"/>
                    <a:pt x="1059" y="13608"/>
                  </a:cubicBezTo>
                  <a:cubicBezTo>
                    <a:pt x="1082" y="13429"/>
                    <a:pt x="900" y="13083"/>
                    <a:pt x="890" y="12902"/>
                  </a:cubicBezTo>
                  <a:cubicBezTo>
                    <a:pt x="882" y="12727"/>
                    <a:pt x="993" y="12388"/>
                    <a:pt x="991" y="12215"/>
                  </a:cubicBezTo>
                  <a:cubicBezTo>
                    <a:pt x="988" y="12068"/>
                    <a:pt x="885" y="11778"/>
                    <a:pt x="882" y="11631"/>
                  </a:cubicBezTo>
                  <a:cubicBezTo>
                    <a:pt x="880" y="11531"/>
                    <a:pt x="895" y="11328"/>
                    <a:pt x="940" y="11238"/>
                  </a:cubicBezTo>
                  <a:cubicBezTo>
                    <a:pt x="983" y="11152"/>
                    <a:pt x="1160" y="11030"/>
                    <a:pt x="1215" y="10953"/>
                  </a:cubicBezTo>
                  <a:cubicBezTo>
                    <a:pt x="1316" y="10816"/>
                    <a:pt x="1476" y="10523"/>
                    <a:pt x="1534" y="10371"/>
                  </a:cubicBezTo>
                  <a:cubicBezTo>
                    <a:pt x="1645" y="10077"/>
                    <a:pt x="1781" y="9466"/>
                    <a:pt x="1812" y="9159"/>
                  </a:cubicBezTo>
                  <a:cubicBezTo>
                    <a:pt x="1832" y="8921"/>
                    <a:pt x="1761" y="8442"/>
                    <a:pt x="1776" y="8203"/>
                  </a:cubicBezTo>
                  <a:cubicBezTo>
                    <a:pt x="1796" y="7899"/>
                    <a:pt x="1961" y="7303"/>
                    <a:pt x="1978" y="6999"/>
                  </a:cubicBezTo>
                  <a:cubicBezTo>
                    <a:pt x="1991" y="6760"/>
                    <a:pt x="1928" y="6281"/>
                    <a:pt x="1928" y="6043"/>
                  </a:cubicBezTo>
                  <a:cubicBezTo>
                    <a:pt x="1928" y="5924"/>
                    <a:pt x="1923" y="5721"/>
                    <a:pt x="1935" y="554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54" name="Shape 1042"/>
            <p:cNvSpPr>
              <a:spLocks/>
            </p:cNvSpPr>
            <p:nvPr/>
          </p:nvSpPr>
          <p:spPr bwMode="auto">
            <a:xfrm>
              <a:off x="1359824" y="2118972"/>
              <a:ext cx="604187" cy="675227"/>
            </a:xfrm>
            <a:custGeom>
              <a:avLst/>
              <a:gdLst>
                <a:gd name="T0" fmla="*/ 2147483646 w 21593"/>
                <a:gd name="T1" fmla="*/ 2147483646 h 21590"/>
                <a:gd name="T2" fmla="*/ 2147483646 w 21593"/>
                <a:gd name="T3" fmla="*/ 2147483646 h 21590"/>
                <a:gd name="T4" fmla="*/ 2147483646 w 21593"/>
                <a:gd name="T5" fmla="*/ 2147483646 h 21590"/>
                <a:gd name="T6" fmla="*/ 2147483646 w 21593"/>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3" h="21590" extrusionOk="0">
                  <a:moveTo>
                    <a:pt x="1935" y="5549"/>
                  </a:moveTo>
                  <a:cubicBezTo>
                    <a:pt x="1940" y="5469"/>
                    <a:pt x="1948" y="5396"/>
                    <a:pt x="1961" y="5341"/>
                  </a:cubicBezTo>
                  <a:cubicBezTo>
                    <a:pt x="2001" y="5176"/>
                    <a:pt x="2188" y="4869"/>
                    <a:pt x="2254" y="4708"/>
                  </a:cubicBezTo>
                  <a:cubicBezTo>
                    <a:pt x="2347" y="4478"/>
                    <a:pt x="2521" y="4017"/>
                    <a:pt x="2587" y="3781"/>
                  </a:cubicBezTo>
                  <a:cubicBezTo>
                    <a:pt x="2650" y="3563"/>
                    <a:pt x="2741" y="3121"/>
                    <a:pt x="2771" y="2898"/>
                  </a:cubicBezTo>
                  <a:cubicBezTo>
                    <a:pt x="2804" y="2678"/>
                    <a:pt x="2809" y="2230"/>
                    <a:pt x="2839" y="2009"/>
                  </a:cubicBezTo>
                  <a:cubicBezTo>
                    <a:pt x="2857" y="1874"/>
                    <a:pt x="2948" y="1610"/>
                    <a:pt x="2941" y="1475"/>
                  </a:cubicBezTo>
                  <a:cubicBezTo>
                    <a:pt x="2933" y="1380"/>
                    <a:pt x="2839" y="1204"/>
                    <a:pt x="2822" y="1111"/>
                  </a:cubicBezTo>
                  <a:cubicBezTo>
                    <a:pt x="2797" y="974"/>
                    <a:pt x="2764" y="742"/>
                    <a:pt x="2756" y="541"/>
                  </a:cubicBezTo>
                  <a:cubicBezTo>
                    <a:pt x="2824" y="544"/>
                    <a:pt x="2887" y="553"/>
                    <a:pt x="2930" y="564"/>
                  </a:cubicBezTo>
                  <a:cubicBezTo>
                    <a:pt x="3006" y="583"/>
                    <a:pt x="3117" y="694"/>
                    <a:pt x="3191" y="725"/>
                  </a:cubicBezTo>
                  <a:cubicBezTo>
                    <a:pt x="3279" y="760"/>
                    <a:pt x="3476" y="813"/>
                    <a:pt x="3574" y="811"/>
                  </a:cubicBezTo>
                  <a:cubicBezTo>
                    <a:pt x="3665" y="811"/>
                    <a:pt x="3847" y="760"/>
                    <a:pt x="3926" y="716"/>
                  </a:cubicBezTo>
                  <a:cubicBezTo>
                    <a:pt x="4001" y="674"/>
                    <a:pt x="4087" y="517"/>
                    <a:pt x="4168" y="484"/>
                  </a:cubicBezTo>
                  <a:cubicBezTo>
                    <a:pt x="4229" y="458"/>
                    <a:pt x="4370" y="458"/>
                    <a:pt x="4436" y="469"/>
                  </a:cubicBezTo>
                  <a:cubicBezTo>
                    <a:pt x="4557" y="486"/>
                    <a:pt x="4772" y="601"/>
                    <a:pt x="4888" y="636"/>
                  </a:cubicBezTo>
                  <a:cubicBezTo>
                    <a:pt x="4991" y="667"/>
                    <a:pt x="5204" y="736"/>
                    <a:pt x="5315" y="731"/>
                  </a:cubicBezTo>
                  <a:cubicBezTo>
                    <a:pt x="5438" y="727"/>
                    <a:pt x="5681" y="652"/>
                    <a:pt x="5782" y="592"/>
                  </a:cubicBezTo>
                  <a:cubicBezTo>
                    <a:pt x="5898" y="524"/>
                    <a:pt x="6047" y="305"/>
                    <a:pt x="6151" y="222"/>
                  </a:cubicBezTo>
                  <a:cubicBezTo>
                    <a:pt x="6224" y="160"/>
                    <a:pt x="6373" y="12"/>
                    <a:pt x="6477" y="1"/>
                  </a:cubicBezTo>
                  <a:cubicBezTo>
                    <a:pt x="6573" y="-8"/>
                    <a:pt x="6764" y="78"/>
                    <a:pt x="6828" y="140"/>
                  </a:cubicBezTo>
                  <a:cubicBezTo>
                    <a:pt x="6931" y="244"/>
                    <a:pt x="7004" y="528"/>
                    <a:pt x="7012" y="665"/>
                  </a:cubicBezTo>
                  <a:cubicBezTo>
                    <a:pt x="7017" y="760"/>
                    <a:pt x="6929" y="943"/>
                    <a:pt x="6929" y="1038"/>
                  </a:cubicBezTo>
                  <a:cubicBezTo>
                    <a:pt x="6926" y="1157"/>
                    <a:pt x="7045" y="1391"/>
                    <a:pt x="7030" y="1512"/>
                  </a:cubicBezTo>
                  <a:cubicBezTo>
                    <a:pt x="7017" y="1596"/>
                    <a:pt x="6891" y="1735"/>
                    <a:pt x="6871" y="1819"/>
                  </a:cubicBezTo>
                  <a:cubicBezTo>
                    <a:pt x="6845" y="1914"/>
                    <a:pt x="6840" y="2117"/>
                    <a:pt x="6871" y="2212"/>
                  </a:cubicBezTo>
                  <a:cubicBezTo>
                    <a:pt x="6893" y="2289"/>
                    <a:pt x="6999" y="2422"/>
                    <a:pt x="7045" y="2490"/>
                  </a:cubicBezTo>
                  <a:cubicBezTo>
                    <a:pt x="7131" y="2614"/>
                    <a:pt x="7318" y="2854"/>
                    <a:pt x="7403" y="2978"/>
                  </a:cubicBezTo>
                  <a:cubicBezTo>
                    <a:pt x="7492" y="3104"/>
                    <a:pt x="7613" y="3390"/>
                    <a:pt x="7739" y="3490"/>
                  </a:cubicBezTo>
                  <a:cubicBezTo>
                    <a:pt x="7871" y="3591"/>
                    <a:pt x="8212" y="3697"/>
                    <a:pt x="8383" y="3730"/>
                  </a:cubicBezTo>
                  <a:cubicBezTo>
                    <a:pt x="8517" y="3755"/>
                    <a:pt x="8800" y="3708"/>
                    <a:pt x="8934" y="3737"/>
                  </a:cubicBezTo>
                  <a:cubicBezTo>
                    <a:pt x="9050" y="3763"/>
                    <a:pt x="9265" y="3858"/>
                    <a:pt x="9353" y="3927"/>
                  </a:cubicBezTo>
                  <a:cubicBezTo>
                    <a:pt x="9487" y="4030"/>
                    <a:pt x="9624" y="4344"/>
                    <a:pt x="9763" y="4445"/>
                  </a:cubicBezTo>
                  <a:cubicBezTo>
                    <a:pt x="9843" y="4503"/>
                    <a:pt x="10035" y="4589"/>
                    <a:pt x="10139" y="4591"/>
                  </a:cubicBezTo>
                  <a:cubicBezTo>
                    <a:pt x="10245" y="4593"/>
                    <a:pt x="10437" y="4500"/>
                    <a:pt x="10533" y="4459"/>
                  </a:cubicBezTo>
                  <a:cubicBezTo>
                    <a:pt x="10606" y="4428"/>
                    <a:pt x="10750" y="4355"/>
                    <a:pt x="10816" y="4313"/>
                  </a:cubicBezTo>
                  <a:cubicBezTo>
                    <a:pt x="10924" y="4249"/>
                    <a:pt x="11144" y="4116"/>
                    <a:pt x="11217" y="4022"/>
                  </a:cubicBezTo>
                  <a:cubicBezTo>
                    <a:pt x="11286" y="3936"/>
                    <a:pt x="11316" y="3717"/>
                    <a:pt x="11369" y="3620"/>
                  </a:cubicBezTo>
                  <a:cubicBezTo>
                    <a:pt x="11409" y="3547"/>
                    <a:pt x="11505" y="3401"/>
                    <a:pt x="11568" y="3344"/>
                  </a:cubicBezTo>
                  <a:cubicBezTo>
                    <a:pt x="11667" y="3254"/>
                    <a:pt x="11927" y="3137"/>
                    <a:pt x="12038" y="3059"/>
                  </a:cubicBezTo>
                  <a:cubicBezTo>
                    <a:pt x="12187" y="2954"/>
                    <a:pt x="12447" y="2702"/>
                    <a:pt x="12606" y="2607"/>
                  </a:cubicBezTo>
                  <a:cubicBezTo>
                    <a:pt x="12707" y="2545"/>
                    <a:pt x="12920" y="2415"/>
                    <a:pt x="13041" y="2408"/>
                  </a:cubicBezTo>
                  <a:cubicBezTo>
                    <a:pt x="13112" y="2406"/>
                    <a:pt x="13266" y="2448"/>
                    <a:pt x="13309" y="2497"/>
                  </a:cubicBezTo>
                  <a:cubicBezTo>
                    <a:pt x="13382" y="2578"/>
                    <a:pt x="13387" y="2806"/>
                    <a:pt x="13359" y="2905"/>
                  </a:cubicBezTo>
                  <a:cubicBezTo>
                    <a:pt x="13324" y="3029"/>
                    <a:pt x="13076" y="3207"/>
                    <a:pt x="13033" y="3329"/>
                  </a:cubicBezTo>
                  <a:cubicBezTo>
                    <a:pt x="13013" y="3382"/>
                    <a:pt x="13011" y="3499"/>
                    <a:pt x="13023" y="3554"/>
                  </a:cubicBezTo>
                  <a:cubicBezTo>
                    <a:pt x="13054" y="3686"/>
                    <a:pt x="13144" y="3986"/>
                    <a:pt x="13283" y="4044"/>
                  </a:cubicBezTo>
                  <a:cubicBezTo>
                    <a:pt x="13357" y="4075"/>
                    <a:pt x="13549" y="4026"/>
                    <a:pt x="13602" y="3971"/>
                  </a:cubicBezTo>
                  <a:cubicBezTo>
                    <a:pt x="13660" y="3911"/>
                    <a:pt x="13576" y="3724"/>
                    <a:pt x="13627" y="3657"/>
                  </a:cubicBezTo>
                  <a:cubicBezTo>
                    <a:pt x="13650" y="3624"/>
                    <a:pt x="13741" y="3587"/>
                    <a:pt x="13786" y="3585"/>
                  </a:cubicBezTo>
                  <a:cubicBezTo>
                    <a:pt x="13905" y="3574"/>
                    <a:pt x="14150" y="3644"/>
                    <a:pt x="14246" y="3708"/>
                  </a:cubicBezTo>
                  <a:cubicBezTo>
                    <a:pt x="14332" y="3768"/>
                    <a:pt x="14400" y="3969"/>
                    <a:pt x="14478" y="4037"/>
                  </a:cubicBezTo>
                  <a:cubicBezTo>
                    <a:pt x="14571" y="4114"/>
                    <a:pt x="14859" y="4167"/>
                    <a:pt x="14930" y="4262"/>
                  </a:cubicBezTo>
                  <a:cubicBezTo>
                    <a:pt x="15016" y="4377"/>
                    <a:pt x="14955" y="4677"/>
                    <a:pt x="14998" y="4809"/>
                  </a:cubicBezTo>
                  <a:cubicBezTo>
                    <a:pt x="15041" y="4944"/>
                    <a:pt x="15178" y="5202"/>
                    <a:pt x="15274" y="5313"/>
                  </a:cubicBezTo>
                  <a:cubicBezTo>
                    <a:pt x="15357" y="5412"/>
                    <a:pt x="15607" y="5544"/>
                    <a:pt x="15690" y="5641"/>
                  </a:cubicBezTo>
                  <a:cubicBezTo>
                    <a:pt x="15837" y="5809"/>
                    <a:pt x="16034" y="6202"/>
                    <a:pt x="16117" y="6401"/>
                  </a:cubicBezTo>
                  <a:cubicBezTo>
                    <a:pt x="16203" y="6599"/>
                    <a:pt x="16317" y="7016"/>
                    <a:pt x="16370" y="7224"/>
                  </a:cubicBezTo>
                  <a:cubicBezTo>
                    <a:pt x="16413" y="7396"/>
                    <a:pt x="16557" y="7740"/>
                    <a:pt x="16511" y="7910"/>
                  </a:cubicBezTo>
                  <a:cubicBezTo>
                    <a:pt x="16476" y="8040"/>
                    <a:pt x="16279" y="8265"/>
                    <a:pt x="16153" y="8340"/>
                  </a:cubicBezTo>
                  <a:cubicBezTo>
                    <a:pt x="16084" y="8382"/>
                    <a:pt x="15890" y="8362"/>
                    <a:pt x="15834" y="8413"/>
                  </a:cubicBezTo>
                  <a:cubicBezTo>
                    <a:pt x="15751" y="8490"/>
                    <a:pt x="15751" y="8724"/>
                    <a:pt x="15741" y="8830"/>
                  </a:cubicBezTo>
                  <a:cubicBezTo>
                    <a:pt x="15731" y="8947"/>
                    <a:pt x="15723" y="9190"/>
                    <a:pt x="15759" y="9305"/>
                  </a:cubicBezTo>
                  <a:cubicBezTo>
                    <a:pt x="15784" y="9391"/>
                    <a:pt x="15865" y="9572"/>
                    <a:pt x="15951" y="9618"/>
                  </a:cubicBezTo>
                  <a:cubicBezTo>
                    <a:pt x="16026" y="9660"/>
                    <a:pt x="16221" y="9636"/>
                    <a:pt x="16312" y="9625"/>
                  </a:cubicBezTo>
                  <a:cubicBezTo>
                    <a:pt x="16385" y="9616"/>
                    <a:pt x="16519" y="9547"/>
                    <a:pt x="16595" y="9545"/>
                  </a:cubicBezTo>
                  <a:cubicBezTo>
                    <a:pt x="16744" y="9541"/>
                    <a:pt x="17039" y="9611"/>
                    <a:pt x="17173" y="9669"/>
                  </a:cubicBezTo>
                  <a:cubicBezTo>
                    <a:pt x="17325" y="9735"/>
                    <a:pt x="17615" y="9914"/>
                    <a:pt x="17698" y="10042"/>
                  </a:cubicBezTo>
                  <a:cubicBezTo>
                    <a:pt x="17772" y="10152"/>
                    <a:pt x="17713" y="10437"/>
                    <a:pt x="17792" y="10545"/>
                  </a:cubicBezTo>
                  <a:cubicBezTo>
                    <a:pt x="17845" y="10624"/>
                    <a:pt x="18062" y="10695"/>
                    <a:pt x="18133" y="10763"/>
                  </a:cubicBezTo>
                  <a:cubicBezTo>
                    <a:pt x="18224" y="10849"/>
                    <a:pt x="18325" y="11072"/>
                    <a:pt x="18418" y="11158"/>
                  </a:cubicBezTo>
                  <a:cubicBezTo>
                    <a:pt x="18469" y="11205"/>
                    <a:pt x="18587" y="11297"/>
                    <a:pt x="18661" y="11304"/>
                  </a:cubicBezTo>
                  <a:cubicBezTo>
                    <a:pt x="18726" y="11308"/>
                    <a:pt x="18842" y="11231"/>
                    <a:pt x="18903" y="11209"/>
                  </a:cubicBezTo>
                  <a:cubicBezTo>
                    <a:pt x="18956" y="11189"/>
                    <a:pt x="19062" y="11138"/>
                    <a:pt x="19120" y="11136"/>
                  </a:cubicBezTo>
                  <a:cubicBezTo>
                    <a:pt x="19194" y="11132"/>
                    <a:pt x="19358" y="11158"/>
                    <a:pt x="19403" y="11209"/>
                  </a:cubicBezTo>
                  <a:cubicBezTo>
                    <a:pt x="19474" y="11284"/>
                    <a:pt x="19401" y="11503"/>
                    <a:pt x="19428" y="11595"/>
                  </a:cubicBezTo>
                  <a:cubicBezTo>
                    <a:pt x="19449" y="11659"/>
                    <a:pt x="19512" y="11787"/>
                    <a:pt x="19572" y="11829"/>
                  </a:cubicBezTo>
                  <a:cubicBezTo>
                    <a:pt x="19724" y="11933"/>
                    <a:pt x="20131" y="11977"/>
                    <a:pt x="20325" y="11988"/>
                  </a:cubicBezTo>
                  <a:cubicBezTo>
                    <a:pt x="20487" y="11999"/>
                    <a:pt x="20845" y="12023"/>
                    <a:pt x="20967" y="11931"/>
                  </a:cubicBezTo>
                  <a:cubicBezTo>
                    <a:pt x="21022" y="11891"/>
                    <a:pt x="21015" y="11750"/>
                    <a:pt x="21035" y="11690"/>
                  </a:cubicBezTo>
                  <a:cubicBezTo>
                    <a:pt x="21073" y="11582"/>
                    <a:pt x="21133" y="11353"/>
                    <a:pt x="21219" y="11266"/>
                  </a:cubicBezTo>
                  <a:cubicBezTo>
                    <a:pt x="21252" y="11233"/>
                    <a:pt x="21325" y="11187"/>
                    <a:pt x="21396" y="11158"/>
                  </a:cubicBezTo>
                  <a:cubicBezTo>
                    <a:pt x="21431" y="11143"/>
                    <a:pt x="21467" y="11134"/>
                    <a:pt x="21494" y="11136"/>
                  </a:cubicBezTo>
                  <a:cubicBezTo>
                    <a:pt x="21522" y="11136"/>
                    <a:pt x="21565" y="11158"/>
                    <a:pt x="21593" y="11183"/>
                  </a:cubicBezTo>
                  <a:lnTo>
                    <a:pt x="20575" y="16563"/>
                  </a:lnTo>
                  <a:cubicBezTo>
                    <a:pt x="20575" y="16563"/>
                    <a:pt x="19934" y="16035"/>
                    <a:pt x="19671" y="15921"/>
                  </a:cubicBezTo>
                  <a:cubicBezTo>
                    <a:pt x="19431" y="15817"/>
                    <a:pt x="18885" y="15764"/>
                    <a:pt x="18628" y="15695"/>
                  </a:cubicBezTo>
                  <a:cubicBezTo>
                    <a:pt x="18403" y="15638"/>
                    <a:pt x="17979" y="15459"/>
                    <a:pt x="17749" y="15426"/>
                  </a:cubicBezTo>
                  <a:cubicBezTo>
                    <a:pt x="17612" y="15404"/>
                    <a:pt x="17327" y="15387"/>
                    <a:pt x="17196" y="15426"/>
                  </a:cubicBezTo>
                  <a:cubicBezTo>
                    <a:pt x="17059" y="15466"/>
                    <a:pt x="16872" y="15687"/>
                    <a:pt x="16736" y="15724"/>
                  </a:cubicBezTo>
                  <a:cubicBezTo>
                    <a:pt x="16567" y="15773"/>
                    <a:pt x="16188" y="15782"/>
                    <a:pt x="16026" y="15718"/>
                  </a:cubicBezTo>
                  <a:cubicBezTo>
                    <a:pt x="15882" y="15660"/>
                    <a:pt x="15688" y="15422"/>
                    <a:pt x="15607" y="15300"/>
                  </a:cubicBezTo>
                  <a:cubicBezTo>
                    <a:pt x="15483" y="15115"/>
                    <a:pt x="15347" y="14694"/>
                    <a:pt x="15281" y="14484"/>
                  </a:cubicBezTo>
                  <a:cubicBezTo>
                    <a:pt x="15236" y="14334"/>
                    <a:pt x="15231" y="14005"/>
                    <a:pt x="15140" y="13870"/>
                  </a:cubicBezTo>
                  <a:cubicBezTo>
                    <a:pt x="15072" y="13771"/>
                    <a:pt x="14852" y="13632"/>
                    <a:pt x="14738" y="13573"/>
                  </a:cubicBezTo>
                  <a:cubicBezTo>
                    <a:pt x="14604" y="13502"/>
                    <a:pt x="14306" y="13398"/>
                    <a:pt x="14152" y="13367"/>
                  </a:cubicBezTo>
                  <a:cubicBezTo>
                    <a:pt x="14061" y="13350"/>
                    <a:pt x="13864" y="13317"/>
                    <a:pt x="13776" y="13345"/>
                  </a:cubicBezTo>
                  <a:cubicBezTo>
                    <a:pt x="13675" y="13381"/>
                    <a:pt x="13544" y="13546"/>
                    <a:pt x="13468" y="13617"/>
                  </a:cubicBezTo>
                  <a:cubicBezTo>
                    <a:pt x="13364" y="13712"/>
                    <a:pt x="13177" y="13921"/>
                    <a:pt x="13066" y="14009"/>
                  </a:cubicBezTo>
                  <a:cubicBezTo>
                    <a:pt x="12983" y="14078"/>
                    <a:pt x="12778" y="14175"/>
                    <a:pt x="12707" y="14250"/>
                  </a:cubicBezTo>
                  <a:cubicBezTo>
                    <a:pt x="12652" y="14307"/>
                    <a:pt x="12553" y="14440"/>
                    <a:pt x="12556" y="14513"/>
                  </a:cubicBezTo>
                  <a:cubicBezTo>
                    <a:pt x="12558" y="14594"/>
                    <a:pt x="12675" y="14740"/>
                    <a:pt x="12740" y="14797"/>
                  </a:cubicBezTo>
                  <a:cubicBezTo>
                    <a:pt x="12803" y="14852"/>
                    <a:pt x="13000" y="14886"/>
                    <a:pt x="13048" y="14952"/>
                  </a:cubicBezTo>
                  <a:cubicBezTo>
                    <a:pt x="13104" y="15022"/>
                    <a:pt x="13117" y="15210"/>
                    <a:pt x="13091" y="15294"/>
                  </a:cubicBezTo>
                  <a:cubicBezTo>
                    <a:pt x="13071" y="15360"/>
                    <a:pt x="12912" y="15446"/>
                    <a:pt x="12907" y="15512"/>
                  </a:cubicBezTo>
                  <a:cubicBezTo>
                    <a:pt x="12899" y="15618"/>
                    <a:pt x="13051" y="15808"/>
                    <a:pt x="13132" y="15885"/>
                  </a:cubicBezTo>
                  <a:cubicBezTo>
                    <a:pt x="13203" y="15949"/>
                    <a:pt x="13427" y="15998"/>
                    <a:pt x="13475" y="16075"/>
                  </a:cubicBezTo>
                  <a:cubicBezTo>
                    <a:pt x="13528" y="16157"/>
                    <a:pt x="13523" y="16364"/>
                    <a:pt x="13475" y="16448"/>
                  </a:cubicBezTo>
                  <a:cubicBezTo>
                    <a:pt x="13392" y="16594"/>
                    <a:pt x="13046" y="16764"/>
                    <a:pt x="12882" y="16841"/>
                  </a:cubicBezTo>
                  <a:cubicBezTo>
                    <a:pt x="12665" y="16945"/>
                    <a:pt x="12175" y="17042"/>
                    <a:pt x="11955" y="17141"/>
                  </a:cubicBezTo>
                  <a:cubicBezTo>
                    <a:pt x="11788" y="17214"/>
                    <a:pt x="11513" y="17456"/>
                    <a:pt x="11336" y="17505"/>
                  </a:cubicBezTo>
                  <a:cubicBezTo>
                    <a:pt x="11177" y="17547"/>
                    <a:pt x="10836" y="17481"/>
                    <a:pt x="10674" y="17505"/>
                  </a:cubicBezTo>
                  <a:cubicBezTo>
                    <a:pt x="10518" y="17529"/>
                    <a:pt x="10207" y="17611"/>
                    <a:pt x="10081" y="17695"/>
                  </a:cubicBezTo>
                  <a:cubicBezTo>
                    <a:pt x="9952" y="17781"/>
                    <a:pt x="9826" y="18066"/>
                    <a:pt x="9704" y="18163"/>
                  </a:cubicBezTo>
                  <a:cubicBezTo>
                    <a:pt x="9581" y="18258"/>
                    <a:pt x="9126" y="18445"/>
                    <a:pt x="9126" y="18445"/>
                  </a:cubicBezTo>
                  <a:lnTo>
                    <a:pt x="7989" y="18445"/>
                  </a:lnTo>
                  <a:cubicBezTo>
                    <a:pt x="8048" y="18394"/>
                    <a:pt x="8106" y="18350"/>
                    <a:pt x="8146" y="18317"/>
                  </a:cubicBezTo>
                  <a:cubicBezTo>
                    <a:pt x="8229" y="18253"/>
                    <a:pt x="8434" y="18169"/>
                    <a:pt x="8497" y="18092"/>
                  </a:cubicBezTo>
                  <a:cubicBezTo>
                    <a:pt x="8573" y="18006"/>
                    <a:pt x="8593" y="17772"/>
                    <a:pt x="8661" y="17682"/>
                  </a:cubicBezTo>
                  <a:cubicBezTo>
                    <a:pt x="8719" y="17607"/>
                    <a:pt x="8881" y="17490"/>
                    <a:pt x="8969" y="17441"/>
                  </a:cubicBezTo>
                  <a:cubicBezTo>
                    <a:pt x="9048" y="17397"/>
                    <a:pt x="9278" y="17386"/>
                    <a:pt x="9313" y="17309"/>
                  </a:cubicBezTo>
                  <a:cubicBezTo>
                    <a:pt x="9338" y="17256"/>
                    <a:pt x="9252" y="17139"/>
                    <a:pt x="9212" y="17090"/>
                  </a:cubicBezTo>
                  <a:cubicBezTo>
                    <a:pt x="9161" y="17028"/>
                    <a:pt x="8987" y="16960"/>
                    <a:pt x="8944" y="16894"/>
                  </a:cubicBezTo>
                  <a:cubicBezTo>
                    <a:pt x="8866" y="16770"/>
                    <a:pt x="8866" y="16477"/>
                    <a:pt x="8856" y="16335"/>
                  </a:cubicBezTo>
                  <a:cubicBezTo>
                    <a:pt x="8843" y="16146"/>
                    <a:pt x="8790" y="15748"/>
                    <a:pt x="8868" y="15570"/>
                  </a:cubicBezTo>
                  <a:cubicBezTo>
                    <a:pt x="8899" y="15499"/>
                    <a:pt x="9050" y="15404"/>
                    <a:pt x="9093" y="15340"/>
                  </a:cubicBezTo>
                  <a:cubicBezTo>
                    <a:pt x="9141" y="15270"/>
                    <a:pt x="9214" y="15120"/>
                    <a:pt x="9219" y="15038"/>
                  </a:cubicBezTo>
                  <a:cubicBezTo>
                    <a:pt x="9225" y="14947"/>
                    <a:pt x="9118" y="14775"/>
                    <a:pt x="9113" y="14683"/>
                  </a:cubicBezTo>
                  <a:cubicBezTo>
                    <a:pt x="9101" y="14528"/>
                    <a:pt x="9121" y="14204"/>
                    <a:pt x="9199" y="14065"/>
                  </a:cubicBezTo>
                  <a:cubicBezTo>
                    <a:pt x="9278" y="13930"/>
                    <a:pt x="9591" y="13762"/>
                    <a:pt x="9697" y="13643"/>
                  </a:cubicBezTo>
                  <a:cubicBezTo>
                    <a:pt x="9828" y="13491"/>
                    <a:pt x="10030" y="13149"/>
                    <a:pt x="10121" y="12977"/>
                  </a:cubicBezTo>
                  <a:cubicBezTo>
                    <a:pt x="10205" y="12827"/>
                    <a:pt x="10364" y="12520"/>
                    <a:pt x="10399" y="12357"/>
                  </a:cubicBezTo>
                  <a:cubicBezTo>
                    <a:pt x="10432" y="12198"/>
                    <a:pt x="10429" y="11867"/>
                    <a:pt x="10399" y="11706"/>
                  </a:cubicBezTo>
                  <a:cubicBezTo>
                    <a:pt x="10384" y="11628"/>
                    <a:pt x="10290" y="11489"/>
                    <a:pt x="10280" y="11410"/>
                  </a:cubicBezTo>
                  <a:cubicBezTo>
                    <a:pt x="10255" y="11253"/>
                    <a:pt x="10354" y="10935"/>
                    <a:pt x="10341" y="10777"/>
                  </a:cubicBezTo>
                  <a:cubicBezTo>
                    <a:pt x="10336" y="10677"/>
                    <a:pt x="10298" y="10476"/>
                    <a:pt x="10247" y="10388"/>
                  </a:cubicBezTo>
                  <a:cubicBezTo>
                    <a:pt x="10207" y="10318"/>
                    <a:pt x="10081" y="10198"/>
                    <a:pt x="10010" y="10152"/>
                  </a:cubicBezTo>
                  <a:cubicBezTo>
                    <a:pt x="9960" y="10119"/>
                    <a:pt x="9843" y="10059"/>
                    <a:pt x="9780" y="10064"/>
                  </a:cubicBezTo>
                  <a:cubicBezTo>
                    <a:pt x="9677" y="10068"/>
                    <a:pt x="9502" y="10185"/>
                    <a:pt x="9429" y="10245"/>
                  </a:cubicBezTo>
                  <a:cubicBezTo>
                    <a:pt x="9331" y="10324"/>
                    <a:pt x="9189" y="10523"/>
                    <a:pt x="9126" y="10624"/>
                  </a:cubicBezTo>
                  <a:cubicBezTo>
                    <a:pt x="9048" y="10759"/>
                    <a:pt x="8967" y="11061"/>
                    <a:pt x="8886" y="11194"/>
                  </a:cubicBezTo>
                  <a:cubicBezTo>
                    <a:pt x="8810" y="11313"/>
                    <a:pt x="8598" y="11516"/>
                    <a:pt x="8517" y="11631"/>
                  </a:cubicBezTo>
                  <a:cubicBezTo>
                    <a:pt x="8454" y="11719"/>
                    <a:pt x="8389" y="11928"/>
                    <a:pt x="8300" y="11997"/>
                  </a:cubicBezTo>
                  <a:cubicBezTo>
                    <a:pt x="8242" y="12041"/>
                    <a:pt x="8083" y="12059"/>
                    <a:pt x="8015" y="12092"/>
                  </a:cubicBezTo>
                  <a:cubicBezTo>
                    <a:pt x="7957" y="12120"/>
                    <a:pt x="7823" y="12176"/>
                    <a:pt x="7797" y="12231"/>
                  </a:cubicBezTo>
                  <a:cubicBezTo>
                    <a:pt x="7767" y="12297"/>
                    <a:pt x="7820" y="12454"/>
                    <a:pt x="7866" y="12515"/>
                  </a:cubicBezTo>
                  <a:cubicBezTo>
                    <a:pt x="7914" y="12582"/>
                    <a:pt x="8108" y="12637"/>
                    <a:pt x="8156" y="12703"/>
                  </a:cubicBezTo>
                  <a:cubicBezTo>
                    <a:pt x="8242" y="12818"/>
                    <a:pt x="8293" y="13094"/>
                    <a:pt x="8300" y="13228"/>
                  </a:cubicBezTo>
                  <a:cubicBezTo>
                    <a:pt x="8305" y="13376"/>
                    <a:pt x="8224" y="13661"/>
                    <a:pt x="8199" y="13806"/>
                  </a:cubicBezTo>
                  <a:cubicBezTo>
                    <a:pt x="8179" y="13921"/>
                    <a:pt x="8199" y="14168"/>
                    <a:pt x="8123" y="14265"/>
                  </a:cubicBezTo>
                  <a:cubicBezTo>
                    <a:pt x="8078" y="14325"/>
                    <a:pt x="7891" y="14356"/>
                    <a:pt x="7840" y="14411"/>
                  </a:cubicBezTo>
                  <a:cubicBezTo>
                    <a:pt x="7792" y="14462"/>
                    <a:pt x="7709" y="14599"/>
                    <a:pt x="7739" y="14660"/>
                  </a:cubicBezTo>
                  <a:cubicBezTo>
                    <a:pt x="7767" y="14711"/>
                    <a:pt x="7944" y="14698"/>
                    <a:pt x="7982" y="14744"/>
                  </a:cubicBezTo>
                  <a:cubicBezTo>
                    <a:pt x="8040" y="14815"/>
                    <a:pt x="8020" y="15011"/>
                    <a:pt x="7997" y="15097"/>
                  </a:cubicBezTo>
                  <a:cubicBezTo>
                    <a:pt x="7974" y="15197"/>
                    <a:pt x="7830" y="15364"/>
                    <a:pt x="7797" y="15462"/>
                  </a:cubicBezTo>
                  <a:cubicBezTo>
                    <a:pt x="7777" y="15523"/>
                    <a:pt x="7747" y="15654"/>
                    <a:pt x="7757" y="15718"/>
                  </a:cubicBezTo>
                  <a:cubicBezTo>
                    <a:pt x="7770" y="15819"/>
                    <a:pt x="7904" y="16002"/>
                    <a:pt x="7924" y="16104"/>
                  </a:cubicBezTo>
                  <a:cubicBezTo>
                    <a:pt x="7939" y="16192"/>
                    <a:pt x="7952" y="16382"/>
                    <a:pt x="7906" y="16461"/>
                  </a:cubicBezTo>
                  <a:cubicBezTo>
                    <a:pt x="7878" y="16514"/>
                    <a:pt x="7729" y="16561"/>
                    <a:pt x="7707" y="16616"/>
                  </a:cubicBezTo>
                  <a:cubicBezTo>
                    <a:pt x="7674" y="16689"/>
                    <a:pt x="7787" y="16854"/>
                    <a:pt x="7757" y="16929"/>
                  </a:cubicBezTo>
                  <a:cubicBezTo>
                    <a:pt x="7734" y="16980"/>
                    <a:pt x="7598" y="17026"/>
                    <a:pt x="7563" y="17075"/>
                  </a:cubicBezTo>
                  <a:cubicBezTo>
                    <a:pt x="7515" y="17143"/>
                    <a:pt x="7499" y="17311"/>
                    <a:pt x="7469" y="17388"/>
                  </a:cubicBezTo>
                  <a:cubicBezTo>
                    <a:pt x="7439" y="17465"/>
                    <a:pt x="7383" y="17633"/>
                    <a:pt x="7313" y="17688"/>
                  </a:cubicBezTo>
                  <a:cubicBezTo>
                    <a:pt x="7249" y="17737"/>
                    <a:pt x="7073" y="17781"/>
                    <a:pt x="6987" y="17774"/>
                  </a:cubicBezTo>
                  <a:cubicBezTo>
                    <a:pt x="6886" y="17768"/>
                    <a:pt x="6719" y="17642"/>
                    <a:pt x="6618" y="17622"/>
                  </a:cubicBezTo>
                  <a:cubicBezTo>
                    <a:pt x="6530" y="17604"/>
                    <a:pt x="6338" y="17598"/>
                    <a:pt x="6252" y="17622"/>
                  </a:cubicBezTo>
                  <a:cubicBezTo>
                    <a:pt x="6166" y="17646"/>
                    <a:pt x="6024" y="17746"/>
                    <a:pt x="5966" y="17803"/>
                  </a:cubicBezTo>
                  <a:cubicBezTo>
                    <a:pt x="5908" y="17863"/>
                    <a:pt x="5835" y="18008"/>
                    <a:pt x="5807" y="18081"/>
                  </a:cubicBezTo>
                  <a:cubicBezTo>
                    <a:pt x="5774" y="18169"/>
                    <a:pt x="5721" y="18355"/>
                    <a:pt x="5731" y="18445"/>
                  </a:cubicBezTo>
                  <a:cubicBezTo>
                    <a:pt x="5744" y="18542"/>
                    <a:pt x="5878" y="18708"/>
                    <a:pt x="5901" y="18803"/>
                  </a:cubicBezTo>
                  <a:cubicBezTo>
                    <a:pt x="5928" y="18928"/>
                    <a:pt x="5923" y="19189"/>
                    <a:pt x="5901" y="19315"/>
                  </a:cubicBezTo>
                  <a:cubicBezTo>
                    <a:pt x="5886" y="19383"/>
                    <a:pt x="5812" y="19509"/>
                    <a:pt x="5800" y="19577"/>
                  </a:cubicBezTo>
                  <a:cubicBezTo>
                    <a:pt x="5790" y="19628"/>
                    <a:pt x="5812" y="19734"/>
                    <a:pt x="5790" y="19782"/>
                  </a:cubicBezTo>
                  <a:cubicBezTo>
                    <a:pt x="5772" y="19822"/>
                    <a:pt x="5663" y="19869"/>
                    <a:pt x="5658" y="19913"/>
                  </a:cubicBezTo>
                  <a:cubicBezTo>
                    <a:pt x="5651" y="19961"/>
                    <a:pt x="5757" y="20032"/>
                    <a:pt x="5767" y="20080"/>
                  </a:cubicBezTo>
                  <a:cubicBezTo>
                    <a:pt x="5782" y="20173"/>
                    <a:pt x="5714" y="20356"/>
                    <a:pt x="5681" y="20444"/>
                  </a:cubicBezTo>
                  <a:cubicBezTo>
                    <a:pt x="5648" y="20546"/>
                    <a:pt x="5570" y="20753"/>
                    <a:pt x="5499" y="20839"/>
                  </a:cubicBezTo>
                  <a:cubicBezTo>
                    <a:pt x="5438" y="20912"/>
                    <a:pt x="5241" y="20994"/>
                    <a:pt x="5181" y="21065"/>
                  </a:cubicBezTo>
                  <a:cubicBezTo>
                    <a:pt x="5120" y="21135"/>
                    <a:pt x="5087" y="21316"/>
                    <a:pt x="5029" y="21387"/>
                  </a:cubicBezTo>
                  <a:cubicBezTo>
                    <a:pt x="4979" y="21449"/>
                    <a:pt x="4850" y="21557"/>
                    <a:pt x="4772" y="21583"/>
                  </a:cubicBezTo>
                  <a:cubicBezTo>
                    <a:pt x="4746" y="21590"/>
                    <a:pt x="4703" y="21592"/>
                    <a:pt x="4658" y="21590"/>
                  </a:cubicBezTo>
                  <a:cubicBezTo>
                    <a:pt x="4655" y="21521"/>
                    <a:pt x="4653" y="21457"/>
                    <a:pt x="4653" y="21409"/>
                  </a:cubicBezTo>
                  <a:cubicBezTo>
                    <a:pt x="4658" y="21294"/>
                    <a:pt x="4724" y="21065"/>
                    <a:pt x="4691" y="20954"/>
                  </a:cubicBezTo>
                  <a:cubicBezTo>
                    <a:pt x="4655" y="20833"/>
                    <a:pt x="4496" y="20606"/>
                    <a:pt x="4378" y="20537"/>
                  </a:cubicBezTo>
                  <a:cubicBezTo>
                    <a:pt x="4325" y="20508"/>
                    <a:pt x="4181" y="20491"/>
                    <a:pt x="4077" y="20484"/>
                  </a:cubicBezTo>
                  <a:cubicBezTo>
                    <a:pt x="4095" y="20283"/>
                    <a:pt x="4085" y="19983"/>
                    <a:pt x="4143" y="19833"/>
                  </a:cubicBezTo>
                  <a:cubicBezTo>
                    <a:pt x="4173" y="19758"/>
                    <a:pt x="4312" y="19646"/>
                    <a:pt x="4335" y="19571"/>
                  </a:cubicBezTo>
                  <a:cubicBezTo>
                    <a:pt x="4365" y="19482"/>
                    <a:pt x="4340" y="19295"/>
                    <a:pt x="4327" y="19204"/>
                  </a:cubicBezTo>
                  <a:cubicBezTo>
                    <a:pt x="4315" y="19109"/>
                    <a:pt x="4221" y="18928"/>
                    <a:pt x="4226" y="18834"/>
                  </a:cubicBezTo>
                  <a:cubicBezTo>
                    <a:pt x="4231" y="18750"/>
                    <a:pt x="4335" y="18600"/>
                    <a:pt x="4352" y="18520"/>
                  </a:cubicBezTo>
                  <a:cubicBezTo>
                    <a:pt x="4385" y="18366"/>
                    <a:pt x="4312" y="18046"/>
                    <a:pt x="4370" y="17900"/>
                  </a:cubicBezTo>
                  <a:cubicBezTo>
                    <a:pt x="4408" y="17805"/>
                    <a:pt x="4607" y="17673"/>
                    <a:pt x="4645" y="17578"/>
                  </a:cubicBezTo>
                  <a:cubicBezTo>
                    <a:pt x="4683" y="17485"/>
                    <a:pt x="4673" y="17282"/>
                    <a:pt x="4661" y="17183"/>
                  </a:cubicBezTo>
                  <a:cubicBezTo>
                    <a:pt x="4643" y="17022"/>
                    <a:pt x="4549" y="16700"/>
                    <a:pt x="4479" y="16549"/>
                  </a:cubicBezTo>
                  <a:cubicBezTo>
                    <a:pt x="4416" y="16419"/>
                    <a:pt x="4264" y="16161"/>
                    <a:pt x="4143" y="16068"/>
                  </a:cubicBezTo>
                  <a:cubicBezTo>
                    <a:pt x="4077" y="16015"/>
                    <a:pt x="3910" y="15954"/>
                    <a:pt x="3825" y="15936"/>
                  </a:cubicBezTo>
                  <a:cubicBezTo>
                    <a:pt x="3731" y="15916"/>
                    <a:pt x="3526" y="15901"/>
                    <a:pt x="3433" y="15929"/>
                  </a:cubicBezTo>
                  <a:cubicBezTo>
                    <a:pt x="3360" y="15951"/>
                    <a:pt x="3239" y="16044"/>
                    <a:pt x="3191" y="16097"/>
                  </a:cubicBezTo>
                  <a:cubicBezTo>
                    <a:pt x="3107" y="16183"/>
                    <a:pt x="3039" y="16413"/>
                    <a:pt x="2956" y="16499"/>
                  </a:cubicBezTo>
                  <a:cubicBezTo>
                    <a:pt x="2913" y="16543"/>
                    <a:pt x="2809" y="16618"/>
                    <a:pt x="2746" y="16638"/>
                  </a:cubicBezTo>
                  <a:cubicBezTo>
                    <a:pt x="2673" y="16658"/>
                    <a:pt x="2511" y="16658"/>
                    <a:pt x="2438" y="16638"/>
                  </a:cubicBezTo>
                  <a:cubicBezTo>
                    <a:pt x="2339" y="16607"/>
                    <a:pt x="2193" y="16472"/>
                    <a:pt x="2112" y="16417"/>
                  </a:cubicBezTo>
                  <a:cubicBezTo>
                    <a:pt x="2006" y="16349"/>
                    <a:pt x="1801" y="16203"/>
                    <a:pt x="1685" y="16148"/>
                  </a:cubicBezTo>
                  <a:cubicBezTo>
                    <a:pt x="1577" y="16097"/>
                    <a:pt x="1332" y="16049"/>
                    <a:pt x="1226" y="15996"/>
                  </a:cubicBezTo>
                  <a:cubicBezTo>
                    <a:pt x="1167" y="15965"/>
                    <a:pt x="1084" y="15870"/>
                    <a:pt x="1023" y="15848"/>
                  </a:cubicBezTo>
                  <a:cubicBezTo>
                    <a:pt x="948" y="15821"/>
                    <a:pt x="773" y="15810"/>
                    <a:pt x="690" y="15819"/>
                  </a:cubicBezTo>
                  <a:cubicBezTo>
                    <a:pt x="609" y="15828"/>
                    <a:pt x="468" y="15903"/>
                    <a:pt x="390" y="15914"/>
                  </a:cubicBezTo>
                  <a:cubicBezTo>
                    <a:pt x="314" y="15925"/>
                    <a:pt x="145" y="15949"/>
                    <a:pt x="86" y="15907"/>
                  </a:cubicBezTo>
                  <a:cubicBezTo>
                    <a:pt x="11" y="15852"/>
                    <a:pt x="-7" y="15656"/>
                    <a:pt x="3" y="15572"/>
                  </a:cubicBezTo>
                  <a:cubicBezTo>
                    <a:pt x="23" y="15411"/>
                    <a:pt x="233" y="15128"/>
                    <a:pt x="314" y="14980"/>
                  </a:cubicBezTo>
                  <a:cubicBezTo>
                    <a:pt x="407" y="14808"/>
                    <a:pt x="604" y="14466"/>
                    <a:pt x="698" y="14294"/>
                  </a:cubicBezTo>
                  <a:cubicBezTo>
                    <a:pt x="791" y="14124"/>
                    <a:pt x="1034" y="13795"/>
                    <a:pt x="1059" y="13608"/>
                  </a:cubicBezTo>
                  <a:cubicBezTo>
                    <a:pt x="1082" y="13429"/>
                    <a:pt x="900" y="13083"/>
                    <a:pt x="890" y="12902"/>
                  </a:cubicBezTo>
                  <a:cubicBezTo>
                    <a:pt x="882" y="12727"/>
                    <a:pt x="993" y="12388"/>
                    <a:pt x="991" y="12215"/>
                  </a:cubicBezTo>
                  <a:cubicBezTo>
                    <a:pt x="988" y="12068"/>
                    <a:pt x="885" y="11778"/>
                    <a:pt x="882" y="11631"/>
                  </a:cubicBezTo>
                  <a:cubicBezTo>
                    <a:pt x="880" y="11531"/>
                    <a:pt x="895" y="11328"/>
                    <a:pt x="940" y="11238"/>
                  </a:cubicBezTo>
                  <a:cubicBezTo>
                    <a:pt x="983" y="11152"/>
                    <a:pt x="1160" y="11030"/>
                    <a:pt x="1215" y="10953"/>
                  </a:cubicBezTo>
                  <a:cubicBezTo>
                    <a:pt x="1316" y="10816"/>
                    <a:pt x="1476" y="10523"/>
                    <a:pt x="1534" y="10371"/>
                  </a:cubicBezTo>
                  <a:cubicBezTo>
                    <a:pt x="1645" y="10077"/>
                    <a:pt x="1781" y="9466"/>
                    <a:pt x="1812" y="9159"/>
                  </a:cubicBezTo>
                  <a:cubicBezTo>
                    <a:pt x="1832" y="8921"/>
                    <a:pt x="1761" y="8442"/>
                    <a:pt x="1776" y="8203"/>
                  </a:cubicBezTo>
                  <a:cubicBezTo>
                    <a:pt x="1796" y="7899"/>
                    <a:pt x="1961" y="7303"/>
                    <a:pt x="1978" y="6999"/>
                  </a:cubicBezTo>
                  <a:cubicBezTo>
                    <a:pt x="1991" y="6760"/>
                    <a:pt x="1928" y="6281"/>
                    <a:pt x="1928" y="6043"/>
                  </a:cubicBezTo>
                  <a:cubicBezTo>
                    <a:pt x="1928" y="5924"/>
                    <a:pt x="1923" y="5721"/>
                    <a:pt x="1935" y="5549"/>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55" name="Shape 1043"/>
            <p:cNvSpPr>
              <a:spLocks/>
            </p:cNvSpPr>
            <p:nvPr/>
          </p:nvSpPr>
          <p:spPr bwMode="auto">
            <a:xfrm>
              <a:off x="603061" y="3520931"/>
              <a:ext cx="1102864" cy="636013"/>
            </a:xfrm>
            <a:custGeom>
              <a:avLst/>
              <a:gdLst>
                <a:gd name="T0" fmla="*/ 2147483646 w 21595"/>
                <a:gd name="T1" fmla="*/ 2147483646 h 21596"/>
                <a:gd name="T2" fmla="*/ 2147483646 w 21595"/>
                <a:gd name="T3" fmla="*/ 2147483646 h 21596"/>
                <a:gd name="T4" fmla="*/ 2147483646 w 21595"/>
                <a:gd name="T5" fmla="*/ 2147483646 h 21596"/>
                <a:gd name="T6" fmla="*/ 2147483646 w 21595"/>
                <a:gd name="T7" fmla="*/ 2147483646 h 2159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6" extrusionOk="0">
                  <a:moveTo>
                    <a:pt x="7261" y="4119"/>
                  </a:moveTo>
                  <a:cubicBezTo>
                    <a:pt x="7262" y="4117"/>
                    <a:pt x="7264" y="4117"/>
                    <a:pt x="7265" y="4115"/>
                  </a:cubicBezTo>
                  <a:cubicBezTo>
                    <a:pt x="7351" y="4030"/>
                    <a:pt x="7559" y="4042"/>
                    <a:pt x="7659" y="4044"/>
                  </a:cubicBezTo>
                  <a:cubicBezTo>
                    <a:pt x="7734" y="4047"/>
                    <a:pt x="7886" y="4058"/>
                    <a:pt x="7956" y="4108"/>
                  </a:cubicBezTo>
                  <a:cubicBezTo>
                    <a:pt x="8002" y="4138"/>
                    <a:pt x="8092" y="4234"/>
                    <a:pt x="8117" y="4309"/>
                  </a:cubicBezTo>
                  <a:cubicBezTo>
                    <a:pt x="8139" y="4375"/>
                    <a:pt x="8124" y="4541"/>
                    <a:pt x="8135" y="4618"/>
                  </a:cubicBezTo>
                  <a:cubicBezTo>
                    <a:pt x="8150" y="4723"/>
                    <a:pt x="8190" y="4932"/>
                    <a:pt x="8226" y="5021"/>
                  </a:cubicBezTo>
                  <a:cubicBezTo>
                    <a:pt x="8277" y="5143"/>
                    <a:pt x="8436" y="5304"/>
                    <a:pt x="8495" y="5414"/>
                  </a:cubicBezTo>
                  <a:cubicBezTo>
                    <a:pt x="8540" y="5496"/>
                    <a:pt x="8592" y="5712"/>
                    <a:pt x="8647" y="5770"/>
                  </a:cubicBezTo>
                  <a:cubicBezTo>
                    <a:pt x="8676" y="5803"/>
                    <a:pt x="8750" y="5805"/>
                    <a:pt x="8784" y="5817"/>
                  </a:cubicBezTo>
                  <a:cubicBezTo>
                    <a:pt x="8829" y="5833"/>
                    <a:pt x="8921" y="5857"/>
                    <a:pt x="8963" y="5887"/>
                  </a:cubicBezTo>
                  <a:cubicBezTo>
                    <a:pt x="9019" y="5929"/>
                    <a:pt x="9111" y="6074"/>
                    <a:pt x="9164" y="6128"/>
                  </a:cubicBezTo>
                  <a:cubicBezTo>
                    <a:pt x="9210" y="6170"/>
                    <a:pt x="9304" y="6262"/>
                    <a:pt x="9357" y="6273"/>
                  </a:cubicBezTo>
                  <a:cubicBezTo>
                    <a:pt x="9430" y="6292"/>
                    <a:pt x="9578" y="6234"/>
                    <a:pt x="9650" y="6196"/>
                  </a:cubicBezTo>
                  <a:cubicBezTo>
                    <a:pt x="9704" y="6168"/>
                    <a:pt x="9799" y="6051"/>
                    <a:pt x="9856" y="6035"/>
                  </a:cubicBezTo>
                  <a:cubicBezTo>
                    <a:pt x="9912" y="6016"/>
                    <a:pt x="10038" y="6016"/>
                    <a:pt x="10089" y="6065"/>
                  </a:cubicBezTo>
                  <a:cubicBezTo>
                    <a:pt x="10132" y="6107"/>
                    <a:pt x="10163" y="6295"/>
                    <a:pt x="10203" y="6344"/>
                  </a:cubicBezTo>
                  <a:cubicBezTo>
                    <a:pt x="10251" y="6405"/>
                    <a:pt x="10369" y="6451"/>
                    <a:pt x="10428" y="6468"/>
                  </a:cubicBezTo>
                  <a:cubicBezTo>
                    <a:pt x="10460" y="6477"/>
                    <a:pt x="10526" y="6449"/>
                    <a:pt x="10555" y="6468"/>
                  </a:cubicBezTo>
                  <a:cubicBezTo>
                    <a:pt x="10587" y="6487"/>
                    <a:pt x="10639" y="6566"/>
                    <a:pt x="10656" y="6615"/>
                  </a:cubicBezTo>
                  <a:cubicBezTo>
                    <a:pt x="10677" y="6672"/>
                    <a:pt x="10674" y="6812"/>
                    <a:pt x="10693" y="6871"/>
                  </a:cubicBezTo>
                  <a:cubicBezTo>
                    <a:pt x="10717" y="6945"/>
                    <a:pt x="10789" y="7079"/>
                    <a:pt x="10834" y="7109"/>
                  </a:cubicBezTo>
                  <a:cubicBezTo>
                    <a:pt x="10888" y="7147"/>
                    <a:pt x="11007" y="7088"/>
                    <a:pt x="11064" y="7109"/>
                  </a:cubicBezTo>
                  <a:cubicBezTo>
                    <a:pt x="11136" y="7137"/>
                    <a:pt x="11257" y="7299"/>
                    <a:pt x="11329" y="7327"/>
                  </a:cubicBezTo>
                  <a:cubicBezTo>
                    <a:pt x="11382" y="7348"/>
                    <a:pt x="11491" y="7334"/>
                    <a:pt x="11544" y="7327"/>
                  </a:cubicBezTo>
                  <a:cubicBezTo>
                    <a:pt x="11593" y="7320"/>
                    <a:pt x="11687" y="7280"/>
                    <a:pt x="11737" y="7273"/>
                  </a:cubicBezTo>
                  <a:cubicBezTo>
                    <a:pt x="11806" y="7264"/>
                    <a:pt x="11947" y="7250"/>
                    <a:pt x="12015" y="7273"/>
                  </a:cubicBezTo>
                  <a:cubicBezTo>
                    <a:pt x="12113" y="7306"/>
                    <a:pt x="12322" y="7400"/>
                    <a:pt x="12387" y="7528"/>
                  </a:cubicBezTo>
                  <a:cubicBezTo>
                    <a:pt x="12424" y="7606"/>
                    <a:pt x="12426" y="7824"/>
                    <a:pt x="12437" y="7924"/>
                  </a:cubicBezTo>
                  <a:cubicBezTo>
                    <a:pt x="12449" y="8027"/>
                    <a:pt x="12445" y="8252"/>
                    <a:pt x="12478" y="8341"/>
                  </a:cubicBezTo>
                  <a:cubicBezTo>
                    <a:pt x="12510" y="8428"/>
                    <a:pt x="12641" y="8491"/>
                    <a:pt x="12674" y="8573"/>
                  </a:cubicBezTo>
                  <a:cubicBezTo>
                    <a:pt x="12705" y="8645"/>
                    <a:pt x="12731" y="8828"/>
                    <a:pt x="12726" y="8915"/>
                  </a:cubicBezTo>
                  <a:cubicBezTo>
                    <a:pt x="12720" y="8976"/>
                    <a:pt x="12670" y="9074"/>
                    <a:pt x="12656" y="9130"/>
                  </a:cubicBezTo>
                  <a:cubicBezTo>
                    <a:pt x="12641" y="9193"/>
                    <a:pt x="12608" y="9324"/>
                    <a:pt x="12611" y="9395"/>
                  </a:cubicBezTo>
                  <a:cubicBezTo>
                    <a:pt x="12614" y="9472"/>
                    <a:pt x="12669" y="9603"/>
                    <a:pt x="12688" y="9673"/>
                  </a:cubicBezTo>
                  <a:cubicBezTo>
                    <a:pt x="12719" y="9779"/>
                    <a:pt x="12760" y="10013"/>
                    <a:pt x="12813" y="10090"/>
                  </a:cubicBezTo>
                  <a:cubicBezTo>
                    <a:pt x="12842" y="10137"/>
                    <a:pt x="12923" y="10172"/>
                    <a:pt x="12963" y="10184"/>
                  </a:cubicBezTo>
                  <a:cubicBezTo>
                    <a:pt x="13002" y="10195"/>
                    <a:pt x="13081" y="10193"/>
                    <a:pt x="13118" y="10184"/>
                  </a:cubicBezTo>
                  <a:cubicBezTo>
                    <a:pt x="13178" y="10167"/>
                    <a:pt x="13288" y="10076"/>
                    <a:pt x="13348" y="10060"/>
                  </a:cubicBezTo>
                  <a:cubicBezTo>
                    <a:pt x="13381" y="10050"/>
                    <a:pt x="13454" y="10034"/>
                    <a:pt x="13484" y="10060"/>
                  </a:cubicBezTo>
                  <a:cubicBezTo>
                    <a:pt x="13523" y="10092"/>
                    <a:pt x="13548" y="10259"/>
                    <a:pt x="13585" y="10291"/>
                  </a:cubicBezTo>
                  <a:cubicBezTo>
                    <a:pt x="13646" y="10345"/>
                    <a:pt x="13794" y="10261"/>
                    <a:pt x="13860" y="10291"/>
                  </a:cubicBezTo>
                  <a:cubicBezTo>
                    <a:pt x="13914" y="10317"/>
                    <a:pt x="14014" y="10423"/>
                    <a:pt x="14053" y="10493"/>
                  </a:cubicBezTo>
                  <a:cubicBezTo>
                    <a:pt x="14089" y="10558"/>
                    <a:pt x="14138" y="10722"/>
                    <a:pt x="14148" y="10811"/>
                  </a:cubicBezTo>
                  <a:cubicBezTo>
                    <a:pt x="14159" y="10903"/>
                    <a:pt x="14147" y="11092"/>
                    <a:pt x="14130" y="11181"/>
                  </a:cubicBezTo>
                  <a:cubicBezTo>
                    <a:pt x="14119" y="11247"/>
                    <a:pt x="14055" y="11347"/>
                    <a:pt x="14053" y="11415"/>
                  </a:cubicBezTo>
                  <a:cubicBezTo>
                    <a:pt x="14047" y="11502"/>
                    <a:pt x="14112" y="11661"/>
                    <a:pt x="14120" y="11748"/>
                  </a:cubicBezTo>
                  <a:cubicBezTo>
                    <a:pt x="14130" y="11841"/>
                    <a:pt x="14113" y="12033"/>
                    <a:pt x="14120" y="12127"/>
                  </a:cubicBezTo>
                  <a:cubicBezTo>
                    <a:pt x="14131" y="12254"/>
                    <a:pt x="14149" y="12532"/>
                    <a:pt x="14203" y="12621"/>
                  </a:cubicBezTo>
                  <a:cubicBezTo>
                    <a:pt x="14246" y="12694"/>
                    <a:pt x="14376" y="12717"/>
                    <a:pt x="14437" y="12722"/>
                  </a:cubicBezTo>
                  <a:cubicBezTo>
                    <a:pt x="14489" y="12729"/>
                    <a:pt x="14595" y="12668"/>
                    <a:pt x="14647" y="12677"/>
                  </a:cubicBezTo>
                  <a:cubicBezTo>
                    <a:pt x="14718" y="12689"/>
                    <a:pt x="14850" y="12776"/>
                    <a:pt x="14912" y="12832"/>
                  </a:cubicBezTo>
                  <a:cubicBezTo>
                    <a:pt x="14959" y="12872"/>
                    <a:pt x="15033" y="13010"/>
                    <a:pt x="15083" y="13040"/>
                  </a:cubicBezTo>
                  <a:cubicBezTo>
                    <a:pt x="15143" y="13080"/>
                    <a:pt x="15277" y="13068"/>
                    <a:pt x="15342" y="13080"/>
                  </a:cubicBezTo>
                  <a:cubicBezTo>
                    <a:pt x="15412" y="13089"/>
                    <a:pt x="15551" y="13087"/>
                    <a:pt x="15618" y="13118"/>
                  </a:cubicBezTo>
                  <a:cubicBezTo>
                    <a:pt x="15712" y="13162"/>
                    <a:pt x="15891" y="13300"/>
                    <a:pt x="15966" y="13403"/>
                  </a:cubicBezTo>
                  <a:cubicBezTo>
                    <a:pt x="16028" y="13492"/>
                    <a:pt x="16123" y="13722"/>
                    <a:pt x="16158" y="13846"/>
                  </a:cubicBezTo>
                  <a:cubicBezTo>
                    <a:pt x="16180" y="13928"/>
                    <a:pt x="16206" y="14110"/>
                    <a:pt x="16208" y="14202"/>
                  </a:cubicBezTo>
                  <a:cubicBezTo>
                    <a:pt x="16209" y="14279"/>
                    <a:pt x="16168" y="14433"/>
                    <a:pt x="16176" y="14511"/>
                  </a:cubicBezTo>
                  <a:cubicBezTo>
                    <a:pt x="16183" y="14586"/>
                    <a:pt x="16256" y="14700"/>
                    <a:pt x="16263" y="14775"/>
                  </a:cubicBezTo>
                  <a:cubicBezTo>
                    <a:pt x="16269" y="14832"/>
                    <a:pt x="16262" y="14956"/>
                    <a:pt x="16240" y="14998"/>
                  </a:cubicBezTo>
                  <a:cubicBezTo>
                    <a:pt x="16219" y="15040"/>
                    <a:pt x="16136" y="15024"/>
                    <a:pt x="16117" y="15068"/>
                  </a:cubicBezTo>
                  <a:cubicBezTo>
                    <a:pt x="16096" y="15120"/>
                    <a:pt x="16107" y="15258"/>
                    <a:pt x="16117" y="15316"/>
                  </a:cubicBezTo>
                  <a:cubicBezTo>
                    <a:pt x="16130" y="15400"/>
                    <a:pt x="16205" y="15536"/>
                    <a:pt x="16222" y="15618"/>
                  </a:cubicBezTo>
                  <a:cubicBezTo>
                    <a:pt x="16241" y="15710"/>
                    <a:pt x="16216" y="15927"/>
                    <a:pt x="16253" y="15998"/>
                  </a:cubicBezTo>
                  <a:cubicBezTo>
                    <a:pt x="16298" y="16077"/>
                    <a:pt x="16459" y="16021"/>
                    <a:pt x="16505" y="16098"/>
                  </a:cubicBezTo>
                  <a:cubicBezTo>
                    <a:pt x="16563" y="16194"/>
                    <a:pt x="16535" y="16517"/>
                    <a:pt x="16578" y="16632"/>
                  </a:cubicBezTo>
                  <a:cubicBezTo>
                    <a:pt x="16599" y="16684"/>
                    <a:pt x="16660" y="16761"/>
                    <a:pt x="16693" y="16780"/>
                  </a:cubicBezTo>
                  <a:cubicBezTo>
                    <a:pt x="16740" y="16805"/>
                    <a:pt x="16841" y="16768"/>
                    <a:pt x="16889" y="16780"/>
                  </a:cubicBezTo>
                  <a:cubicBezTo>
                    <a:pt x="16934" y="16789"/>
                    <a:pt x="17015" y="16873"/>
                    <a:pt x="17059" y="16864"/>
                  </a:cubicBezTo>
                  <a:cubicBezTo>
                    <a:pt x="17093" y="16857"/>
                    <a:pt x="17144" y="16773"/>
                    <a:pt x="17174" y="16749"/>
                  </a:cubicBezTo>
                  <a:cubicBezTo>
                    <a:pt x="17206" y="16723"/>
                    <a:pt x="17272" y="16681"/>
                    <a:pt x="17307" y="16672"/>
                  </a:cubicBezTo>
                  <a:cubicBezTo>
                    <a:pt x="17365" y="16656"/>
                    <a:pt x="17491" y="16721"/>
                    <a:pt x="17545" y="16679"/>
                  </a:cubicBezTo>
                  <a:cubicBezTo>
                    <a:pt x="17578" y="16653"/>
                    <a:pt x="17601" y="16501"/>
                    <a:pt x="17636" y="16485"/>
                  </a:cubicBezTo>
                  <a:cubicBezTo>
                    <a:pt x="17662" y="16473"/>
                    <a:pt x="17717" y="16517"/>
                    <a:pt x="17737" y="16548"/>
                  </a:cubicBezTo>
                  <a:cubicBezTo>
                    <a:pt x="17757" y="16578"/>
                    <a:pt x="17769" y="16681"/>
                    <a:pt x="17786" y="16716"/>
                  </a:cubicBezTo>
                  <a:cubicBezTo>
                    <a:pt x="17811" y="16766"/>
                    <a:pt x="17874" y="16857"/>
                    <a:pt x="17911" y="16864"/>
                  </a:cubicBezTo>
                  <a:cubicBezTo>
                    <a:pt x="17950" y="16871"/>
                    <a:pt x="18020" y="16789"/>
                    <a:pt x="18057" y="16763"/>
                  </a:cubicBezTo>
                  <a:cubicBezTo>
                    <a:pt x="18093" y="16737"/>
                    <a:pt x="18164" y="16670"/>
                    <a:pt x="18204" y="16656"/>
                  </a:cubicBezTo>
                  <a:cubicBezTo>
                    <a:pt x="18230" y="16646"/>
                    <a:pt x="18287" y="16639"/>
                    <a:pt x="18313" y="16656"/>
                  </a:cubicBezTo>
                  <a:cubicBezTo>
                    <a:pt x="18349" y="16677"/>
                    <a:pt x="18399" y="16784"/>
                    <a:pt x="18432" y="16817"/>
                  </a:cubicBezTo>
                  <a:cubicBezTo>
                    <a:pt x="18474" y="16859"/>
                    <a:pt x="18566" y="16901"/>
                    <a:pt x="18606" y="16941"/>
                  </a:cubicBezTo>
                  <a:cubicBezTo>
                    <a:pt x="18648" y="16981"/>
                    <a:pt x="18739" y="17061"/>
                    <a:pt x="18757" y="17136"/>
                  </a:cubicBezTo>
                  <a:cubicBezTo>
                    <a:pt x="18772" y="17194"/>
                    <a:pt x="18740" y="17320"/>
                    <a:pt x="18739" y="17384"/>
                  </a:cubicBezTo>
                  <a:cubicBezTo>
                    <a:pt x="18738" y="17475"/>
                    <a:pt x="18721" y="17669"/>
                    <a:pt x="18749" y="17747"/>
                  </a:cubicBezTo>
                  <a:cubicBezTo>
                    <a:pt x="18772" y="17812"/>
                    <a:pt x="18861" y="17878"/>
                    <a:pt x="18903" y="17901"/>
                  </a:cubicBezTo>
                  <a:cubicBezTo>
                    <a:pt x="18944" y="17925"/>
                    <a:pt x="19031" y="17941"/>
                    <a:pt x="19074" y="17934"/>
                  </a:cubicBezTo>
                  <a:cubicBezTo>
                    <a:pt x="19097" y="17927"/>
                    <a:pt x="19141" y="17882"/>
                    <a:pt x="19165" y="17878"/>
                  </a:cubicBezTo>
                  <a:cubicBezTo>
                    <a:pt x="19188" y="17873"/>
                    <a:pt x="19242" y="17868"/>
                    <a:pt x="19262" y="17894"/>
                  </a:cubicBezTo>
                  <a:cubicBezTo>
                    <a:pt x="19299" y="17946"/>
                    <a:pt x="19291" y="18145"/>
                    <a:pt x="19321" y="18213"/>
                  </a:cubicBezTo>
                  <a:cubicBezTo>
                    <a:pt x="19340" y="18255"/>
                    <a:pt x="19398" y="18325"/>
                    <a:pt x="19430" y="18327"/>
                  </a:cubicBezTo>
                  <a:cubicBezTo>
                    <a:pt x="19466" y="18332"/>
                    <a:pt x="19526" y="18245"/>
                    <a:pt x="19559" y="18227"/>
                  </a:cubicBezTo>
                  <a:cubicBezTo>
                    <a:pt x="19592" y="18208"/>
                    <a:pt x="19661" y="18161"/>
                    <a:pt x="19696" y="18173"/>
                  </a:cubicBezTo>
                  <a:cubicBezTo>
                    <a:pt x="19734" y="18187"/>
                    <a:pt x="19791" y="18297"/>
                    <a:pt x="19824" y="18334"/>
                  </a:cubicBezTo>
                  <a:cubicBezTo>
                    <a:pt x="19859" y="18376"/>
                    <a:pt x="19926" y="18463"/>
                    <a:pt x="19965" y="18491"/>
                  </a:cubicBezTo>
                  <a:cubicBezTo>
                    <a:pt x="20022" y="18529"/>
                    <a:pt x="20155" y="18510"/>
                    <a:pt x="20203" y="18568"/>
                  </a:cubicBezTo>
                  <a:cubicBezTo>
                    <a:pt x="20242" y="18613"/>
                    <a:pt x="20272" y="18775"/>
                    <a:pt x="20300" y="18838"/>
                  </a:cubicBezTo>
                  <a:cubicBezTo>
                    <a:pt x="20337" y="18924"/>
                    <a:pt x="20412" y="19102"/>
                    <a:pt x="20464" y="19163"/>
                  </a:cubicBezTo>
                  <a:cubicBezTo>
                    <a:pt x="20533" y="19243"/>
                    <a:pt x="20699" y="19318"/>
                    <a:pt x="20781" y="19351"/>
                  </a:cubicBezTo>
                  <a:cubicBezTo>
                    <a:pt x="20839" y="19372"/>
                    <a:pt x="20960" y="19367"/>
                    <a:pt x="21019" y="19395"/>
                  </a:cubicBezTo>
                  <a:cubicBezTo>
                    <a:pt x="21136" y="19456"/>
                    <a:pt x="21345" y="19685"/>
                    <a:pt x="21458" y="19767"/>
                  </a:cubicBezTo>
                  <a:cubicBezTo>
                    <a:pt x="21493" y="19793"/>
                    <a:pt x="21542" y="19831"/>
                    <a:pt x="21595" y="19868"/>
                  </a:cubicBezTo>
                  <a:lnTo>
                    <a:pt x="17937" y="21596"/>
                  </a:lnTo>
                  <a:cubicBezTo>
                    <a:pt x="17933" y="21570"/>
                    <a:pt x="17927" y="21549"/>
                    <a:pt x="17919" y="21533"/>
                  </a:cubicBezTo>
                  <a:cubicBezTo>
                    <a:pt x="17894" y="21479"/>
                    <a:pt x="17802" y="21465"/>
                    <a:pt x="17773" y="21416"/>
                  </a:cubicBezTo>
                  <a:cubicBezTo>
                    <a:pt x="17720" y="21327"/>
                    <a:pt x="17697" y="21043"/>
                    <a:pt x="17641" y="20959"/>
                  </a:cubicBezTo>
                  <a:cubicBezTo>
                    <a:pt x="17585" y="20877"/>
                    <a:pt x="17430" y="20837"/>
                    <a:pt x="17361" y="20791"/>
                  </a:cubicBezTo>
                  <a:cubicBezTo>
                    <a:pt x="17283" y="20734"/>
                    <a:pt x="17117" y="20638"/>
                    <a:pt x="17055" y="20542"/>
                  </a:cubicBezTo>
                  <a:cubicBezTo>
                    <a:pt x="16971" y="20409"/>
                    <a:pt x="16903" y="20011"/>
                    <a:pt x="16826" y="19868"/>
                  </a:cubicBezTo>
                  <a:cubicBezTo>
                    <a:pt x="16761" y="19746"/>
                    <a:pt x="16605" y="19521"/>
                    <a:pt x="16511" y="19489"/>
                  </a:cubicBezTo>
                  <a:cubicBezTo>
                    <a:pt x="16465" y="19475"/>
                    <a:pt x="16378" y="19564"/>
                    <a:pt x="16332" y="19559"/>
                  </a:cubicBezTo>
                  <a:cubicBezTo>
                    <a:pt x="16273" y="19552"/>
                    <a:pt x="16168" y="19454"/>
                    <a:pt x="16112" y="19418"/>
                  </a:cubicBezTo>
                  <a:cubicBezTo>
                    <a:pt x="16068" y="19393"/>
                    <a:pt x="15974" y="19367"/>
                    <a:pt x="15938" y="19318"/>
                  </a:cubicBezTo>
                  <a:cubicBezTo>
                    <a:pt x="15888" y="19250"/>
                    <a:pt x="15830" y="19046"/>
                    <a:pt x="15806" y="18948"/>
                  </a:cubicBezTo>
                  <a:cubicBezTo>
                    <a:pt x="15763" y="18782"/>
                    <a:pt x="15724" y="18421"/>
                    <a:pt x="15691" y="18250"/>
                  </a:cubicBezTo>
                  <a:cubicBezTo>
                    <a:pt x="15660" y="18093"/>
                    <a:pt x="15616" y="17754"/>
                    <a:pt x="15548" y="17632"/>
                  </a:cubicBezTo>
                  <a:cubicBezTo>
                    <a:pt x="15514" y="17569"/>
                    <a:pt x="15417" y="17480"/>
                    <a:pt x="15366" y="17484"/>
                  </a:cubicBezTo>
                  <a:cubicBezTo>
                    <a:pt x="15315" y="17487"/>
                    <a:pt x="15228" y="17606"/>
                    <a:pt x="15188" y="17662"/>
                  </a:cubicBezTo>
                  <a:cubicBezTo>
                    <a:pt x="15149" y="17714"/>
                    <a:pt x="15098" y="17866"/>
                    <a:pt x="15055" y="17901"/>
                  </a:cubicBezTo>
                  <a:cubicBezTo>
                    <a:pt x="14995" y="17953"/>
                    <a:pt x="14849" y="18000"/>
                    <a:pt x="14789" y="17948"/>
                  </a:cubicBezTo>
                  <a:cubicBezTo>
                    <a:pt x="14754" y="17918"/>
                    <a:pt x="14742" y="17754"/>
                    <a:pt x="14712" y="17709"/>
                  </a:cubicBezTo>
                  <a:cubicBezTo>
                    <a:pt x="14636" y="17599"/>
                    <a:pt x="14413" y="17590"/>
                    <a:pt x="14336" y="17484"/>
                  </a:cubicBezTo>
                  <a:cubicBezTo>
                    <a:pt x="14275" y="17400"/>
                    <a:pt x="14236" y="17112"/>
                    <a:pt x="14176" y="17028"/>
                  </a:cubicBezTo>
                  <a:cubicBezTo>
                    <a:pt x="14108" y="16932"/>
                    <a:pt x="13912" y="16911"/>
                    <a:pt x="13841" y="16817"/>
                  </a:cubicBezTo>
                  <a:cubicBezTo>
                    <a:pt x="13761" y="16709"/>
                    <a:pt x="13701" y="16325"/>
                    <a:pt x="13613" y="16236"/>
                  </a:cubicBezTo>
                  <a:cubicBezTo>
                    <a:pt x="13529" y="16154"/>
                    <a:pt x="13314" y="16246"/>
                    <a:pt x="13225" y="16183"/>
                  </a:cubicBezTo>
                  <a:cubicBezTo>
                    <a:pt x="13171" y="16147"/>
                    <a:pt x="13100" y="15969"/>
                    <a:pt x="13045" y="15937"/>
                  </a:cubicBezTo>
                  <a:cubicBezTo>
                    <a:pt x="12987" y="15899"/>
                    <a:pt x="12847" y="15880"/>
                    <a:pt x="12793" y="15937"/>
                  </a:cubicBezTo>
                  <a:cubicBezTo>
                    <a:pt x="12730" y="16002"/>
                    <a:pt x="12708" y="16297"/>
                    <a:pt x="12656" y="16393"/>
                  </a:cubicBezTo>
                  <a:cubicBezTo>
                    <a:pt x="12607" y="16482"/>
                    <a:pt x="12479" y="16623"/>
                    <a:pt x="12409" y="16648"/>
                  </a:cubicBezTo>
                  <a:cubicBezTo>
                    <a:pt x="12340" y="16672"/>
                    <a:pt x="12199" y="16609"/>
                    <a:pt x="12130" y="16585"/>
                  </a:cubicBezTo>
                  <a:cubicBezTo>
                    <a:pt x="11990" y="16538"/>
                    <a:pt x="11712" y="16421"/>
                    <a:pt x="11581" y="16330"/>
                  </a:cubicBezTo>
                  <a:cubicBezTo>
                    <a:pt x="11411" y="16213"/>
                    <a:pt x="11103" y="15873"/>
                    <a:pt x="10939" y="15735"/>
                  </a:cubicBezTo>
                  <a:cubicBezTo>
                    <a:pt x="10850" y="15658"/>
                    <a:pt x="10656" y="15546"/>
                    <a:pt x="10575" y="15447"/>
                  </a:cubicBezTo>
                  <a:cubicBezTo>
                    <a:pt x="10469" y="15323"/>
                    <a:pt x="10339" y="14895"/>
                    <a:pt x="10216" y="14836"/>
                  </a:cubicBezTo>
                  <a:cubicBezTo>
                    <a:pt x="10136" y="14799"/>
                    <a:pt x="9975" y="14958"/>
                    <a:pt x="9892" y="14974"/>
                  </a:cubicBezTo>
                  <a:cubicBezTo>
                    <a:pt x="9745" y="15007"/>
                    <a:pt x="9446" y="15021"/>
                    <a:pt x="9301" y="14974"/>
                  </a:cubicBezTo>
                  <a:cubicBezTo>
                    <a:pt x="9170" y="14935"/>
                    <a:pt x="8907" y="14799"/>
                    <a:pt x="8802" y="14658"/>
                  </a:cubicBezTo>
                  <a:cubicBezTo>
                    <a:pt x="8730" y="14560"/>
                    <a:pt x="8672" y="14223"/>
                    <a:pt x="8596" y="14131"/>
                  </a:cubicBezTo>
                  <a:cubicBezTo>
                    <a:pt x="8509" y="14026"/>
                    <a:pt x="8270" y="14047"/>
                    <a:pt x="8180" y="13946"/>
                  </a:cubicBezTo>
                  <a:cubicBezTo>
                    <a:pt x="8075" y="13829"/>
                    <a:pt x="7934" y="13455"/>
                    <a:pt x="7869" y="13272"/>
                  </a:cubicBezTo>
                  <a:cubicBezTo>
                    <a:pt x="7819" y="13134"/>
                    <a:pt x="7747" y="12834"/>
                    <a:pt x="7713" y="12684"/>
                  </a:cubicBezTo>
                  <a:cubicBezTo>
                    <a:pt x="7677" y="12528"/>
                    <a:pt x="7670" y="12141"/>
                    <a:pt x="7590" y="12040"/>
                  </a:cubicBezTo>
                  <a:cubicBezTo>
                    <a:pt x="7530" y="11968"/>
                    <a:pt x="7358" y="12108"/>
                    <a:pt x="7297" y="12040"/>
                  </a:cubicBezTo>
                  <a:cubicBezTo>
                    <a:pt x="7254" y="11996"/>
                    <a:pt x="7260" y="11769"/>
                    <a:pt x="7214" y="11731"/>
                  </a:cubicBezTo>
                  <a:cubicBezTo>
                    <a:pt x="7171" y="11696"/>
                    <a:pt x="7076" y="11818"/>
                    <a:pt x="7027" y="11818"/>
                  </a:cubicBezTo>
                  <a:cubicBezTo>
                    <a:pt x="6982" y="11816"/>
                    <a:pt x="6888" y="11783"/>
                    <a:pt x="6853" y="11731"/>
                  </a:cubicBezTo>
                  <a:cubicBezTo>
                    <a:pt x="6810" y="11668"/>
                    <a:pt x="6809" y="11436"/>
                    <a:pt x="6762" y="11383"/>
                  </a:cubicBezTo>
                  <a:cubicBezTo>
                    <a:pt x="6698" y="11315"/>
                    <a:pt x="6532" y="11415"/>
                    <a:pt x="6459" y="11383"/>
                  </a:cubicBezTo>
                  <a:cubicBezTo>
                    <a:pt x="6393" y="11357"/>
                    <a:pt x="6279" y="11214"/>
                    <a:pt x="6217" y="11167"/>
                  </a:cubicBezTo>
                  <a:cubicBezTo>
                    <a:pt x="6162" y="11125"/>
                    <a:pt x="6044" y="11078"/>
                    <a:pt x="5992" y="11027"/>
                  </a:cubicBezTo>
                  <a:cubicBezTo>
                    <a:pt x="5946" y="10982"/>
                    <a:pt x="5880" y="10821"/>
                    <a:pt x="5827" y="10804"/>
                  </a:cubicBezTo>
                  <a:cubicBezTo>
                    <a:pt x="5771" y="10783"/>
                    <a:pt x="5649" y="10858"/>
                    <a:pt x="5603" y="10919"/>
                  </a:cubicBezTo>
                  <a:cubicBezTo>
                    <a:pt x="5562" y="10975"/>
                    <a:pt x="5544" y="11184"/>
                    <a:pt x="5498" y="11228"/>
                  </a:cubicBezTo>
                  <a:cubicBezTo>
                    <a:pt x="5439" y="11287"/>
                    <a:pt x="5290" y="11191"/>
                    <a:pt x="5223" y="11221"/>
                  </a:cubicBezTo>
                  <a:cubicBezTo>
                    <a:pt x="5175" y="11244"/>
                    <a:pt x="5078" y="11326"/>
                    <a:pt x="5049" y="11399"/>
                  </a:cubicBezTo>
                  <a:cubicBezTo>
                    <a:pt x="5001" y="11525"/>
                    <a:pt x="5012" y="11846"/>
                    <a:pt x="4999" y="11996"/>
                  </a:cubicBezTo>
                  <a:cubicBezTo>
                    <a:pt x="4983" y="12204"/>
                    <a:pt x="5028" y="12691"/>
                    <a:pt x="4936" y="12832"/>
                  </a:cubicBezTo>
                  <a:cubicBezTo>
                    <a:pt x="4844" y="12965"/>
                    <a:pt x="4572" y="12785"/>
                    <a:pt x="4455" y="12832"/>
                  </a:cubicBezTo>
                  <a:cubicBezTo>
                    <a:pt x="4372" y="12865"/>
                    <a:pt x="4231" y="13054"/>
                    <a:pt x="4148" y="13087"/>
                  </a:cubicBezTo>
                  <a:cubicBezTo>
                    <a:pt x="4083" y="13113"/>
                    <a:pt x="3933" y="13150"/>
                    <a:pt x="3878" y="13087"/>
                  </a:cubicBezTo>
                  <a:cubicBezTo>
                    <a:pt x="3831" y="13033"/>
                    <a:pt x="3833" y="12797"/>
                    <a:pt x="3791" y="12731"/>
                  </a:cubicBezTo>
                  <a:cubicBezTo>
                    <a:pt x="3715" y="12609"/>
                    <a:pt x="3497" y="12551"/>
                    <a:pt x="3397" y="12499"/>
                  </a:cubicBezTo>
                  <a:cubicBezTo>
                    <a:pt x="3309" y="12453"/>
                    <a:pt x="3133" y="12345"/>
                    <a:pt x="3040" y="12336"/>
                  </a:cubicBezTo>
                  <a:cubicBezTo>
                    <a:pt x="2977" y="12331"/>
                    <a:pt x="2818" y="12310"/>
                    <a:pt x="2789" y="12406"/>
                  </a:cubicBezTo>
                  <a:cubicBezTo>
                    <a:pt x="2776" y="12446"/>
                    <a:pt x="2816" y="12535"/>
                    <a:pt x="2834" y="12567"/>
                  </a:cubicBezTo>
                  <a:cubicBezTo>
                    <a:pt x="2854" y="12602"/>
                    <a:pt x="2923" y="12616"/>
                    <a:pt x="2935" y="12661"/>
                  </a:cubicBezTo>
                  <a:cubicBezTo>
                    <a:pt x="2953" y="12724"/>
                    <a:pt x="2940" y="12893"/>
                    <a:pt x="2908" y="12940"/>
                  </a:cubicBezTo>
                  <a:cubicBezTo>
                    <a:pt x="2877" y="12986"/>
                    <a:pt x="2782" y="12972"/>
                    <a:pt x="2743" y="12947"/>
                  </a:cubicBezTo>
                  <a:cubicBezTo>
                    <a:pt x="2693" y="12916"/>
                    <a:pt x="2637" y="12736"/>
                    <a:pt x="2587" y="12698"/>
                  </a:cubicBezTo>
                  <a:cubicBezTo>
                    <a:pt x="2529" y="12656"/>
                    <a:pt x="2391" y="12631"/>
                    <a:pt x="2331" y="12668"/>
                  </a:cubicBezTo>
                  <a:cubicBezTo>
                    <a:pt x="2295" y="12691"/>
                    <a:pt x="2259" y="12827"/>
                    <a:pt x="2226" y="12855"/>
                  </a:cubicBezTo>
                  <a:cubicBezTo>
                    <a:pt x="2185" y="12886"/>
                    <a:pt x="2091" y="12895"/>
                    <a:pt x="2048" y="12879"/>
                  </a:cubicBezTo>
                  <a:cubicBezTo>
                    <a:pt x="1961" y="12844"/>
                    <a:pt x="1814" y="12661"/>
                    <a:pt x="1745" y="12567"/>
                  </a:cubicBezTo>
                  <a:cubicBezTo>
                    <a:pt x="1690" y="12492"/>
                    <a:pt x="1612" y="12268"/>
                    <a:pt x="1549" y="12211"/>
                  </a:cubicBezTo>
                  <a:cubicBezTo>
                    <a:pt x="1448" y="12122"/>
                    <a:pt x="1205" y="12179"/>
                    <a:pt x="1100" y="12104"/>
                  </a:cubicBezTo>
                  <a:cubicBezTo>
                    <a:pt x="1000" y="12031"/>
                    <a:pt x="859" y="11727"/>
                    <a:pt x="754" y="11647"/>
                  </a:cubicBezTo>
                  <a:cubicBezTo>
                    <a:pt x="765" y="11432"/>
                    <a:pt x="777" y="11120"/>
                    <a:pt x="771" y="10980"/>
                  </a:cubicBezTo>
                  <a:cubicBezTo>
                    <a:pt x="757" y="10715"/>
                    <a:pt x="686" y="10188"/>
                    <a:pt x="632" y="9936"/>
                  </a:cubicBezTo>
                  <a:cubicBezTo>
                    <a:pt x="589" y="9727"/>
                    <a:pt x="475" y="9322"/>
                    <a:pt x="400" y="9139"/>
                  </a:cubicBezTo>
                  <a:cubicBezTo>
                    <a:pt x="335" y="8980"/>
                    <a:pt x="150" y="8737"/>
                    <a:pt x="88" y="8573"/>
                  </a:cubicBezTo>
                  <a:cubicBezTo>
                    <a:pt x="57" y="8493"/>
                    <a:pt x="9" y="8313"/>
                    <a:pt x="2" y="8217"/>
                  </a:cubicBezTo>
                  <a:cubicBezTo>
                    <a:pt x="-5" y="8128"/>
                    <a:pt x="9" y="7945"/>
                    <a:pt x="28" y="7861"/>
                  </a:cubicBezTo>
                  <a:cubicBezTo>
                    <a:pt x="52" y="7767"/>
                    <a:pt x="142" y="7627"/>
                    <a:pt x="175" y="7545"/>
                  </a:cubicBezTo>
                  <a:cubicBezTo>
                    <a:pt x="238" y="7390"/>
                    <a:pt x="338" y="7053"/>
                    <a:pt x="404" y="6901"/>
                  </a:cubicBezTo>
                  <a:cubicBezTo>
                    <a:pt x="486" y="6716"/>
                    <a:pt x="672" y="6374"/>
                    <a:pt x="771" y="6213"/>
                  </a:cubicBezTo>
                  <a:cubicBezTo>
                    <a:pt x="838" y="6103"/>
                    <a:pt x="1010" y="5939"/>
                    <a:pt x="1058" y="5803"/>
                  </a:cubicBezTo>
                  <a:cubicBezTo>
                    <a:pt x="1086" y="5728"/>
                    <a:pt x="1108" y="5548"/>
                    <a:pt x="1104" y="5461"/>
                  </a:cubicBezTo>
                  <a:cubicBezTo>
                    <a:pt x="1100" y="5339"/>
                    <a:pt x="1025" y="5117"/>
                    <a:pt x="1008" y="4997"/>
                  </a:cubicBezTo>
                  <a:cubicBezTo>
                    <a:pt x="990" y="4859"/>
                    <a:pt x="1011" y="4557"/>
                    <a:pt x="971" y="4431"/>
                  </a:cubicBezTo>
                  <a:cubicBezTo>
                    <a:pt x="946" y="4349"/>
                    <a:pt x="831" y="4272"/>
                    <a:pt x="802" y="4192"/>
                  </a:cubicBezTo>
                  <a:cubicBezTo>
                    <a:pt x="765" y="4087"/>
                    <a:pt x="751" y="3834"/>
                    <a:pt x="739" y="3712"/>
                  </a:cubicBezTo>
                  <a:cubicBezTo>
                    <a:pt x="724" y="3567"/>
                    <a:pt x="690" y="3272"/>
                    <a:pt x="692" y="3124"/>
                  </a:cubicBezTo>
                  <a:cubicBezTo>
                    <a:pt x="694" y="2988"/>
                    <a:pt x="706" y="2705"/>
                    <a:pt x="747" y="2590"/>
                  </a:cubicBezTo>
                  <a:cubicBezTo>
                    <a:pt x="791" y="2469"/>
                    <a:pt x="945" y="2319"/>
                    <a:pt x="1018" y="2248"/>
                  </a:cubicBezTo>
                  <a:cubicBezTo>
                    <a:pt x="1118" y="2152"/>
                    <a:pt x="1335" y="2017"/>
                    <a:pt x="1442" y="1956"/>
                  </a:cubicBezTo>
                  <a:cubicBezTo>
                    <a:pt x="1574" y="1881"/>
                    <a:pt x="1853" y="1825"/>
                    <a:pt x="1975" y="1715"/>
                  </a:cubicBezTo>
                  <a:cubicBezTo>
                    <a:pt x="2052" y="1642"/>
                    <a:pt x="2183" y="1490"/>
                    <a:pt x="2273" y="1333"/>
                  </a:cubicBezTo>
                  <a:cubicBezTo>
                    <a:pt x="2327" y="1392"/>
                    <a:pt x="2384" y="1445"/>
                    <a:pt x="2418" y="1464"/>
                  </a:cubicBezTo>
                  <a:cubicBezTo>
                    <a:pt x="2505" y="1504"/>
                    <a:pt x="2695" y="1504"/>
                    <a:pt x="2782" y="1464"/>
                  </a:cubicBezTo>
                  <a:cubicBezTo>
                    <a:pt x="2846" y="1434"/>
                    <a:pt x="2967" y="1317"/>
                    <a:pt x="3009" y="1230"/>
                  </a:cubicBezTo>
                  <a:cubicBezTo>
                    <a:pt x="3071" y="1101"/>
                    <a:pt x="3097" y="755"/>
                    <a:pt x="3139" y="605"/>
                  </a:cubicBezTo>
                  <a:cubicBezTo>
                    <a:pt x="3170" y="488"/>
                    <a:pt x="3234" y="249"/>
                    <a:pt x="3289" y="162"/>
                  </a:cubicBezTo>
                  <a:cubicBezTo>
                    <a:pt x="3331" y="99"/>
                    <a:pt x="3434" y="8"/>
                    <a:pt x="3488" y="1"/>
                  </a:cubicBezTo>
                  <a:cubicBezTo>
                    <a:pt x="3524" y="-4"/>
                    <a:pt x="3600" y="29"/>
                    <a:pt x="3627" y="69"/>
                  </a:cubicBezTo>
                  <a:cubicBezTo>
                    <a:pt x="3645" y="99"/>
                    <a:pt x="3650" y="193"/>
                    <a:pt x="3661" y="232"/>
                  </a:cubicBezTo>
                  <a:cubicBezTo>
                    <a:pt x="3683" y="314"/>
                    <a:pt x="3736" y="476"/>
                    <a:pt x="3770" y="546"/>
                  </a:cubicBezTo>
                  <a:cubicBezTo>
                    <a:pt x="3831" y="666"/>
                    <a:pt x="4015" y="811"/>
                    <a:pt x="4059" y="951"/>
                  </a:cubicBezTo>
                  <a:cubicBezTo>
                    <a:pt x="4139" y="1216"/>
                    <a:pt x="4119" y="1839"/>
                    <a:pt x="4113" y="2136"/>
                  </a:cubicBezTo>
                  <a:cubicBezTo>
                    <a:pt x="4110" y="2307"/>
                    <a:pt x="4051" y="2642"/>
                    <a:pt x="4059" y="2810"/>
                  </a:cubicBezTo>
                  <a:cubicBezTo>
                    <a:pt x="4063" y="2906"/>
                    <a:pt x="4119" y="3084"/>
                    <a:pt x="4127" y="3183"/>
                  </a:cubicBezTo>
                  <a:cubicBezTo>
                    <a:pt x="4141" y="3330"/>
                    <a:pt x="4103" y="3639"/>
                    <a:pt x="4127" y="3784"/>
                  </a:cubicBezTo>
                  <a:cubicBezTo>
                    <a:pt x="4144" y="3883"/>
                    <a:pt x="4203" y="4070"/>
                    <a:pt x="4251" y="4133"/>
                  </a:cubicBezTo>
                  <a:cubicBezTo>
                    <a:pt x="4307" y="4206"/>
                    <a:pt x="4456" y="4222"/>
                    <a:pt x="4518" y="4274"/>
                  </a:cubicBezTo>
                  <a:cubicBezTo>
                    <a:pt x="4616" y="4353"/>
                    <a:pt x="4775" y="4620"/>
                    <a:pt x="4876" y="4691"/>
                  </a:cubicBezTo>
                  <a:cubicBezTo>
                    <a:pt x="4919" y="4721"/>
                    <a:pt x="5016" y="4728"/>
                    <a:pt x="5061" y="4749"/>
                  </a:cubicBezTo>
                  <a:cubicBezTo>
                    <a:pt x="5136" y="4784"/>
                    <a:pt x="5280" y="4899"/>
                    <a:pt x="5356" y="4922"/>
                  </a:cubicBezTo>
                  <a:cubicBezTo>
                    <a:pt x="5486" y="4967"/>
                    <a:pt x="5753" y="4983"/>
                    <a:pt x="5885" y="4969"/>
                  </a:cubicBezTo>
                  <a:cubicBezTo>
                    <a:pt x="5993" y="4958"/>
                    <a:pt x="6210" y="4901"/>
                    <a:pt x="6313" y="4843"/>
                  </a:cubicBezTo>
                  <a:cubicBezTo>
                    <a:pt x="6358" y="4815"/>
                    <a:pt x="6444" y="4737"/>
                    <a:pt x="6483" y="4688"/>
                  </a:cubicBezTo>
                  <a:cubicBezTo>
                    <a:pt x="6517" y="4641"/>
                    <a:pt x="6560" y="4496"/>
                    <a:pt x="6601" y="4471"/>
                  </a:cubicBezTo>
                  <a:cubicBezTo>
                    <a:pt x="6672" y="4428"/>
                    <a:pt x="6824" y="4543"/>
                    <a:pt x="6899" y="4541"/>
                  </a:cubicBezTo>
                  <a:cubicBezTo>
                    <a:pt x="6953" y="4538"/>
                    <a:pt x="7065" y="4520"/>
                    <a:pt x="7109" y="4471"/>
                  </a:cubicBezTo>
                  <a:cubicBezTo>
                    <a:pt x="7163" y="4412"/>
                    <a:pt x="7206" y="4180"/>
                    <a:pt x="7261" y="411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56" name="Shape 1044"/>
            <p:cNvSpPr>
              <a:spLocks/>
            </p:cNvSpPr>
            <p:nvPr/>
          </p:nvSpPr>
          <p:spPr bwMode="auto">
            <a:xfrm>
              <a:off x="603061" y="3520931"/>
              <a:ext cx="1102864" cy="636013"/>
            </a:xfrm>
            <a:custGeom>
              <a:avLst/>
              <a:gdLst>
                <a:gd name="T0" fmla="*/ 2147483646 w 21595"/>
                <a:gd name="T1" fmla="*/ 2147483646 h 21596"/>
                <a:gd name="T2" fmla="*/ 2147483646 w 21595"/>
                <a:gd name="T3" fmla="*/ 2147483646 h 21596"/>
                <a:gd name="T4" fmla="*/ 2147483646 w 21595"/>
                <a:gd name="T5" fmla="*/ 2147483646 h 21596"/>
                <a:gd name="T6" fmla="*/ 2147483646 w 21595"/>
                <a:gd name="T7" fmla="*/ 2147483646 h 2159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5" h="21596" extrusionOk="0">
                  <a:moveTo>
                    <a:pt x="7261" y="4119"/>
                  </a:moveTo>
                  <a:cubicBezTo>
                    <a:pt x="7262" y="4117"/>
                    <a:pt x="7264" y="4117"/>
                    <a:pt x="7265" y="4115"/>
                  </a:cubicBezTo>
                  <a:cubicBezTo>
                    <a:pt x="7351" y="4030"/>
                    <a:pt x="7559" y="4042"/>
                    <a:pt x="7659" y="4044"/>
                  </a:cubicBezTo>
                  <a:cubicBezTo>
                    <a:pt x="7734" y="4047"/>
                    <a:pt x="7886" y="4058"/>
                    <a:pt x="7956" y="4108"/>
                  </a:cubicBezTo>
                  <a:cubicBezTo>
                    <a:pt x="8002" y="4138"/>
                    <a:pt x="8092" y="4234"/>
                    <a:pt x="8117" y="4309"/>
                  </a:cubicBezTo>
                  <a:cubicBezTo>
                    <a:pt x="8139" y="4375"/>
                    <a:pt x="8124" y="4541"/>
                    <a:pt x="8135" y="4618"/>
                  </a:cubicBezTo>
                  <a:cubicBezTo>
                    <a:pt x="8150" y="4723"/>
                    <a:pt x="8190" y="4932"/>
                    <a:pt x="8226" y="5021"/>
                  </a:cubicBezTo>
                  <a:cubicBezTo>
                    <a:pt x="8277" y="5143"/>
                    <a:pt x="8436" y="5304"/>
                    <a:pt x="8495" y="5414"/>
                  </a:cubicBezTo>
                  <a:cubicBezTo>
                    <a:pt x="8540" y="5496"/>
                    <a:pt x="8592" y="5712"/>
                    <a:pt x="8647" y="5770"/>
                  </a:cubicBezTo>
                  <a:cubicBezTo>
                    <a:pt x="8676" y="5803"/>
                    <a:pt x="8750" y="5805"/>
                    <a:pt x="8784" y="5817"/>
                  </a:cubicBezTo>
                  <a:cubicBezTo>
                    <a:pt x="8829" y="5833"/>
                    <a:pt x="8921" y="5857"/>
                    <a:pt x="8963" y="5887"/>
                  </a:cubicBezTo>
                  <a:cubicBezTo>
                    <a:pt x="9019" y="5929"/>
                    <a:pt x="9111" y="6074"/>
                    <a:pt x="9164" y="6128"/>
                  </a:cubicBezTo>
                  <a:cubicBezTo>
                    <a:pt x="9210" y="6170"/>
                    <a:pt x="9304" y="6262"/>
                    <a:pt x="9357" y="6273"/>
                  </a:cubicBezTo>
                  <a:cubicBezTo>
                    <a:pt x="9430" y="6292"/>
                    <a:pt x="9578" y="6234"/>
                    <a:pt x="9650" y="6196"/>
                  </a:cubicBezTo>
                  <a:cubicBezTo>
                    <a:pt x="9704" y="6168"/>
                    <a:pt x="9799" y="6051"/>
                    <a:pt x="9856" y="6035"/>
                  </a:cubicBezTo>
                  <a:cubicBezTo>
                    <a:pt x="9912" y="6016"/>
                    <a:pt x="10038" y="6016"/>
                    <a:pt x="10089" y="6065"/>
                  </a:cubicBezTo>
                  <a:cubicBezTo>
                    <a:pt x="10132" y="6107"/>
                    <a:pt x="10163" y="6295"/>
                    <a:pt x="10203" y="6344"/>
                  </a:cubicBezTo>
                  <a:cubicBezTo>
                    <a:pt x="10251" y="6405"/>
                    <a:pt x="10369" y="6451"/>
                    <a:pt x="10428" y="6468"/>
                  </a:cubicBezTo>
                  <a:cubicBezTo>
                    <a:pt x="10460" y="6477"/>
                    <a:pt x="10526" y="6449"/>
                    <a:pt x="10555" y="6468"/>
                  </a:cubicBezTo>
                  <a:cubicBezTo>
                    <a:pt x="10587" y="6487"/>
                    <a:pt x="10639" y="6566"/>
                    <a:pt x="10656" y="6615"/>
                  </a:cubicBezTo>
                  <a:cubicBezTo>
                    <a:pt x="10677" y="6672"/>
                    <a:pt x="10674" y="6812"/>
                    <a:pt x="10693" y="6871"/>
                  </a:cubicBezTo>
                  <a:cubicBezTo>
                    <a:pt x="10717" y="6945"/>
                    <a:pt x="10789" y="7079"/>
                    <a:pt x="10834" y="7109"/>
                  </a:cubicBezTo>
                  <a:cubicBezTo>
                    <a:pt x="10888" y="7147"/>
                    <a:pt x="11007" y="7088"/>
                    <a:pt x="11064" y="7109"/>
                  </a:cubicBezTo>
                  <a:cubicBezTo>
                    <a:pt x="11136" y="7137"/>
                    <a:pt x="11257" y="7299"/>
                    <a:pt x="11329" y="7327"/>
                  </a:cubicBezTo>
                  <a:cubicBezTo>
                    <a:pt x="11382" y="7348"/>
                    <a:pt x="11491" y="7334"/>
                    <a:pt x="11544" y="7327"/>
                  </a:cubicBezTo>
                  <a:cubicBezTo>
                    <a:pt x="11593" y="7320"/>
                    <a:pt x="11687" y="7280"/>
                    <a:pt x="11737" y="7273"/>
                  </a:cubicBezTo>
                  <a:cubicBezTo>
                    <a:pt x="11806" y="7264"/>
                    <a:pt x="11947" y="7250"/>
                    <a:pt x="12015" y="7273"/>
                  </a:cubicBezTo>
                  <a:cubicBezTo>
                    <a:pt x="12113" y="7306"/>
                    <a:pt x="12322" y="7400"/>
                    <a:pt x="12387" y="7528"/>
                  </a:cubicBezTo>
                  <a:cubicBezTo>
                    <a:pt x="12424" y="7606"/>
                    <a:pt x="12426" y="7824"/>
                    <a:pt x="12437" y="7924"/>
                  </a:cubicBezTo>
                  <a:cubicBezTo>
                    <a:pt x="12449" y="8027"/>
                    <a:pt x="12445" y="8252"/>
                    <a:pt x="12478" y="8341"/>
                  </a:cubicBezTo>
                  <a:cubicBezTo>
                    <a:pt x="12510" y="8428"/>
                    <a:pt x="12641" y="8491"/>
                    <a:pt x="12674" y="8573"/>
                  </a:cubicBezTo>
                  <a:cubicBezTo>
                    <a:pt x="12705" y="8645"/>
                    <a:pt x="12731" y="8828"/>
                    <a:pt x="12726" y="8915"/>
                  </a:cubicBezTo>
                  <a:cubicBezTo>
                    <a:pt x="12720" y="8976"/>
                    <a:pt x="12670" y="9074"/>
                    <a:pt x="12656" y="9130"/>
                  </a:cubicBezTo>
                  <a:cubicBezTo>
                    <a:pt x="12641" y="9193"/>
                    <a:pt x="12608" y="9324"/>
                    <a:pt x="12611" y="9395"/>
                  </a:cubicBezTo>
                  <a:cubicBezTo>
                    <a:pt x="12614" y="9472"/>
                    <a:pt x="12669" y="9603"/>
                    <a:pt x="12688" y="9673"/>
                  </a:cubicBezTo>
                  <a:cubicBezTo>
                    <a:pt x="12719" y="9779"/>
                    <a:pt x="12760" y="10013"/>
                    <a:pt x="12813" y="10090"/>
                  </a:cubicBezTo>
                  <a:cubicBezTo>
                    <a:pt x="12842" y="10137"/>
                    <a:pt x="12923" y="10172"/>
                    <a:pt x="12963" y="10184"/>
                  </a:cubicBezTo>
                  <a:cubicBezTo>
                    <a:pt x="13002" y="10195"/>
                    <a:pt x="13081" y="10193"/>
                    <a:pt x="13118" y="10184"/>
                  </a:cubicBezTo>
                  <a:cubicBezTo>
                    <a:pt x="13178" y="10167"/>
                    <a:pt x="13288" y="10076"/>
                    <a:pt x="13348" y="10060"/>
                  </a:cubicBezTo>
                  <a:cubicBezTo>
                    <a:pt x="13381" y="10050"/>
                    <a:pt x="13454" y="10034"/>
                    <a:pt x="13484" y="10060"/>
                  </a:cubicBezTo>
                  <a:cubicBezTo>
                    <a:pt x="13523" y="10092"/>
                    <a:pt x="13548" y="10259"/>
                    <a:pt x="13585" y="10291"/>
                  </a:cubicBezTo>
                  <a:cubicBezTo>
                    <a:pt x="13646" y="10345"/>
                    <a:pt x="13794" y="10261"/>
                    <a:pt x="13860" y="10291"/>
                  </a:cubicBezTo>
                  <a:cubicBezTo>
                    <a:pt x="13914" y="10317"/>
                    <a:pt x="14014" y="10423"/>
                    <a:pt x="14053" y="10493"/>
                  </a:cubicBezTo>
                  <a:cubicBezTo>
                    <a:pt x="14089" y="10558"/>
                    <a:pt x="14138" y="10722"/>
                    <a:pt x="14148" y="10811"/>
                  </a:cubicBezTo>
                  <a:cubicBezTo>
                    <a:pt x="14159" y="10903"/>
                    <a:pt x="14147" y="11092"/>
                    <a:pt x="14130" y="11181"/>
                  </a:cubicBezTo>
                  <a:cubicBezTo>
                    <a:pt x="14119" y="11247"/>
                    <a:pt x="14055" y="11347"/>
                    <a:pt x="14053" y="11415"/>
                  </a:cubicBezTo>
                  <a:cubicBezTo>
                    <a:pt x="14047" y="11502"/>
                    <a:pt x="14112" y="11661"/>
                    <a:pt x="14120" y="11748"/>
                  </a:cubicBezTo>
                  <a:cubicBezTo>
                    <a:pt x="14130" y="11841"/>
                    <a:pt x="14113" y="12033"/>
                    <a:pt x="14120" y="12127"/>
                  </a:cubicBezTo>
                  <a:cubicBezTo>
                    <a:pt x="14131" y="12254"/>
                    <a:pt x="14149" y="12532"/>
                    <a:pt x="14203" y="12621"/>
                  </a:cubicBezTo>
                  <a:cubicBezTo>
                    <a:pt x="14246" y="12694"/>
                    <a:pt x="14376" y="12717"/>
                    <a:pt x="14437" y="12722"/>
                  </a:cubicBezTo>
                  <a:cubicBezTo>
                    <a:pt x="14489" y="12729"/>
                    <a:pt x="14595" y="12668"/>
                    <a:pt x="14647" y="12677"/>
                  </a:cubicBezTo>
                  <a:cubicBezTo>
                    <a:pt x="14718" y="12689"/>
                    <a:pt x="14850" y="12776"/>
                    <a:pt x="14912" y="12832"/>
                  </a:cubicBezTo>
                  <a:cubicBezTo>
                    <a:pt x="14959" y="12872"/>
                    <a:pt x="15033" y="13010"/>
                    <a:pt x="15083" y="13040"/>
                  </a:cubicBezTo>
                  <a:cubicBezTo>
                    <a:pt x="15143" y="13080"/>
                    <a:pt x="15277" y="13068"/>
                    <a:pt x="15342" y="13080"/>
                  </a:cubicBezTo>
                  <a:cubicBezTo>
                    <a:pt x="15412" y="13089"/>
                    <a:pt x="15551" y="13087"/>
                    <a:pt x="15618" y="13118"/>
                  </a:cubicBezTo>
                  <a:cubicBezTo>
                    <a:pt x="15712" y="13162"/>
                    <a:pt x="15891" y="13300"/>
                    <a:pt x="15966" y="13403"/>
                  </a:cubicBezTo>
                  <a:cubicBezTo>
                    <a:pt x="16028" y="13492"/>
                    <a:pt x="16123" y="13722"/>
                    <a:pt x="16158" y="13846"/>
                  </a:cubicBezTo>
                  <a:cubicBezTo>
                    <a:pt x="16180" y="13928"/>
                    <a:pt x="16206" y="14110"/>
                    <a:pt x="16208" y="14202"/>
                  </a:cubicBezTo>
                  <a:cubicBezTo>
                    <a:pt x="16209" y="14279"/>
                    <a:pt x="16168" y="14433"/>
                    <a:pt x="16176" y="14511"/>
                  </a:cubicBezTo>
                  <a:cubicBezTo>
                    <a:pt x="16183" y="14586"/>
                    <a:pt x="16256" y="14700"/>
                    <a:pt x="16263" y="14775"/>
                  </a:cubicBezTo>
                  <a:cubicBezTo>
                    <a:pt x="16269" y="14832"/>
                    <a:pt x="16262" y="14956"/>
                    <a:pt x="16240" y="14998"/>
                  </a:cubicBezTo>
                  <a:cubicBezTo>
                    <a:pt x="16219" y="15040"/>
                    <a:pt x="16136" y="15024"/>
                    <a:pt x="16117" y="15068"/>
                  </a:cubicBezTo>
                  <a:cubicBezTo>
                    <a:pt x="16096" y="15120"/>
                    <a:pt x="16107" y="15258"/>
                    <a:pt x="16117" y="15316"/>
                  </a:cubicBezTo>
                  <a:cubicBezTo>
                    <a:pt x="16130" y="15400"/>
                    <a:pt x="16205" y="15536"/>
                    <a:pt x="16222" y="15618"/>
                  </a:cubicBezTo>
                  <a:cubicBezTo>
                    <a:pt x="16241" y="15710"/>
                    <a:pt x="16216" y="15927"/>
                    <a:pt x="16253" y="15998"/>
                  </a:cubicBezTo>
                  <a:cubicBezTo>
                    <a:pt x="16298" y="16077"/>
                    <a:pt x="16459" y="16021"/>
                    <a:pt x="16505" y="16098"/>
                  </a:cubicBezTo>
                  <a:cubicBezTo>
                    <a:pt x="16563" y="16194"/>
                    <a:pt x="16535" y="16517"/>
                    <a:pt x="16578" y="16632"/>
                  </a:cubicBezTo>
                  <a:cubicBezTo>
                    <a:pt x="16599" y="16684"/>
                    <a:pt x="16660" y="16761"/>
                    <a:pt x="16693" y="16780"/>
                  </a:cubicBezTo>
                  <a:cubicBezTo>
                    <a:pt x="16740" y="16805"/>
                    <a:pt x="16841" y="16768"/>
                    <a:pt x="16889" y="16780"/>
                  </a:cubicBezTo>
                  <a:cubicBezTo>
                    <a:pt x="16934" y="16789"/>
                    <a:pt x="17015" y="16873"/>
                    <a:pt x="17059" y="16864"/>
                  </a:cubicBezTo>
                  <a:cubicBezTo>
                    <a:pt x="17093" y="16857"/>
                    <a:pt x="17144" y="16773"/>
                    <a:pt x="17174" y="16749"/>
                  </a:cubicBezTo>
                  <a:cubicBezTo>
                    <a:pt x="17206" y="16723"/>
                    <a:pt x="17272" y="16681"/>
                    <a:pt x="17307" y="16672"/>
                  </a:cubicBezTo>
                  <a:cubicBezTo>
                    <a:pt x="17365" y="16656"/>
                    <a:pt x="17491" y="16721"/>
                    <a:pt x="17545" y="16679"/>
                  </a:cubicBezTo>
                  <a:cubicBezTo>
                    <a:pt x="17578" y="16653"/>
                    <a:pt x="17601" y="16501"/>
                    <a:pt x="17636" y="16485"/>
                  </a:cubicBezTo>
                  <a:cubicBezTo>
                    <a:pt x="17662" y="16473"/>
                    <a:pt x="17717" y="16517"/>
                    <a:pt x="17737" y="16548"/>
                  </a:cubicBezTo>
                  <a:cubicBezTo>
                    <a:pt x="17757" y="16578"/>
                    <a:pt x="17769" y="16681"/>
                    <a:pt x="17786" y="16716"/>
                  </a:cubicBezTo>
                  <a:cubicBezTo>
                    <a:pt x="17811" y="16766"/>
                    <a:pt x="17874" y="16857"/>
                    <a:pt x="17911" y="16864"/>
                  </a:cubicBezTo>
                  <a:cubicBezTo>
                    <a:pt x="17950" y="16871"/>
                    <a:pt x="18020" y="16789"/>
                    <a:pt x="18057" y="16763"/>
                  </a:cubicBezTo>
                  <a:cubicBezTo>
                    <a:pt x="18093" y="16737"/>
                    <a:pt x="18164" y="16670"/>
                    <a:pt x="18204" y="16656"/>
                  </a:cubicBezTo>
                  <a:cubicBezTo>
                    <a:pt x="18230" y="16646"/>
                    <a:pt x="18287" y="16639"/>
                    <a:pt x="18313" y="16656"/>
                  </a:cubicBezTo>
                  <a:cubicBezTo>
                    <a:pt x="18349" y="16677"/>
                    <a:pt x="18399" y="16784"/>
                    <a:pt x="18432" y="16817"/>
                  </a:cubicBezTo>
                  <a:cubicBezTo>
                    <a:pt x="18474" y="16859"/>
                    <a:pt x="18566" y="16901"/>
                    <a:pt x="18606" y="16941"/>
                  </a:cubicBezTo>
                  <a:cubicBezTo>
                    <a:pt x="18648" y="16981"/>
                    <a:pt x="18739" y="17061"/>
                    <a:pt x="18757" y="17136"/>
                  </a:cubicBezTo>
                  <a:cubicBezTo>
                    <a:pt x="18772" y="17194"/>
                    <a:pt x="18740" y="17320"/>
                    <a:pt x="18739" y="17384"/>
                  </a:cubicBezTo>
                  <a:cubicBezTo>
                    <a:pt x="18738" y="17475"/>
                    <a:pt x="18721" y="17669"/>
                    <a:pt x="18749" y="17747"/>
                  </a:cubicBezTo>
                  <a:cubicBezTo>
                    <a:pt x="18772" y="17812"/>
                    <a:pt x="18861" y="17878"/>
                    <a:pt x="18903" y="17901"/>
                  </a:cubicBezTo>
                  <a:cubicBezTo>
                    <a:pt x="18944" y="17925"/>
                    <a:pt x="19031" y="17941"/>
                    <a:pt x="19074" y="17934"/>
                  </a:cubicBezTo>
                  <a:cubicBezTo>
                    <a:pt x="19097" y="17927"/>
                    <a:pt x="19141" y="17882"/>
                    <a:pt x="19165" y="17878"/>
                  </a:cubicBezTo>
                  <a:cubicBezTo>
                    <a:pt x="19188" y="17873"/>
                    <a:pt x="19242" y="17868"/>
                    <a:pt x="19262" y="17894"/>
                  </a:cubicBezTo>
                  <a:cubicBezTo>
                    <a:pt x="19299" y="17946"/>
                    <a:pt x="19291" y="18145"/>
                    <a:pt x="19321" y="18213"/>
                  </a:cubicBezTo>
                  <a:cubicBezTo>
                    <a:pt x="19340" y="18255"/>
                    <a:pt x="19398" y="18325"/>
                    <a:pt x="19430" y="18327"/>
                  </a:cubicBezTo>
                  <a:cubicBezTo>
                    <a:pt x="19466" y="18332"/>
                    <a:pt x="19526" y="18245"/>
                    <a:pt x="19559" y="18227"/>
                  </a:cubicBezTo>
                  <a:cubicBezTo>
                    <a:pt x="19592" y="18208"/>
                    <a:pt x="19661" y="18161"/>
                    <a:pt x="19696" y="18173"/>
                  </a:cubicBezTo>
                  <a:cubicBezTo>
                    <a:pt x="19734" y="18187"/>
                    <a:pt x="19791" y="18297"/>
                    <a:pt x="19824" y="18334"/>
                  </a:cubicBezTo>
                  <a:cubicBezTo>
                    <a:pt x="19859" y="18376"/>
                    <a:pt x="19926" y="18463"/>
                    <a:pt x="19965" y="18491"/>
                  </a:cubicBezTo>
                  <a:cubicBezTo>
                    <a:pt x="20022" y="18529"/>
                    <a:pt x="20155" y="18510"/>
                    <a:pt x="20203" y="18568"/>
                  </a:cubicBezTo>
                  <a:cubicBezTo>
                    <a:pt x="20242" y="18613"/>
                    <a:pt x="20272" y="18775"/>
                    <a:pt x="20300" y="18838"/>
                  </a:cubicBezTo>
                  <a:cubicBezTo>
                    <a:pt x="20337" y="18924"/>
                    <a:pt x="20412" y="19102"/>
                    <a:pt x="20464" y="19163"/>
                  </a:cubicBezTo>
                  <a:cubicBezTo>
                    <a:pt x="20533" y="19243"/>
                    <a:pt x="20699" y="19318"/>
                    <a:pt x="20781" y="19351"/>
                  </a:cubicBezTo>
                  <a:cubicBezTo>
                    <a:pt x="20839" y="19372"/>
                    <a:pt x="20960" y="19367"/>
                    <a:pt x="21019" y="19395"/>
                  </a:cubicBezTo>
                  <a:cubicBezTo>
                    <a:pt x="21136" y="19456"/>
                    <a:pt x="21345" y="19685"/>
                    <a:pt x="21458" y="19767"/>
                  </a:cubicBezTo>
                  <a:cubicBezTo>
                    <a:pt x="21493" y="19793"/>
                    <a:pt x="21542" y="19831"/>
                    <a:pt x="21595" y="19868"/>
                  </a:cubicBezTo>
                  <a:lnTo>
                    <a:pt x="17937" y="21596"/>
                  </a:lnTo>
                  <a:cubicBezTo>
                    <a:pt x="17933" y="21570"/>
                    <a:pt x="17927" y="21549"/>
                    <a:pt x="17919" y="21533"/>
                  </a:cubicBezTo>
                  <a:cubicBezTo>
                    <a:pt x="17894" y="21479"/>
                    <a:pt x="17802" y="21465"/>
                    <a:pt x="17773" y="21416"/>
                  </a:cubicBezTo>
                  <a:cubicBezTo>
                    <a:pt x="17720" y="21327"/>
                    <a:pt x="17697" y="21043"/>
                    <a:pt x="17641" y="20959"/>
                  </a:cubicBezTo>
                  <a:cubicBezTo>
                    <a:pt x="17585" y="20877"/>
                    <a:pt x="17430" y="20837"/>
                    <a:pt x="17361" y="20791"/>
                  </a:cubicBezTo>
                  <a:cubicBezTo>
                    <a:pt x="17283" y="20734"/>
                    <a:pt x="17117" y="20638"/>
                    <a:pt x="17055" y="20542"/>
                  </a:cubicBezTo>
                  <a:cubicBezTo>
                    <a:pt x="16971" y="20409"/>
                    <a:pt x="16903" y="20011"/>
                    <a:pt x="16826" y="19868"/>
                  </a:cubicBezTo>
                  <a:cubicBezTo>
                    <a:pt x="16761" y="19746"/>
                    <a:pt x="16605" y="19521"/>
                    <a:pt x="16511" y="19489"/>
                  </a:cubicBezTo>
                  <a:cubicBezTo>
                    <a:pt x="16465" y="19475"/>
                    <a:pt x="16378" y="19564"/>
                    <a:pt x="16332" y="19559"/>
                  </a:cubicBezTo>
                  <a:cubicBezTo>
                    <a:pt x="16273" y="19552"/>
                    <a:pt x="16168" y="19454"/>
                    <a:pt x="16112" y="19418"/>
                  </a:cubicBezTo>
                  <a:cubicBezTo>
                    <a:pt x="16068" y="19393"/>
                    <a:pt x="15974" y="19367"/>
                    <a:pt x="15938" y="19318"/>
                  </a:cubicBezTo>
                  <a:cubicBezTo>
                    <a:pt x="15888" y="19250"/>
                    <a:pt x="15830" y="19046"/>
                    <a:pt x="15806" y="18948"/>
                  </a:cubicBezTo>
                  <a:cubicBezTo>
                    <a:pt x="15763" y="18782"/>
                    <a:pt x="15724" y="18421"/>
                    <a:pt x="15691" y="18250"/>
                  </a:cubicBezTo>
                  <a:cubicBezTo>
                    <a:pt x="15660" y="18093"/>
                    <a:pt x="15616" y="17754"/>
                    <a:pt x="15548" y="17632"/>
                  </a:cubicBezTo>
                  <a:cubicBezTo>
                    <a:pt x="15514" y="17569"/>
                    <a:pt x="15417" y="17480"/>
                    <a:pt x="15366" y="17484"/>
                  </a:cubicBezTo>
                  <a:cubicBezTo>
                    <a:pt x="15315" y="17487"/>
                    <a:pt x="15228" y="17606"/>
                    <a:pt x="15188" y="17662"/>
                  </a:cubicBezTo>
                  <a:cubicBezTo>
                    <a:pt x="15149" y="17714"/>
                    <a:pt x="15098" y="17866"/>
                    <a:pt x="15055" y="17901"/>
                  </a:cubicBezTo>
                  <a:cubicBezTo>
                    <a:pt x="14995" y="17953"/>
                    <a:pt x="14849" y="18000"/>
                    <a:pt x="14789" y="17948"/>
                  </a:cubicBezTo>
                  <a:cubicBezTo>
                    <a:pt x="14754" y="17918"/>
                    <a:pt x="14742" y="17754"/>
                    <a:pt x="14712" y="17709"/>
                  </a:cubicBezTo>
                  <a:cubicBezTo>
                    <a:pt x="14636" y="17599"/>
                    <a:pt x="14413" y="17590"/>
                    <a:pt x="14336" y="17484"/>
                  </a:cubicBezTo>
                  <a:cubicBezTo>
                    <a:pt x="14275" y="17400"/>
                    <a:pt x="14236" y="17112"/>
                    <a:pt x="14176" y="17028"/>
                  </a:cubicBezTo>
                  <a:cubicBezTo>
                    <a:pt x="14108" y="16932"/>
                    <a:pt x="13912" y="16911"/>
                    <a:pt x="13841" y="16817"/>
                  </a:cubicBezTo>
                  <a:cubicBezTo>
                    <a:pt x="13761" y="16709"/>
                    <a:pt x="13701" y="16325"/>
                    <a:pt x="13613" y="16236"/>
                  </a:cubicBezTo>
                  <a:cubicBezTo>
                    <a:pt x="13529" y="16154"/>
                    <a:pt x="13314" y="16246"/>
                    <a:pt x="13225" y="16183"/>
                  </a:cubicBezTo>
                  <a:cubicBezTo>
                    <a:pt x="13171" y="16147"/>
                    <a:pt x="13100" y="15969"/>
                    <a:pt x="13045" y="15937"/>
                  </a:cubicBezTo>
                  <a:cubicBezTo>
                    <a:pt x="12987" y="15899"/>
                    <a:pt x="12847" y="15880"/>
                    <a:pt x="12793" y="15937"/>
                  </a:cubicBezTo>
                  <a:cubicBezTo>
                    <a:pt x="12730" y="16002"/>
                    <a:pt x="12708" y="16297"/>
                    <a:pt x="12656" y="16393"/>
                  </a:cubicBezTo>
                  <a:cubicBezTo>
                    <a:pt x="12607" y="16482"/>
                    <a:pt x="12479" y="16623"/>
                    <a:pt x="12409" y="16648"/>
                  </a:cubicBezTo>
                  <a:cubicBezTo>
                    <a:pt x="12340" y="16672"/>
                    <a:pt x="12199" y="16609"/>
                    <a:pt x="12130" y="16585"/>
                  </a:cubicBezTo>
                  <a:cubicBezTo>
                    <a:pt x="11990" y="16538"/>
                    <a:pt x="11712" y="16421"/>
                    <a:pt x="11581" y="16330"/>
                  </a:cubicBezTo>
                  <a:cubicBezTo>
                    <a:pt x="11411" y="16213"/>
                    <a:pt x="11103" y="15873"/>
                    <a:pt x="10939" y="15735"/>
                  </a:cubicBezTo>
                  <a:cubicBezTo>
                    <a:pt x="10850" y="15658"/>
                    <a:pt x="10656" y="15546"/>
                    <a:pt x="10575" y="15447"/>
                  </a:cubicBezTo>
                  <a:cubicBezTo>
                    <a:pt x="10469" y="15323"/>
                    <a:pt x="10339" y="14895"/>
                    <a:pt x="10216" y="14836"/>
                  </a:cubicBezTo>
                  <a:cubicBezTo>
                    <a:pt x="10136" y="14799"/>
                    <a:pt x="9975" y="14958"/>
                    <a:pt x="9892" y="14974"/>
                  </a:cubicBezTo>
                  <a:cubicBezTo>
                    <a:pt x="9745" y="15007"/>
                    <a:pt x="9446" y="15021"/>
                    <a:pt x="9301" y="14974"/>
                  </a:cubicBezTo>
                  <a:cubicBezTo>
                    <a:pt x="9170" y="14935"/>
                    <a:pt x="8907" y="14799"/>
                    <a:pt x="8802" y="14658"/>
                  </a:cubicBezTo>
                  <a:cubicBezTo>
                    <a:pt x="8730" y="14560"/>
                    <a:pt x="8672" y="14223"/>
                    <a:pt x="8596" y="14131"/>
                  </a:cubicBezTo>
                  <a:cubicBezTo>
                    <a:pt x="8509" y="14026"/>
                    <a:pt x="8270" y="14047"/>
                    <a:pt x="8180" y="13946"/>
                  </a:cubicBezTo>
                  <a:cubicBezTo>
                    <a:pt x="8075" y="13829"/>
                    <a:pt x="7934" y="13455"/>
                    <a:pt x="7869" y="13272"/>
                  </a:cubicBezTo>
                  <a:cubicBezTo>
                    <a:pt x="7819" y="13134"/>
                    <a:pt x="7747" y="12834"/>
                    <a:pt x="7713" y="12684"/>
                  </a:cubicBezTo>
                  <a:cubicBezTo>
                    <a:pt x="7677" y="12528"/>
                    <a:pt x="7670" y="12141"/>
                    <a:pt x="7590" y="12040"/>
                  </a:cubicBezTo>
                  <a:cubicBezTo>
                    <a:pt x="7530" y="11968"/>
                    <a:pt x="7358" y="12108"/>
                    <a:pt x="7297" y="12040"/>
                  </a:cubicBezTo>
                  <a:cubicBezTo>
                    <a:pt x="7254" y="11996"/>
                    <a:pt x="7260" y="11769"/>
                    <a:pt x="7214" y="11731"/>
                  </a:cubicBezTo>
                  <a:cubicBezTo>
                    <a:pt x="7171" y="11696"/>
                    <a:pt x="7076" y="11818"/>
                    <a:pt x="7027" y="11818"/>
                  </a:cubicBezTo>
                  <a:cubicBezTo>
                    <a:pt x="6982" y="11816"/>
                    <a:pt x="6888" y="11783"/>
                    <a:pt x="6853" y="11731"/>
                  </a:cubicBezTo>
                  <a:cubicBezTo>
                    <a:pt x="6810" y="11668"/>
                    <a:pt x="6809" y="11436"/>
                    <a:pt x="6762" y="11383"/>
                  </a:cubicBezTo>
                  <a:cubicBezTo>
                    <a:pt x="6698" y="11315"/>
                    <a:pt x="6532" y="11415"/>
                    <a:pt x="6459" y="11383"/>
                  </a:cubicBezTo>
                  <a:cubicBezTo>
                    <a:pt x="6393" y="11357"/>
                    <a:pt x="6279" y="11214"/>
                    <a:pt x="6217" y="11167"/>
                  </a:cubicBezTo>
                  <a:cubicBezTo>
                    <a:pt x="6162" y="11125"/>
                    <a:pt x="6044" y="11078"/>
                    <a:pt x="5992" y="11027"/>
                  </a:cubicBezTo>
                  <a:cubicBezTo>
                    <a:pt x="5946" y="10982"/>
                    <a:pt x="5880" y="10821"/>
                    <a:pt x="5827" y="10804"/>
                  </a:cubicBezTo>
                  <a:cubicBezTo>
                    <a:pt x="5771" y="10783"/>
                    <a:pt x="5649" y="10858"/>
                    <a:pt x="5603" y="10919"/>
                  </a:cubicBezTo>
                  <a:cubicBezTo>
                    <a:pt x="5562" y="10975"/>
                    <a:pt x="5544" y="11184"/>
                    <a:pt x="5498" y="11228"/>
                  </a:cubicBezTo>
                  <a:cubicBezTo>
                    <a:pt x="5439" y="11287"/>
                    <a:pt x="5290" y="11191"/>
                    <a:pt x="5223" y="11221"/>
                  </a:cubicBezTo>
                  <a:cubicBezTo>
                    <a:pt x="5175" y="11244"/>
                    <a:pt x="5078" y="11326"/>
                    <a:pt x="5049" y="11399"/>
                  </a:cubicBezTo>
                  <a:cubicBezTo>
                    <a:pt x="5001" y="11525"/>
                    <a:pt x="5012" y="11846"/>
                    <a:pt x="4999" y="11996"/>
                  </a:cubicBezTo>
                  <a:cubicBezTo>
                    <a:pt x="4983" y="12204"/>
                    <a:pt x="5028" y="12691"/>
                    <a:pt x="4936" y="12832"/>
                  </a:cubicBezTo>
                  <a:cubicBezTo>
                    <a:pt x="4844" y="12965"/>
                    <a:pt x="4572" y="12785"/>
                    <a:pt x="4455" y="12832"/>
                  </a:cubicBezTo>
                  <a:cubicBezTo>
                    <a:pt x="4372" y="12865"/>
                    <a:pt x="4231" y="13054"/>
                    <a:pt x="4148" y="13087"/>
                  </a:cubicBezTo>
                  <a:cubicBezTo>
                    <a:pt x="4083" y="13113"/>
                    <a:pt x="3933" y="13150"/>
                    <a:pt x="3878" y="13087"/>
                  </a:cubicBezTo>
                  <a:cubicBezTo>
                    <a:pt x="3831" y="13033"/>
                    <a:pt x="3833" y="12797"/>
                    <a:pt x="3791" y="12731"/>
                  </a:cubicBezTo>
                  <a:cubicBezTo>
                    <a:pt x="3715" y="12609"/>
                    <a:pt x="3497" y="12551"/>
                    <a:pt x="3397" y="12499"/>
                  </a:cubicBezTo>
                  <a:cubicBezTo>
                    <a:pt x="3309" y="12453"/>
                    <a:pt x="3133" y="12345"/>
                    <a:pt x="3040" y="12336"/>
                  </a:cubicBezTo>
                  <a:cubicBezTo>
                    <a:pt x="2977" y="12331"/>
                    <a:pt x="2818" y="12310"/>
                    <a:pt x="2789" y="12406"/>
                  </a:cubicBezTo>
                  <a:cubicBezTo>
                    <a:pt x="2776" y="12446"/>
                    <a:pt x="2816" y="12535"/>
                    <a:pt x="2834" y="12567"/>
                  </a:cubicBezTo>
                  <a:cubicBezTo>
                    <a:pt x="2854" y="12602"/>
                    <a:pt x="2923" y="12616"/>
                    <a:pt x="2935" y="12661"/>
                  </a:cubicBezTo>
                  <a:cubicBezTo>
                    <a:pt x="2953" y="12724"/>
                    <a:pt x="2940" y="12893"/>
                    <a:pt x="2908" y="12940"/>
                  </a:cubicBezTo>
                  <a:cubicBezTo>
                    <a:pt x="2877" y="12986"/>
                    <a:pt x="2782" y="12972"/>
                    <a:pt x="2743" y="12947"/>
                  </a:cubicBezTo>
                  <a:cubicBezTo>
                    <a:pt x="2693" y="12916"/>
                    <a:pt x="2637" y="12736"/>
                    <a:pt x="2587" y="12698"/>
                  </a:cubicBezTo>
                  <a:cubicBezTo>
                    <a:pt x="2529" y="12656"/>
                    <a:pt x="2391" y="12631"/>
                    <a:pt x="2331" y="12668"/>
                  </a:cubicBezTo>
                  <a:cubicBezTo>
                    <a:pt x="2295" y="12691"/>
                    <a:pt x="2259" y="12827"/>
                    <a:pt x="2226" y="12855"/>
                  </a:cubicBezTo>
                  <a:cubicBezTo>
                    <a:pt x="2185" y="12886"/>
                    <a:pt x="2091" y="12895"/>
                    <a:pt x="2048" y="12879"/>
                  </a:cubicBezTo>
                  <a:cubicBezTo>
                    <a:pt x="1961" y="12844"/>
                    <a:pt x="1814" y="12661"/>
                    <a:pt x="1745" y="12567"/>
                  </a:cubicBezTo>
                  <a:cubicBezTo>
                    <a:pt x="1690" y="12492"/>
                    <a:pt x="1612" y="12268"/>
                    <a:pt x="1549" y="12211"/>
                  </a:cubicBezTo>
                  <a:cubicBezTo>
                    <a:pt x="1448" y="12122"/>
                    <a:pt x="1205" y="12179"/>
                    <a:pt x="1100" y="12104"/>
                  </a:cubicBezTo>
                  <a:cubicBezTo>
                    <a:pt x="1000" y="12031"/>
                    <a:pt x="859" y="11727"/>
                    <a:pt x="754" y="11647"/>
                  </a:cubicBezTo>
                  <a:cubicBezTo>
                    <a:pt x="765" y="11432"/>
                    <a:pt x="777" y="11120"/>
                    <a:pt x="771" y="10980"/>
                  </a:cubicBezTo>
                  <a:cubicBezTo>
                    <a:pt x="757" y="10715"/>
                    <a:pt x="686" y="10188"/>
                    <a:pt x="632" y="9936"/>
                  </a:cubicBezTo>
                  <a:cubicBezTo>
                    <a:pt x="589" y="9727"/>
                    <a:pt x="475" y="9322"/>
                    <a:pt x="400" y="9139"/>
                  </a:cubicBezTo>
                  <a:cubicBezTo>
                    <a:pt x="335" y="8980"/>
                    <a:pt x="150" y="8737"/>
                    <a:pt x="88" y="8573"/>
                  </a:cubicBezTo>
                  <a:cubicBezTo>
                    <a:pt x="57" y="8493"/>
                    <a:pt x="9" y="8313"/>
                    <a:pt x="2" y="8217"/>
                  </a:cubicBezTo>
                  <a:cubicBezTo>
                    <a:pt x="-5" y="8128"/>
                    <a:pt x="9" y="7945"/>
                    <a:pt x="28" y="7861"/>
                  </a:cubicBezTo>
                  <a:cubicBezTo>
                    <a:pt x="52" y="7767"/>
                    <a:pt x="142" y="7627"/>
                    <a:pt x="175" y="7545"/>
                  </a:cubicBezTo>
                  <a:cubicBezTo>
                    <a:pt x="238" y="7390"/>
                    <a:pt x="338" y="7053"/>
                    <a:pt x="404" y="6901"/>
                  </a:cubicBezTo>
                  <a:cubicBezTo>
                    <a:pt x="486" y="6716"/>
                    <a:pt x="672" y="6374"/>
                    <a:pt x="771" y="6213"/>
                  </a:cubicBezTo>
                  <a:cubicBezTo>
                    <a:pt x="838" y="6103"/>
                    <a:pt x="1010" y="5939"/>
                    <a:pt x="1058" y="5803"/>
                  </a:cubicBezTo>
                  <a:cubicBezTo>
                    <a:pt x="1086" y="5728"/>
                    <a:pt x="1108" y="5548"/>
                    <a:pt x="1104" y="5461"/>
                  </a:cubicBezTo>
                  <a:cubicBezTo>
                    <a:pt x="1100" y="5339"/>
                    <a:pt x="1025" y="5117"/>
                    <a:pt x="1008" y="4997"/>
                  </a:cubicBezTo>
                  <a:cubicBezTo>
                    <a:pt x="990" y="4859"/>
                    <a:pt x="1011" y="4557"/>
                    <a:pt x="971" y="4431"/>
                  </a:cubicBezTo>
                  <a:cubicBezTo>
                    <a:pt x="946" y="4349"/>
                    <a:pt x="831" y="4272"/>
                    <a:pt x="802" y="4192"/>
                  </a:cubicBezTo>
                  <a:cubicBezTo>
                    <a:pt x="765" y="4087"/>
                    <a:pt x="751" y="3834"/>
                    <a:pt x="739" y="3712"/>
                  </a:cubicBezTo>
                  <a:cubicBezTo>
                    <a:pt x="724" y="3567"/>
                    <a:pt x="690" y="3272"/>
                    <a:pt x="692" y="3124"/>
                  </a:cubicBezTo>
                  <a:cubicBezTo>
                    <a:pt x="694" y="2988"/>
                    <a:pt x="706" y="2705"/>
                    <a:pt x="747" y="2590"/>
                  </a:cubicBezTo>
                  <a:cubicBezTo>
                    <a:pt x="791" y="2469"/>
                    <a:pt x="945" y="2319"/>
                    <a:pt x="1018" y="2248"/>
                  </a:cubicBezTo>
                  <a:cubicBezTo>
                    <a:pt x="1118" y="2152"/>
                    <a:pt x="1335" y="2017"/>
                    <a:pt x="1442" y="1956"/>
                  </a:cubicBezTo>
                  <a:cubicBezTo>
                    <a:pt x="1574" y="1881"/>
                    <a:pt x="1853" y="1825"/>
                    <a:pt x="1975" y="1715"/>
                  </a:cubicBezTo>
                  <a:cubicBezTo>
                    <a:pt x="2052" y="1642"/>
                    <a:pt x="2183" y="1490"/>
                    <a:pt x="2273" y="1333"/>
                  </a:cubicBezTo>
                  <a:cubicBezTo>
                    <a:pt x="2327" y="1392"/>
                    <a:pt x="2384" y="1445"/>
                    <a:pt x="2418" y="1464"/>
                  </a:cubicBezTo>
                  <a:cubicBezTo>
                    <a:pt x="2505" y="1504"/>
                    <a:pt x="2695" y="1504"/>
                    <a:pt x="2782" y="1464"/>
                  </a:cubicBezTo>
                  <a:cubicBezTo>
                    <a:pt x="2846" y="1434"/>
                    <a:pt x="2967" y="1317"/>
                    <a:pt x="3009" y="1230"/>
                  </a:cubicBezTo>
                  <a:cubicBezTo>
                    <a:pt x="3071" y="1101"/>
                    <a:pt x="3097" y="755"/>
                    <a:pt x="3139" y="605"/>
                  </a:cubicBezTo>
                  <a:cubicBezTo>
                    <a:pt x="3170" y="488"/>
                    <a:pt x="3234" y="249"/>
                    <a:pt x="3289" y="162"/>
                  </a:cubicBezTo>
                  <a:cubicBezTo>
                    <a:pt x="3331" y="99"/>
                    <a:pt x="3434" y="8"/>
                    <a:pt x="3488" y="1"/>
                  </a:cubicBezTo>
                  <a:cubicBezTo>
                    <a:pt x="3524" y="-4"/>
                    <a:pt x="3600" y="29"/>
                    <a:pt x="3627" y="69"/>
                  </a:cubicBezTo>
                  <a:cubicBezTo>
                    <a:pt x="3645" y="99"/>
                    <a:pt x="3650" y="193"/>
                    <a:pt x="3661" y="232"/>
                  </a:cubicBezTo>
                  <a:cubicBezTo>
                    <a:pt x="3683" y="314"/>
                    <a:pt x="3736" y="476"/>
                    <a:pt x="3770" y="546"/>
                  </a:cubicBezTo>
                  <a:cubicBezTo>
                    <a:pt x="3831" y="666"/>
                    <a:pt x="4015" y="811"/>
                    <a:pt x="4059" y="951"/>
                  </a:cubicBezTo>
                  <a:cubicBezTo>
                    <a:pt x="4139" y="1216"/>
                    <a:pt x="4119" y="1839"/>
                    <a:pt x="4113" y="2136"/>
                  </a:cubicBezTo>
                  <a:cubicBezTo>
                    <a:pt x="4110" y="2307"/>
                    <a:pt x="4051" y="2642"/>
                    <a:pt x="4059" y="2810"/>
                  </a:cubicBezTo>
                  <a:cubicBezTo>
                    <a:pt x="4063" y="2906"/>
                    <a:pt x="4119" y="3084"/>
                    <a:pt x="4127" y="3183"/>
                  </a:cubicBezTo>
                  <a:cubicBezTo>
                    <a:pt x="4141" y="3330"/>
                    <a:pt x="4103" y="3639"/>
                    <a:pt x="4127" y="3784"/>
                  </a:cubicBezTo>
                  <a:cubicBezTo>
                    <a:pt x="4144" y="3883"/>
                    <a:pt x="4203" y="4070"/>
                    <a:pt x="4251" y="4133"/>
                  </a:cubicBezTo>
                  <a:cubicBezTo>
                    <a:pt x="4307" y="4206"/>
                    <a:pt x="4456" y="4222"/>
                    <a:pt x="4518" y="4274"/>
                  </a:cubicBezTo>
                  <a:cubicBezTo>
                    <a:pt x="4616" y="4353"/>
                    <a:pt x="4775" y="4620"/>
                    <a:pt x="4876" y="4691"/>
                  </a:cubicBezTo>
                  <a:cubicBezTo>
                    <a:pt x="4919" y="4721"/>
                    <a:pt x="5016" y="4728"/>
                    <a:pt x="5061" y="4749"/>
                  </a:cubicBezTo>
                  <a:cubicBezTo>
                    <a:pt x="5136" y="4784"/>
                    <a:pt x="5280" y="4899"/>
                    <a:pt x="5356" y="4922"/>
                  </a:cubicBezTo>
                  <a:cubicBezTo>
                    <a:pt x="5486" y="4967"/>
                    <a:pt x="5753" y="4983"/>
                    <a:pt x="5885" y="4969"/>
                  </a:cubicBezTo>
                  <a:cubicBezTo>
                    <a:pt x="5993" y="4958"/>
                    <a:pt x="6210" y="4901"/>
                    <a:pt x="6313" y="4843"/>
                  </a:cubicBezTo>
                  <a:cubicBezTo>
                    <a:pt x="6358" y="4815"/>
                    <a:pt x="6444" y="4737"/>
                    <a:pt x="6483" y="4688"/>
                  </a:cubicBezTo>
                  <a:cubicBezTo>
                    <a:pt x="6517" y="4641"/>
                    <a:pt x="6560" y="4496"/>
                    <a:pt x="6601" y="4471"/>
                  </a:cubicBezTo>
                  <a:cubicBezTo>
                    <a:pt x="6672" y="4428"/>
                    <a:pt x="6824" y="4543"/>
                    <a:pt x="6899" y="4541"/>
                  </a:cubicBezTo>
                  <a:cubicBezTo>
                    <a:pt x="6953" y="4538"/>
                    <a:pt x="7065" y="4520"/>
                    <a:pt x="7109" y="4471"/>
                  </a:cubicBezTo>
                  <a:cubicBezTo>
                    <a:pt x="7163" y="4412"/>
                    <a:pt x="7206" y="4180"/>
                    <a:pt x="7261" y="4119"/>
                  </a:cubicBezTo>
                  <a:close/>
                </a:path>
              </a:pathLst>
            </a:custGeom>
            <a:solidFill>
              <a:srgbClr val="67AE12"/>
            </a:solidFill>
            <a:ln w="3175" cap="flat">
              <a:solidFill>
                <a:schemeClr val="bg1"/>
              </a:solidFill>
              <a:prstDash val="solid"/>
              <a:miter lim="800000"/>
              <a:headEnd/>
              <a:tailEnd/>
            </a:ln>
          </p:spPr>
          <p:txBody>
            <a:bodyPr lIns="91436" tIns="91436" rIns="91436" bIns="91436"/>
            <a:lstStyle/>
            <a:p>
              <a:endParaRPr lang="es-CO" sz="11401"/>
            </a:p>
          </p:txBody>
        </p:sp>
        <p:sp>
          <p:nvSpPr>
            <p:cNvPr id="57" name="Shape 1045"/>
            <p:cNvSpPr>
              <a:spLocks/>
            </p:cNvSpPr>
            <p:nvPr/>
          </p:nvSpPr>
          <p:spPr bwMode="auto">
            <a:xfrm>
              <a:off x="634479" y="1142139"/>
              <a:ext cx="1057765" cy="1093096"/>
            </a:xfrm>
            <a:custGeom>
              <a:avLst/>
              <a:gdLst>
                <a:gd name="T0" fmla="*/ 2147483646 w 21586"/>
                <a:gd name="T1" fmla="*/ 2147483646 h 21591"/>
                <a:gd name="T2" fmla="*/ 2147483646 w 21586"/>
                <a:gd name="T3" fmla="*/ 2147483646 h 21591"/>
                <a:gd name="T4" fmla="*/ 2147483646 w 21586"/>
                <a:gd name="T5" fmla="*/ 2147483646 h 21591"/>
                <a:gd name="T6" fmla="*/ 2147483646 w 21586"/>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6" h="21591" extrusionOk="0">
                  <a:moveTo>
                    <a:pt x="8326" y="21499"/>
                  </a:moveTo>
                  <a:cubicBezTo>
                    <a:pt x="8287" y="21533"/>
                    <a:pt x="8239" y="21577"/>
                    <a:pt x="8203" y="21586"/>
                  </a:cubicBezTo>
                  <a:cubicBezTo>
                    <a:pt x="8144" y="21600"/>
                    <a:pt x="8014" y="21580"/>
                    <a:pt x="7960" y="21554"/>
                  </a:cubicBezTo>
                  <a:cubicBezTo>
                    <a:pt x="7924" y="21537"/>
                    <a:pt x="7883" y="21458"/>
                    <a:pt x="7846" y="21446"/>
                  </a:cubicBezTo>
                  <a:cubicBezTo>
                    <a:pt x="7788" y="21430"/>
                    <a:pt x="7669" y="21468"/>
                    <a:pt x="7611" y="21483"/>
                  </a:cubicBezTo>
                  <a:cubicBezTo>
                    <a:pt x="7589" y="21488"/>
                    <a:pt x="7561" y="21499"/>
                    <a:pt x="7529" y="21513"/>
                  </a:cubicBezTo>
                  <a:cubicBezTo>
                    <a:pt x="7525" y="21498"/>
                    <a:pt x="7517" y="21486"/>
                    <a:pt x="7512" y="21477"/>
                  </a:cubicBezTo>
                  <a:cubicBezTo>
                    <a:pt x="7471" y="21431"/>
                    <a:pt x="7326" y="21417"/>
                    <a:pt x="7282" y="21374"/>
                  </a:cubicBezTo>
                  <a:cubicBezTo>
                    <a:pt x="7248" y="21340"/>
                    <a:pt x="7216" y="21244"/>
                    <a:pt x="7206" y="21198"/>
                  </a:cubicBezTo>
                  <a:cubicBezTo>
                    <a:pt x="7193" y="21135"/>
                    <a:pt x="7232" y="21002"/>
                    <a:pt x="7206" y="20942"/>
                  </a:cubicBezTo>
                  <a:cubicBezTo>
                    <a:pt x="7173" y="20864"/>
                    <a:pt x="7004" y="20776"/>
                    <a:pt x="6963" y="20703"/>
                  </a:cubicBezTo>
                  <a:cubicBezTo>
                    <a:pt x="6922" y="20631"/>
                    <a:pt x="6901" y="20464"/>
                    <a:pt x="6891" y="20383"/>
                  </a:cubicBezTo>
                  <a:cubicBezTo>
                    <a:pt x="6883" y="20315"/>
                    <a:pt x="6905" y="20176"/>
                    <a:pt x="6891" y="20108"/>
                  </a:cubicBezTo>
                  <a:cubicBezTo>
                    <a:pt x="6875" y="20023"/>
                    <a:pt x="6810" y="19861"/>
                    <a:pt x="6762" y="19788"/>
                  </a:cubicBezTo>
                  <a:cubicBezTo>
                    <a:pt x="6726" y="19732"/>
                    <a:pt x="6610" y="19649"/>
                    <a:pt x="6577" y="19590"/>
                  </a:cubicBezTo>
                  <a:cubicBezTo>
                    <a:pt x="6551" y="19544"/>
                    <a:pt x="6526" y="19439"/>
                    <a:pt x="6525" y="19387"/>
                  </a:cubicBezTo>
                  <a:cubicBezTo>
                    <a:pt x="6520" y="19320"/>
                    <a:pt x="6551" y="19187"/>
                    <a:pt x="6566" y="19121"/>
                  </a:cubicBezTo>
                  <a:cubicBezTo>
                    <a:pt x="6582" y="19061"/>
                    <a:pt x="6628" y="18946"/>
                    <a:pt x="6649" y="18887"/>
                  </a:cubicBezTo>
                  <a:cubicBezTo>
                    <a:pt x="6672" y="18815"/>
                    <a:pt x="6728" y="18673"/>
                    <a:pt x="6739" y="18600"/>
                  </a:cubicBezTo>
                  <a:cubicBezTo>
                    <a:pt x="6748" y="18540"/>
                    <a:pt x="6761" y="18416"/>
                    <a:pt x="6739" y="18360"/>
                  </a:cubicBezTo>
                  <a:cubicBezTo>
                    <a:pt x="6725" y="18327"/>
                    <a:pt x="6673" y="18271"/>
                    <a:pt x="6638" y="18256"/>
                  </a:cubicBezTo>
                  <a:cubicBezTo>
                    <a:pt x="6585" y="18234"/>
                    <a:pt x="6463" y="18263"/>
                    <a:pt x="6405" y="18256"/>
                  </a:cubicBezTo>
                  <a:cubicBezTo>
                    <a:pt x="6356" y="18251"/>
                    <a:pt x="6255" y="18236"/>
                    <a:pt x="6214" y="18211"/>
                  </a:cubicBezTo>
                  <a:cubicBezTo>
                    <a:pt x="6136" y="18165"/>
                    <a:pt x="6020" y="18019"/>
                    <a:pt x="5976" y="17941"/>
                  </a:cubicBezTo>
                  <a:cubicBezTo>
                    <a:pt x="5934" y="17869"/>
                    <a:pt x="5888" y="17711"/>
                    <a:pt x="5875" y="17631"/>
                  </a:cubicBezTo>
                  <a:cubicBezTo>
                    <a:pt x="5861" y="17541"/>
                    <a:pt x="5865" y="17360"/>
                    <a:pt x="5875" y="17270"/>
                  </a:cubicBezTo>
                  <a:cubicBezTo>
                    <a:pt x="5881" y="17229"/>
                    <a:pt x="5927" y="17147"/>
                    <a:pt x="5914" y="17107"/>
                  </a:cubicBezTo>
                  <a:cubicBezTo>
                    <a:pt x="5899" y="17064"/>
                    <a:pt x="5816" y="17000"/>
                    <a:pt x="5770" y="16982"/>
                  </a:cubicBezTo>
                  <a:cubicBezTo>
                    <a:pt x="5716" y="16960"/>
                    <a:pt x="5595" y="16962"/>
                    <a:pt x="5536" y="16969"/>
                  </a:cubicBezTo>
                  <a:cubicBezTo>
                    <a:pt x="5446" y="16978"/>
                    <a:pt x="5274" y="17049"/>
                    <a:pt x="5183" y="17063"/>
                  </a:cubicBezTo>
                  <a:cubicBezTo>
                    <a:pt x="5087" y="17079"/>
                    <a:pt x="4891" y="17083"/>
                    <a:pt x="4793" y="17086"/>
                  </a:cubicBezTo>
                  <a:cubicBezTo>
                    <a:pt x="4694" y="17087"/>
                    <a:pt x="4495" y="17071"/>
                    <a:pt x="4397" y="17076"/>
                  </a:cubicBezTo>
                  <a:cubicBezTo>
                    <a:pt x="4312" y="17082"/>
                    <a:pt x="4137" y="17097"/>
                    <a:pt x="4058" y="17125"/>
                  </a:cubicBezTo>
                  <a:cubicBezTo>
                    <a:pt x="4006" y="17144"/>
                    <a:pt x="3924" y="17221"/>
                    <a:pt x="3872" y="17238"/>
                  </a:cubicBezTo>
                  <a:cubicBezTo>
                    <a:pt x="3810" y="17260"/>
                    <a:pt x="3675" y="17279"/>
                    <a:pt x="3610" y="17270"/>
                  </a:cubicBezTo>
                  <a:cubicBezTo>
                    <a:pt x="3568" y="17264"/>
                    <a:pt x="3496" y="17215"/>
                    <a:pt x="3457" y="17203"/>
                  </a:cubicBezTo>
                  <a:cubicBezTo>
                    <a:pt x="3416" y="17188"/>
                    <a:pt x="3329" y="17161"/>
                    <a:pt x="3285" y="17162"/>
                  </a:cubicBezTo>
                  <a:cubicBezTo>
                    <a:pt x="3221" y="17165"/>
                    <a:pt x="3105" y="17225"/>
                    <a:pt x="3043" y="17238"/>
                  </a:cubicBezTo>
                  <a:cubicBezTo>
                    <a:pt x="2979" y="17252"/>
                    <a:pt x="2850" y="17290"/>
                    <a:pt x="2789" y="17270"/>
                  </a:cubicBezTo>
                  <a:cubicBezTo>
                    <a:pt x="2754" y="17257"/>
                    <a:pt x="2708" y="17196"/>
                    <a:pt x="2690" y="17166"/>
                  </a:cubicBezTo>
                  <a:cubicBezTo>
                    <a:pt x="2669" y="17133"/>
                    <a:pt x="2652" y="17060"/>
                    <a:pt x="2641" y="17024"/>
                  </a:cubicBezTo>
                  <a:cubicBezTo>
                    <a:pt x="2613" y="16944"/>
                    <a:pt x="2577" y="16778"/>
                    <a:pt x="2537" y="16703"/>
                  </a:cubicBezTo>
                  <a:cubicBezTo>
                    <a:pt x="2491" y="16621"/>
                    <a:pt x="2341" y="16492"/>
                    <a:pt x="2293" y="16410"/>
                  </a:cubicBezTo>
                  <a:cubicBezTo>
                    <a:pt x="2262" y="16355"/>
                    <a:pt x="2214" y="16238"/>
                    <a:pt x="2207" y="16177"/>
                  </a:cubicBezTo>
                  <a:cubicBezTo>
                    <a:pt x="2200" y="16110"/>
                    <a:pt x="2243" y="15979"/>
                    <a:pt x="2247" y="15912"/>
                  </a:cubicBezTo>
                  <a:cubicBezTo>
                    <a:pt x="2253" y="15812"/>
                    <a:pt x="2253" y="15607"/>
                    <a:pt x="2240" y="15508"/>
                  </a:cubicBezTo>
                  <a:cubicBezTo>
                    <a:pt x="2227" y="15419"/>
                    <a:pt x="2182" y="15245"/>
                    <a:pt x="2146" y="15163"/>
                  </a:cubicBezTo>
                  <a:cubicBezTo>
                    <a:pt x="2121" y="15103"/>
                    <a:pt x="2050" y="14991"/>
                    <a:pt x="2007" y="14944"/>
                  </a:cubicBezTo>
                  <a:cubicBezTo>
                    <a:pt x="1958" y="14889"/>
                    <a:pt x="1843" y="14795"/>
                    <a:pt x="1778" y="14757"/>
                  </a:cubicBezTo>
                  <a:cubicBezTo>
                    <a:pt x="1745" y="14737"/>
                    <a:pt x="1667" y="14715"/>
                    <a:pt x="1631" y="14697"/>
                  </a:cubicBezTo>
                  <a:cubicBezTo>
                    <a:pt x="1596" y="14679"/>
                    <a:pt x="1523" y="14645"/>
                    <a:pt x="1500" y="14615"/>
                  </a:cubicBezTo>
                  <a:cubicBezTo>
                    <a:pt x="1478" y="14588"/>
                    <a:pt x="1448" y="14514"/>
                    <a:pt x="1464" y="14483"/>
                  </a:cubicBezTo>
                  <a:cubicBezTo>
                    <a:pt x="1477" y="14457"/>
                    <a:pt x="1553" y="14452"/>
                    <a:pt x="1577" y="14433"/>
                  </a:cubicBezTo>
                  <a:cubicBezTo>
                    <a:pt x="1598" y="14416"/>
                    <a:pt x="1634" y="14374"/>
                    <a:pt x="1638" y="14348"/>
                  </a:cubicBezTo>
                  <a:cubicBezTo>
                    <a:pt x="1645" y="14318"/>
                    <a:pt x="1631" y="14251"/>
                    <a:pt x="1611" y="14227"/>
                  </a:cubicBezTo>
                  <a:cubicBezTo>
                    <a:pt x="1576" y="14186"/>
                    <a:pt x="1466" y="14156"/>
                    <a:pt x="1416" y="14136"/>
                  </a:cubicBezTo>
                  <a:cubicBezTo>
                    <a:pt x="1373" y="14118"/>
                    <a:pt x="1279" y="14098"/>
                    <a:pt x="1237" y="14074"/>
                  </a:cubicBezTo>
                  <a:cubicBezTo>
                    <a:pt x="1197" y="14053"/>
                    <a:pt x="1119" y="14001"/>
                    <a:pt x="1095" y="13963"/>
                  </a:cubicBezTo>
                  <a:cubicBezTo>
                    <a:pt x="1043" y="13886"/>
                    <a:pt x="1014" y="13698"/>
                    <a:pt x="998" y="13608"/>
                  </a:cubicBezTo>
                  <a:cubicBezTo>
                    <a:pt x="982" y="13518"/>
                    <a:pt x="944" y="13334"/>
                    <a:pt x="967" y="13247"/>
                  </a:cubicBezTo>
                  <a:cubicBezTo>
                    <a:pt x="977" y="13208"/>
                    <a:pt x="1030" y="13138"/>
                    <a:pt x="1059" y="13108"/>
                  </a:cubicBezTo>
                  <a:cubicBezTo>
                    <a:pt x="1090" y="13077"/>
                    <a:pt x="1171" y="13036"/>
                    <a:pt x="1206" y="13007"/>
                  </a:cubicBezTo>
                  <a:cubicBezTo>
                    <a:pt x="1233" y="12983"/>
                    <a:pt x="1273" y="12919"/>
                    <a:pt x="1305" y="12902"/>
                  </a:cubicBezTo>
                  <a:cubicBezTo>
                    <a:pt x="1335" y="12886"/>
                    <a:pt x="1407" y="12878"/>
                    <a:pt x="1442" y="12882"/>
                  </a:cubicBezTo>
                  <a:cubicBezTo>
                    <a:pt x="1495" y="12888"/>
                    <a:pt x="1589" y="12947"/>
                    <a:pt x="1642" y="12957"/>
                  </a:cubicBezTo>
                  <a:cubicBezTo>
                    <a:pt x="1701" y="12967"/>
                    <a:pt x="1827" y="12964"/>
                    <a:pt x="1886" y="12950"/>
                  </a:cubicBezTo>
                  <a:cubicBezTo>
                    <a:pt x="1925" y="12939"/>
                    <a:pt x="2000" y="12905"/>
                    <a:pt x="2028" y="12879"/>
                  </a:cubicBezTo>
                  <a:cubicBezTo>
                    <a:pt x="2079" y="12832"/>
                    <a:pt x="2149" y="12710"/>
                    <a:pt x="2168" y="12645"/>
                  </a:cubicBezTo>
                  <a:cubicBezTo>
                    <a:pt x="2185" y="12586"/>
                    <a:pt x="2180" y="12461"/>
                    <a:pt x="2175" y="12398"/>
                  </a:cubicBezTo>
                  <a:cubicBezTo>
                    <a:pt x="2170" y="12337"/>
                    <a:pt x="2148" y="12214"/>
                    <a:pt x="2129" y="12156"/>
                  </a:cubicBezTo>
                  <a:cubicBezTo>
                    <a:pt x="2113" y="12111"/>
                    <a:pt x="2054" y="12033"/>
                    <a:pt x="2046" y="11987"/>
                  </a:cubicBezTo>
                  <a:cubicBezTo>
                    <a:pt x="2041" y="11957"/>
                    <a:pt x="2041" y="11891"/>
                    <a:pt x="2060" y="11868"/>
                  </a:cubicBezTo>
                  <a:cubicBezTo>
                    <a:pt x="2089" y="11836"/>
                    <a:pt x="2188" y="11825"/>
                    <a:pt x="2233" y="11814"/>
                  </a:cubicBezTo>
                  <a:cubicBezTo>
                    <a:pt x="2262" y="11807"/>
                    <a:pt x="2321" y="11795"/>
                    <a:pt x="2351" y="11795"/>
                  </a:cubicBezTo>
                  <a:cubicBezTo>
                    <a:pt x="2439" y="11792"/>
                    <a:pt x="2613" y="11830"/>
                    <a:pt x="2701" y="11834"/>
                  </a:cubicBezTo>
                  <a:cubicBezTo>
                    <a:pt x="2747" y="11837"/>
                    <a:pt x="2841" y="11844"/>
                    <a:pt x="2887" y="11834"/>
                  </a:cubicBezTo>
                  <a:cubicBezTo>
                    <a:pt x="2914" y="11829"/>
                    <a:pt x="2963" y="11785"/>
                    <a:pt x="2991" y="11791"/>
                  </a:cubicBezTo>
                  <a:cubicBezTo>
                    <a:pt x="3021" y="11797"/>
                    <a:pt x="3043" y="11867"/>
                    <a:pt x="3070" y="11882"/>
                  </a:cubicBezTo>
                  <a:cubicBezTo>
                    <a:pt x="3123" y="11912"/>
                    <a:pt x="3254" y="11913"/>
                    <a:pt x="3316" y="11919"/>
                  </a:cubicBezTo>
                  <a:cubicBezTo>
                    <a:pt x="3378" y="11926"/>
                    <a:pt x="3509" y="11904"/>
                    <a:pt x="3563" y="11932"/>
                  </a:cubicBezTo>
                  <a:cubicBezTo>
                    <a:pt x="3616" y="11961"/>
                    <a:pt x="3655" y="12085"/>
                    <a:pt x="3700" y="12126"/>
                  </a:cubicBezTo>
                  <a:cubicBezTo>
                    <a:pt x="3733" y="12157"/>
                    <a:pt x="3812" y="12229"/>
                    <a:pt x="3859" y="12223"/>
                  </a:cubicBezTo>
                  <a:cubicBezTo>
                    <a:pt x="3904" y="12217"/>
                    <a:pt x="3962" y="12137"/>
                    <a:pt x="3978" y="12099"/>
                  </a:cubicBezTo>
                  <a:cubicBezTo>
                    <a:pt x="3993" y="12063"/>
                    <a:pt x="3986" y="11984"/>
                    <a:pt x="3982" y="11946"/>
                  </a:cubicBezTo>
                  <a:cubicBezTo>
                    <a:pt x="3976" y="11901"/>
                    <a:pt x="3940" y="11815"/>
                    <a:pt x="3936" y="11770"/>
                  </a:cubicBezTo>
                  <a:cubicBezTo>
                    <a:pt x="3931" y="11732"/>
                    <a:pt x="3936" y="11653"/>
                    <a:pt x="3943" y="11615"/>
                  </a:cubicBezTo>
                  <a:cubicBezTo>
                    <a:pt x="3952" y="11559"/>
                    <a:pt x="3988" y="11451"/>
                    <a:pt x="4011" y="11398"/>
                  </a:cubicBezTo>
                  <a:cubicBezTo>
                    <a:pt x="4028" y="11359"/>
                    <a:pt x="4080" y="11285"/>
                    <a:pt x="4096" y="11243"/>
                  </a:cubicBezTo>
                  <a:cubicBezTo>
                    <a:pt x="4116" y="11192"/>
                    <a:pt x="4153" y="11088"/>
                    <a:pt x="4150" y="11034"/>
                  </a:cubicBezTo>
                  <a:cubicBezTo>
                    <a:pt x="4146" y="10976"/>
                    <a:pt x="4081" y="10871"/>
                    <a:pt x="4067" y="10814"/>
                  </a:cubicBezTo>
                  <a:cubicBezTo>
                    <a:pt x="4050" y="10740"/>
                    <a:pt x="4050" y="10585"/>
                    <a:pt x="4032" y="10510"/>
                  </a:cubicBezTo>
                  <a:cubicBezTo>
                    <a:pt x="4019" y="10455"/>
                    <a:pt x="3993" y="10339"/>
                    <a:pt x="3956" y="10294"/>
                  </a:cubicBezTo>
                  <a:cubicBezTo>
                    <a:pt x="3906" y="10230"/>
                    <a:pt x="3743" y="10168"/>
                    <a:pt x="3678" y="10119"/>
                  </a:cubicBezTo>
                  <a:cubicBezTo>
                    <a:pt x="3630" y="10083"/>
                    <a:pt x="3560" y="9978"/>
                    <a:pt x="3502" y="9963"/>
                  </a:cubicBezTo>
                  <a:cubicBezTo>
                    <a:pt x="3469" y="9954"/>
                    <a:pt x="3398" y="9985"/>
                    <a:pt x="3362" y="9987"/>
                  </a:cubicBezTo>
                  <a:cubicBezTo>
                    <a:pt x="3309" y="9989"/>
                    <a:pt x="3200" y="9989"/>
                    <a:pt x="3152" y="9970"/>
                  </a:cubicBezTo>
                  <a:cubicBezTo>
                    <a:pt x="3074" y="9937"/>
                    <a:pt x="2959" y="9809"/>
                    <a:pt x="2901" y="9749"/>
                  </a:cubicBezTo>
                  <a:cubicBezTo>
                    <a:pt x="2834" y="9680"/>
                    <a:pt x="2717" y="9526"/>
                    <a:pt x="2658" y="9450"/>
                  </a:cubicBezTo>
                  <a:cubicBezTo>
                    <a:pt x="2580" y="9347"/>
                    <a:pt x="2436" y="9134"/>
                    <a:pt x="2354" y="9034"/>
                  </a:cubicBezTo>
                  <a:cubicBezTo>
                    <a:pt x="2276" y="8937"/>
                    <a:pt x="2115" y="8748"/>
                    <a:pt x="2021" y="8665"/>
                  </a:cubicBezTo>
                  <a:cubicBezTo>
                    <a:pt x="1965" y="8616"/>
                    <a:pt x="1831" y="8538"/>
                    <a:pt x="1770" y="8493"/>
                  </a:cubicBezTo>
                  <a:cubicBezTo>
                    <a:pt x="1639" y="8395"/>
                    <a:pt x="1394" y="8178"/>
                    <a:pt x="1263" y="8080"/>
                  </a:cubicBezTo>
                  <a:cubicBezTo>
                    <a:pt x="1186" y="8024"/>
                    <a:pt x="1018" y="7925"/>
                    <a:pt x="941" y="7868"/>
                  </a:cubicBezTo>
                  <a:cubicBezTo>
                    <a:pt x="874" y="7820"/>
                    <a:pt x="739" y="7725"/>
                    <a:pt x="683" y="7665"/>
                  </a:cubicBezTo>
                  <a:cubicBezTo>
                    <a:pt x="628" y="7607"/>
                    <a:pt x="553" y="7466"/>
                    <a:pt x="501" y="7404"/>
                  </a:cubicBezTo>
                  <a:cubicBezTo>
                    <a:pt x="448" y="7343"/>
                    <a:pt x="325" y="7231"/>
                    <a:pt x="265" y="7175"/>
                  </a:cubicBezTo>
                  <a:cubicBezTo>
                    <a:pt x="213" y="7126"/>
                    <a:pt x="92" y="7043"/>
                    <a:pt x="50" y="6986"/>
                  </a:cubicBezTo>
                  <a:cubicBezTo>
                    <a:pt x="32" y="6962"/>
                    <a:pt x="3" y="6904"/>
                    <a:pt x="0" y="6874"/>
                  </a:cubicBezTo>
                  <a:cubicBezTo>
                    <a:pt x="-3" y="6835"/>
                    <a:pt x="13" y="6750"/>
                    <a:pt x="39" y="6719"/>
                  </a:cubicBezTo>
                  <a:cubicBezTo>
                    <a:pt x="58" y="6697"/>
                    <a:pt x="118" y="6675"/>
                    <a:pt x="147" y="6669"/>
                  </a:cubicBezTo>
                  <a:cubicBezTo>
                    <a:pt x="183" y="6660"/>
                    <a:pt x="264" y="6685"/>
                    <a:pt x="297" y="6669"/>
                  </a:cubicBezTo>
                  <a:cubicBezTo>
                    <a:pt x="350" y="6643"/>
                    <a:pt x="396" y="6527"/>
                    <a:pt x="434" y="6483"/>
                  </a:cubicBezTo>
                  <a:cubicBezTo>
                    <a:pt x="464" y="6445"/>
                    <a:pt x="547" y="6387"/>
                    <a:pt x="569" y="6344"/>
                  </a:cubicBezTo>
                  <a:cubicBezTo>
                    <a:pt x="593" y="6294"/>
                    <a:pt x="583" y="6177"/>
                    <a:pt x="601" y="6125"/>
                  </a:cubicBezTo>
                  <a:cubicBezTo>
                    <a:pt x="621" y="6065"/>
                    <a:pt x="707" y="5965"/>
                    <a:pt x="723" y="5906"/>
                  </a:cubicBezTo>
                  <a:cubicBezTo>
                    <a:pt x="736" y="5850"/>
                    <a:pt x="736" y="5732"/>
                    <a:pt x="719" y="5678"/>
                  </a:cubicBezTo>
                  <a:cubicBezTo>
                    <a:pt x="710" y="5648"/>
                    <a:pt x="673" y="5593"/>
                    <a:pt x="648" y="5573"/>
                  </a:cubicBezTo>
                  <a:cubicBezTo>
                    <a:pt x="619" y="5551"/>
                    <a:pt x="544" y="5536"/>
                    <a:pt x="516" y="5516"/>
                  </a:cubicBezTo>
                  <a:cubicBezTo>
                    <a:pt x="487" y="5498"/>
                    <a:pt x="435" y="5453"/>
                    <a:pt x="419" y="5425"/>
                  </a:cubicBezTo>
                  <a:cubicBezTo>
                    <a:pt x="402" y="5396"/>
                    <a:pt x="379" y="5324"/>
                    <a:pt x="393" y="5294"/>
                  </a:cubicBezTo>
                  <a:cubicBezTo>
                    <a:pt x="403" y="5273"/>
                    <a:pt x="452" y="5250"/>
                    <a:pt x="475" y="5246"/>
                  </a:cubicBezTo>
                  <a:cubicBezTo>
                    <a:pt x="517" y="5238"/>
                    <a:pt x="608" y="5245"/>
                    <a:pt x="641" y="5269"/>
                  </a:cubicBezTo>
                  <a:cubicBezTo>
                    <a:pt x="676" y="5296"/>
                    <a:pt x="671" y="5397"/>
                    <a:pt x="701" y="5429"/>
                  </a:cubicBezTo>
                  <a:cubicBezTo>
                    <a:pt x="723" y="5450"/>
                    <a:pt x="784" y="5482"/>
                    <a:pt x="815" y="5479"/>
                  </a:cubicBezTo>
                  <a:cubicBezTo>
                    <a:pt x="853" y="5475"/>
                    <a:pt x="909" y="5419"/>
                    <a:pt x="938" y="5395"/>
                  </a:cubicBezTo>
                  <a:cubicBezTo>
                    <a:pt x="972" y="5365"/>
                    <a:pt x="1040" y="5302"/>
                    <a:pt x="1063" y="5262"/>
                  </a:cubicBezTo>
                  <a:cubicBezTo>
                    <a:pt x="1073" y="5246"/>
                    <a:pt x="1085" y="5208"/>
                    <a:pt x="1095" y="5174"/>
                  </a:cubicBezTo>
                  <a:cubicBezTo>
                    <a:pt x="1129" y="5172"/>
                    <a:pt x="1164" y="5163"/>
                    <a:pt x="1180" y="5149"/>
                  </a:cubicBezTo>
                  <a:cubicBezTo>
                    <a:pt x="1207" y="5123"/>
                    <a:pt x="1170" y="5029"/>
                    <a:pt x="1194" y="5001"/>
                  </a:cubicBezTo>
                  <a:cubicBezTo>
                    <a:pt x="1235" y="4952"/>
                    <a:pt x="1406" y="4974"/>
                    <a:pt x="1446" y="4924"/>
                  </a:cubicBezTo>
                  <a:cubicBezTo>
                    <a:pt x="1477" y="4888"/>
                    <a:pt x="1426" y="4775"/>
                    <a:pt x="1458" y="4739"/>
                  </a:cubicBezTo>
                  <a:cubicBezTo>
                    <a:pt x="1485" y="4709"/>
                    <a:pt x="1580" y="4704"/>
                    <a:pt x="1624" y="4705"/>
                  </a:cubicBezTo>
                  <a:cubicBezTo>
                    <a:pt x="1667" y="4706"/>
                    <a:pt x="1760" y="4723"/>
                    <a:pt x="1789" y="4753"/>
                  </a:cubicBezTo>
                  <a:cubicBezTo>
                    <a:pt x="1830" y="4792"/>
                    <a:pt x="1840" y="4912"/>
                    <a:pt x="1845" y="4967"/>
                  </a:cubicBezTo>
                  <a:cubicBezTo>
                    <a:pt x="1850" y="5028"/>
                    <a:pt x="1851" y="5157"/>
                    <a:pt x="1825" y="5215"/>
                  </a:cubicBezTo>
                  <a:cubicBezTo>
                    <a:pt x="1815" y="5238"/>
                    <a:pt x="1766" y="5268"/>
                    <a:pt x="1756" y="5291"/>
                  </a:cubicBezTo>
                  <a:cubicBezTo>
                    <a:pt x="1743" y="5322"/>
                    <a:pt x="1772" y="5404"/>
                    <a:pt x="1747" y="5429"/>
                  </a:cubicBezTo>
                  <a:cubicBezTo>
                    <a:pt x="1724" y="5450"/>
                    <a:pt x="1649" y="5450"/>
                    <a:pt x="1621" y="5440"/>
                  </a:cubicBezTo>
                  <a:cubicBezTo>
                    <a:pt x="1580" y="5425"/>
                    <a:pt x="1550" y="5329"/>
                    <a:pt x="1508" y="5318"/>
                  </a:cubicBezTo>
                  <a:cubicBezTo>
                    <a:pt x="1472" y="5309"/>
                    <a:pt x="1387" y="5332"/>
                    <a:pt x="1363" y="5359"/>
                  </a:cubicBezTo>
                  <a:cubicBezTo>
                    <a:pt x="1320" y="5407"/>
                    <a:pt x="1351" y="5551"/>
                    <a:pt x="1327" y="5611"/>
                  </a:cubicBezTo>
                  <a:cubicBezTo>
                    <a:pt x="1312" y="5649"/>
                    <a:pt x="1243" y="5709"/>
                    <a:pt x="1230" y="5749"/>
                  </a:cubicBezTo>
                  <a:cubicBezTo>
                    <a:pt x="1203" y="5828"/>
                    <a:pt x="1178" y="6012"/>
                    <a:pt x="1224" y="6084"/>
                  </a:cubicBezTo>
                  <a:cubicBezTo>
                    <a:pt x="1272" y="6156"/>
                    <a:pt x="1459" y="6218"/>
                    <a:pt x="1547" y="6237"/>
                  </a:cubicBezTo>
                  <a:cubicBezTo>
                    <a:pt x="1645" y="6258"/>
                    <a:pt x="1850" y="6245"/>
                    <a:pt x="1949" y="6237"/>
                  </a:cubicBezTo>
                  <a:cubicBezTo>
                    <a:pt x="2043" y="6230"/>
                    <a:pt x="2246" y="6233"/>
                    <a:pt x="2316" y="6177"/>
                  </a:cubicBezTo>
                  <a:cubicBezTo>
                    <a:pt x="2360" y="6143"/>
                    <a:pt x="2381" y="6028"/>
                    <a:pt x="2393" y="5976"/>
                  </a:cubicBezTo>
                  <a:cubicBezTo>
                    <a:pt x="2406" y="5918"/>
                    <a:pt x="2391" y="5797"/>
                    <a:pt x="2410" y="5739"/>
                  </a:cubicBezTo>
                  <a:cubicBezTo>
                    <a:pt x="2429" y="5683"/>
                    <a:pt x="2520" y="5595"/>
                    <a:pt x="2537" y="5539"/>
                  </a:cubicBezTo>
                  <a:cubicBezTo>
                    <a:pt x="2550" y="5491"/>
                    <a:pt x="2528" y="5392"/>
                    <a:pt x="2537" y="5343"/>
                  </a:cubicBezTo>
                  <a:cubicBezTo>
                    <a:pt x="2544" y="5294"/>
                    <a:pt x="2618" y="5197"/>
                    <a:pt x="2596" y="5152"/>
                  </a:cubicBezTo>
                  <a:cubicBezTo>
                    <a:pt x="2583" y="5123"/>
                    <a:pt x="2501" y="5122"/>
                    <a:pt x="2482" y="5098"/>
                  </a:cubicBezTo>
                  <a:cubicBezTo>
                    <a:pt x="2443" y="5048"/>
                    <a:pt x="2443" y="4918"/>
                    <a:pt x="2436" y="4856"/>
                  </a:cubicBezTo>
                  <a:cubicBezTo>
                    <a:pt x="2420" y="4717"/>
                    <a:pt x="2432" y="4435"/>
                    <a:pt x="2407" y="4296"/>
                  </a:cubicBezTo>
                  <a:cubicBezTo>
                    <a:pt x="2387" y="4172"/>
                    <a:pt x="2272" y="3938"/>
                    <a:pt x="2265" y="3814"/>
                  </a:cubicBezTo>
                  <a:cubicBezTo>
                    <a:pt x="2262" y="3769"/>
                    <a:pt x="2280" y="3680"/>
                    <a:pt x="2293" y="3638"/>
                  </a:cubicBezTo>
                  <a:cubicBezTo>
                    <a:pt x="2309" y="3584"/>
                    <a:pt x="2378" y="3487"/>
                    <a:pt x="2390" y="3431"/>
                  </a:cubicBezTo>
                  <a:cubicBezTo>
                    <a:pt x="2409" y="3342"/>
                    <a:pt x="2423" y="3153"/>
                    <a:pt x="2386" y="3070"/>
                  </a:cubicBezTo>
                  <a:cubicBezTo>
                    <a:pt x="2360" y="3013"/>
                    <a:pt x="2240" y="2942"/>
                    <a:pt x="2197" y="2894"/>
                  </a:cubicBezTo>
                  <a:cubicBezTo>
                    <a:pt x="2161" y="2855"/>
                    <a:pt x="2095" y="2772"/>
                    <a:pt x="2072" y="2725"/>
                  </a:cubicBezTo>
                  <a:cubicBezTo>
                    <a:pt x="2037" y="2658"/>
                    <a:pt x="2031" y="2494"/>
                    <a:pt x="1978" y="2438"/>
                  </a:cubicBezTo>
                  <a:cubicBezTo>
                    <a:pt x="1923" y="2380"/>
                    <a:pt x="1743" y="2361"/>
                    <a:pt x="1674" y="2321"/>
                  </a:cubicBezTo>
                  <a:cubicBezTo>
                    <a:pt x="1635" y="2296"/>
                    <a:pt x="1582" y="2214"/>
                    <a:pt x="1539" y="2202"/>
                  </a:cubicBezTo>
                  <a:cubicBezTo>
                    <a:pt x="1503" y="2191"/>
                    <a:pt x="1423" y="2207"/>
                    <a:pt x="1389" y="2222"/>
                  </a:cubicBezTo>
                  <a:cubicBezTo>
                    <a:pt x="1360" y="2233"/>
                    <a:pt x="1322" y="2291"/>
                    <a:pt x="1292" y="2293"/>
                  </a:cubicBezTo>
                  <a:cubicBezTo>
                    <a:pt x="1259" y="2296"/>
                    <a:pt x="1194" y="2265"/>
                    <a:pt x="1177" y="2239"/>
                  </a:cubicBezTo>
                  <a:cubicBezTo>
                    <a:pt x="1157" y="2207"/>
                    <a:pt x="1161" y="2124"/>
                    <a:pt x="1177" y="2090"/>
                  </a:cubicBezTo>
                  <a:cubicBezTo>
                    <a:pt x="1201" y="2037"/>
                    <a:pt x="1311" y="1970"/>
                    <a:pt x="1360" y="1935"/>
                  </a:cubicBezTo>
                  <a:cubicBezTo>
                    <a:pt x="1397" y="1906"/>
                    <a:pt x="1494" y="1874"/>
                    <a:pt x="1517" y="1834"/>
                  </a:cubicBezTo>
                  <a:cubicBezTo>
                    <a:pt x="1541" y="1789"/>
                    <a:pt x="1488" y="1676"/>
                    <a:pt x="1517" y="1634"/>
                  </a:cubicBezTo>
                  <a:cubicBezTo>
                    <a:pt x="1549" y="1587"/>
                    <a:pt x="1674" y="1557"/>
                    <a:pt x="1732" y="1547"/>
                  </a:cubicBezTo>
                  <a:cubicBezTo>
                    <a:pt x="1824" y="1527"/>
                    <a:pt x="2014" y="1544"/>
                    <a:pt x="2108" y="1542"/>
                  </a:cubicBezTo>
                  <a:cubicBezTo>
                    <a:pt x="2197" y="1542"/>
                    <a:pt x="2381" y="1562"/>
                    <a:pt x="2468" y="1540"/>
                  </a:cubicBezTo>
                  <a:cubicBezTo>
                    <a:pt x="2544" y="1521"/>
                    <a:pt x="2680" y="1439"/>
                    <a:pt x="2744" y="1398"/>
                  </a:cubicBezTo>
                  <a:cubicBezTo>
                    <a:pt x="2815" y="1352"/>
                    <a:pt x="2940" y="1239"/>
                    <a:pt x="3008" y="1188"/>
                  </a:cubicBezTo>
                  <a:cubicBezTo>
                    <a:pt x="3112" y="1111"/>
                    <a:pt x="3322" y="963"/>
                    <a:pt x="3427" y="891"/>
                  </a:cubicBezTo>
                  <a:cubicBezTo>
                    <a:pt x="3639" y="744"/>
                    <a:pt x="4084" y="476"/>
                    <a:pt x="4282" y="313"/>
                  </a:cubicBezTo>
                  <a:cubicBezTo>
                    <a:pt x="4359" y="249"/>
                    <a:pt x="4480" y="86"/>
                    <a:pt x="4565" y="29"/>
                  </a:cubicBezTo>
                  <a:cubicBezTo>
                    <a:pt x="4580" y="19"/>
                    <a:pt x="4599" y="10"/>
                    <a:pt x="4622" y="0"/>
                  </a:cubicBezTo>
                  <a:cubicBezTo>
                    <a:pt x="4679" y="91"/>
                    <a:pt x="4773" y="243"/>
                    <a:pt x="4807" y="309"/>
                  </a:cubicBezTo>
                  <a:cubicBezTo>
                    <a:pt x="4861" y="410"/>
                    <a:pt x="4963" y="615"/>
                    <a:pt x="4998" y="722"/>
                  </a:cubicBezTo>
                  <a:cubicBezTo>
                    <a:pt x="5029" y="822"/>
                    <a:pt x="5042" y="1034"/>
                    <a:pt x="5072" y="1134"/>
                  </a:cubicBezTo>
                  <a:cubicBezTo>
                    <a:pt x="5100" y="1220"/>
                    <a:pt x="5168" y="1390"/>
                    <a:pt x="5219" y="1465"/>
                  </a:cubicBezTo>
                  <a:cubicBezTo>
                    <a:pt x="5267" y="1536"/>
                    <a:pt x="5394" y="1656"/>
                    <a:pt x="5463" y="1709"/>
                  </a:cubicBezTo>
                  <a:cubicBezTo>
                    <a:pt x="5523" y="1754"/>
                    <a:pt x="5656" y="1831"/>
                    <a:pt x="5728" y="1860"/>
                  </a:cubicBezTo>
                  <a:cubicBezTo>
                    <a:pt x="5799" y="1890"/>
                    <a:pt x="5964" y="1895"/>
                    <a:pt x="6028" y="1938"/>
                  </a:cubicBezTo>
                  <a:cubicBezTo>
                    <a:pt x="6081" y="1974"/>
                    <a:pt x="6144" y="2088"/>
                    <a:pt x="6170" y="2145"/>
                  </a:cubicBezTo>
                  <a:cubicBezTo>
                    <a:pt x="6209" y="2225"/>
                    <a:pt x="6252" y="2401"/>
                    <a:pt x="6264" y="2489"/>
                  </a:cubicBezTo>
                  <a:cubicBezTo>
                    <a:pt x="6280" y="2604"/>
                    <a:pt x="6300" y="2844"/>
                    <a:pt x="6264" y="2955"/>
                  </a:cubicBezTo>
                  <a:cubicBezTo>
                    <a:pt x="6239" y="3030"/>
                    <a:pt x="6131" y="3159"/>
                    <a:pt x="6078" y="3218"/>
                  </a:cubicBezTo>
                  <a:cubicBezTo>
                    <a:pt x="5980" y="3329"/>
                    <a:pt x="5731" y="3502"/>
                    <a:pt x="5634" y="3614"/>
                  </a:cubicBezTo>
                  <a:cubicBezTo>
                    <a:pt x="5549" y="3712"/>
                    <a:pt x="5414" y="3932"/>
                    <a:pt x="5355" y="4047"/>
                  </a:cubicBezTo>
                  <a:cubicBezTo>
                    <a:pt x="5304" y="4145"/>
                    <a:pt x="5234" y="4356"/>
                    <a:pt x="5191" y="4458"/>
                  </a:cubicBezTo>
                  <a:cubicBezTo>
                    <a:pt x="5159" y="4535"/>
                    <a:pt x="5100" y="4689"/>
                    <a:pt x="5058" y="4760"/>
                  </a:cubicBezTo>
                  <a:cubicBezTo>
                    <a:pt x="5019" y="4826"/>
                    <a:pt x="4905" y="4937"/>
                    <a:pt x="4872" y="5006"/>
                  </a:cubicBezTo>
                  <a:cubicBezTo>
                    <a:pt x="4843" y="5068"/>
                    <a:pt x="4816" y="5200"/>
                    <a:pt x="4805" y="5266"/>
                  </a:cubicBezTo>
                  <a:cubicBezTo>
                    <a:pt x="4787" y="5370"/>
                    <a:pt x="4787" y="5581"/>
                    <a:pt x="4769" y="5685"/>
                  </a:cubicBezTo>
                  <a:cubicBezTo>
                    <a:pt x="4750" y="5783"/>
                    <a:pt x="4701" y="5979"/>
                    <a:pt x="4658" y="6070"/>
                  </a:cubicBezTo>
                  <a:cubicBezTo>
                    <a:pt x="4611" y="6166"/>
                    <a:pt x="4459" y="6327"/>
                    <a:pt x="4411" y="6422"/>
                  </a:cubicBezTo>
                  <a:cubicBezTo>
                    <a:pt x="4377" y="6491"/>
                    <a:pt x="4333" y="6641"/>
                    <a:pt x="4315" y="6716"/>
                  </a:cubicBezTo>
                  <a:cubicBezTo>
                    <a:pt x="4283" y="6839"/>
                    <a:pt x="4240" y="7088"/>
                    <a:pt x="4218" y="7212"/>
                  </a:cubicBezTo>
                  <a:cubicBezTo>
                    <a:pt x="4202" y="7297"/>
                    <a:pt x="4168" y="7466"/>
                    <a:pt x="4163" y="7550"/>
                  </a:cubicBezTo>
                  <a:cubicBezTo>
                    <a:pt x="4159" y="7666"/>
                    <a:pt x="4171" y="7900"/>
                    <a:pt x="4197" y="8013"/>
                  </a:cubicBezTo>
                  <a:cubicBezTo>
                    <a:pt x="4220" y="8117"/>
                    <a:pt x="4309" y="8315"/>
                    <a:pt x="4354" y="8411"/>
                  </a:cubicBezTo>
                  <a:cubicBezTo>
                    <a:pt x="4418" y="8553"/>
                    <a:pt x="4562" y="8831"/>
                    <a:pt x="4647" y="8963"/>
                  </a:cubicBezTo>
                  <a:cubicBezTo>
                    <a:pt x="4721" y="9078"/>
                    <a:pt x="4895" y="9290"/>
                    <a:pt x="4980" y="9398"/>
                  </a:cubicBezTo>
                  <a:cubicBezTo>
                    <a:pt x="5044" y="9481"/>
                    <a:pt x="5241" y="9726"/>
                    <a:pt x="5241" y="9726"/>
                  </a:cubicBezTo>
                  <a:lnTo>
                    <a:pt x="8568" y="9655"/>
                  </a:lnTo>
                  <a:cubicBezTo>
                    <a:pt x="8568" y="9655"/>
                    <a:pt x="8944" y="9099"/>
                    <a:pt x="9076" y="8918"/>
                  </a:cubicBezTo>
                  <a:cubicBezTo>
                    <a:pt x="9157" y="8809"/>
                    <a:pt x="9346" y="8608"/>
                    <a:pt x="9412" y="8489"/>
                  </a:cubicBezTo>
                  <a:cubicBezTo>
                    <a:pt x="9477" y="8376"/>
                    <a:pt x="9557" y="8127"/>
                    <a:pt x="9598" y="8003"/>
                  </a:cubicBezTo>
                  <a:cubicBezTo>
                    <a:pt x="9634" y="7898"/>
                    <a:pt x="9661" y="7669"/>
                    <a:pt x="9723" y="7573"/>
                  </a:cubicBezTo>
                  <a:cubicBezTo>
                    <a:pt x="9765" y="7511"/>
                    <a:pt x="9897" y="7423"/>
                    <a:pt x="9959" y="7379"/>
                  </a:cubicBezTo>
                  <a:cubicBezTo>
                    <a:pt x="10013" y="7339"/>
                    <a:pt x="10121" y="7255"/>
                    <a:pt x="10185" y="7235"/>
                  </a:cubicBezTo>
                  <a:cubicBezTo>
                    <a:pt x="10230" y="7223"/>
                    <a:pt x="10330" y="7222"/>
                    <a:pt x="10374" y="7235"/>
                  </a:cubicBezTo>
                  <a:cubicBezTo>
                    <a:pt x="10425" y="7253"/>
                    <a:pt x="10501" y="7331"/>
                    <a:pt x="10543" y="7361"/>
                  </a:cubicBezTo>
                  <a:cubicBezTo>
                    <a:pt x="10573" y="7384"/>
                    <a:pt x="10628" y="7438"/>
                    <a:pt x="10664" y="7449"/>
                  </a:cubicBezTo>
                  <a:cubicBezTo>
                    <a:pt x="10711" y="7463"/>
                    <a:pt x="10818" y="7464"/>
                    <a:pt x="10861" y="7443"/>
                  </a:cubicBezTo>
                  <a:cubicBezTo>
                    <a:pt x="10906" y="7419"/>
                    <a:pt x="10968" y="7331"/>
                    <a:pt x="10979" y="7283"/>
                  </a:cubicBezTo>
                  <a:cubicBezTo>
                    <a:pt x="10988" y="7244"/>
                    <a:pt x="10937" y="7165"/>
                    <a:pt x="10946" y="7125"/>
                  </a:cubicBezTo>
                  <a:cubicBezTo>
                    <a:pt x="10959" y="7075"/>
                    <a:pt x="11058" y="7009"/>
                    <a:pt x="11079" y="6963"/>
                  </a:cubicBezTo>
                  <a:cubicBezTo>
                    <a:pt x="11097" y="6919"/>
                    <a:pt x="11074" y="6813"/>
                    <a:pt x="11105" y="6776"/>
                  </a:cubicBezTo>
                  <a:cubicBezTo>
                    <a:pt x="11135" y="6739"/>
                    <a:pt x="11240" y="6723"/>
                    <a:pt x="11286" y="6709"/>
                  </a:cubicBezTo>
                  <a:cubicBezTo>
                    <a:pt x="11358" y="6686"/>
                    <a:pt x="11512" y="6673"/>
                    <a:pt x="11576" y="6635"/>
                  </a:cubicBezTo>
                  <a:cubicBezTo>
                    <a:pt x="11665" y="6581"/>
                    <a:pt x="11790" y="6414"/>
                    <a:pt x="11852" y="6333"/>
                  </a:cubicBezTo>
                  <a:cubicBezTo>
                    <a:pt x="11904" y="6267"/>
                    <a:pt x="11975" y="6106"/>
                    <a:pt x="12038" y="6047"/>
                  </a:cubicBezTo>
                  <a:cubicBezTo>
                    <a:pt x="12097" y="5990"/>
                    <a:pt x="12263" y="5933"/>
                    <a:pt x="12323" y="5878"/>
                  </a:cubicBezTo>
                  <a:cubicBezTo>
                    <a:pt x="12390" y="5818"/>
                    <a:pt x="12480" y="5664"/>
                    <a:pt x="12531" y="5593"/>
                  </a:cubicBezTo>
                  <a:cubicBezTo>
                    <a:pt x="12583" y="5524"/>
                    <a:pt x="12658" y="5358"/>
                    <a:pt x="12735" y="5314"/>
                  </a:cubicBezTo>
                  <a:cubicBezTo>
                    <a:pt x="12799" y="5277"/>
                    <a:pt x="12954" y="5281"/>
                    <a:pt x="13029" y="5283"/>
                  </a:cubicBezTo>
                  <a:cubicBezTo>
                    <a:pt x="13117" y="5286"/>
                    <a:pt x="13292" y="5324"/>
                    <a:pt x="13379" y="5333"/>
                  </a:cubicBezTo>
                  <a:cubicBezTo>
                    <a:pt x="13453" y="5343"/>
                    <a:pt x="13603" y="5369"/>
                    <a:pt x="13676" y="5360"/>
                  </a:cubicBezTo>
                  <a:cubicBezTo>
                    <a:pt x="13780" y="5350"/>
                    <a:pt x="13967" y="5247"/>
                    <a:pt x="14069" y="5232"/>
                  </a:cubicBezTo>
                  <a:cubicBezTo>
                    <a:pt x="14143" y="5221"/>
                    <a:pt x="14293" y="5249"/>
                    <a:pt x="14366" y="5239"/>
                  </a:cubicBezTo>
                  <a:cubicBezTo>
                    <a:pt x="14434" y="5230"/>
                    <a:pt x="14565" y="5192"/>
                    <a:pt x="14624" y="5162"/>
                  </a:cubicBezTo>
                  <a:cubicBezTo>
                    <a:pt x="14705" y="5121"/>
                    <a:pt x="14863" y="5017"/>
                    <a:pt x="14911" y="4942"/>
                  </a:cubicBezTo>
                  <a:cubicBezTo>
                    <a:pt x="14943" y="4890"/>
                    <a:pt x="14930" y="4764"/>
                    <a:pt x="14954" y="4709"/>
                  </a:cubicBezTo>
                  <a:cubicBezTo>
                    <a:pt x="14976" y="4655"/>
                    <a:pt x="15041" y="4551"/>
                    <a:pt x="15089" y="4516"/>
                  </a:cubicBezTo>
                  <a:cubicBezTo>
                    <a:pt x="15136" y="4484"/>
                    <a:pt x="15255" y="4473"/>
                    <a:pt x="15307" y="4452"/>
                  </a:cubicBezTo>
                  <a:cubicBezTo>
                    <a:pt x="15326" y="4445"/>
                    <a:pt x="15349" y="4435"/>
                    <a:pt x="15373" y="4423"/>
                  </a:cubicBezTo>
                  <a:cubicBezTo>
                    <a:pt x="15382" y="4430"/>
                    <a:pt x="15391" y="4435"/>
                    <a:pt x="15396" y="4439"/>
                  </a:cubicBezTo>
                  <a:cubicBezTo>
                    <a:pt x="15445" y="4479"/>
                    <a:pt x="15520" y="4578"/>
                    <a:pt x="15568" y="4619"/>
                  </a:cubicBezTo>
                  <a:cubicBezTo>
                    <a:pt x="15627" y="4671"/>
                    <a:pt x="15761" y="4758"/>
                    <a:pt x="15826" y="4805"/>
                  </a:cubicBezTo>
                  <a:cubicBezTo>
                    <a:pt x="15898" y="4856"/>
                    <a:pt x="16035" y="4971"/>
                    <a:pt x="16111" y="5016"/>
                  </a:cubicBezTo>
                  <a:cubicBezTo>
                    <a:pt x="16173" y="5053"/>
                    <a:pt x="16310" y="5102"/>
                    <a:pt x="16373" y="5133"/>
                  </a:cubicBezTo>
                  <a:cubicBezTo>
                    <a:pt x="16452" y="5172"/>
                    <a:pt x="16619" y="5242"/>
                    <a:pt x="16684" y="5301"/>
                  </a:cubicBezTo>
                  <a:cubicBezTo>
                    <a:pt x="16749" y="5359"/>
                    <a:pt x="16813" y="5529"/>
                    <a:pt x="16874" y="5593"/>
                  </a:cubicBezTo>
                  <a:cubicBezTo>
                    <a:pt x="16938" y="5658"/>
                    <a:pt x="17117" y="5731"/>
                    <a:pt x="17176" y="5801"/>
                  </a:cubicBezTo>
                  <a:cubicBezTo>
                    <a:pt x="17229" y="5862"/>
                    <a:pt x="17291" y="6016"/>
                    <a:pt x="17314" y="6094"/>
                  </a:cubicBezTo>
                  <a:cubicBezTo>
                    <a:pt x="17344" y="6198"/>
                    <a:pt x="17366" y="6417"/>
                    <a:pt x="17370" y="6526"/>
                  </a:cubicBezTo>
                  <a:cubicBezTo>
                    <a:pt x="17376" y="6656"/>
                    <a:pt x="17289" y="6929"/>
                    <a:pt x="17343" y="7050"/>
                  </a:cubicBezTo>
                  <a:cubicBezTo>
                    <a:pt x="17354" y="7076"/>
                    <a:pt x="17413" y="7103"/>
                    <a:pt x="17432" y="7125"/>
                  </a:cubicBezTo>
                  <a:cubicBezTo>
                    <a:pt x="17465" y="7162"/>
                    <a:pt x="17494" y="7263"/>
                    <a:pt x="17533" y="7294"/>
                  </a:cubicBezTo>
                  <a:cubicBezTo>
                    <a:pt x="17579" y="7331"/>
                    <a:pt x="17719" y="7327"/>
                    <a:pt x="17762" y="7368"/>
                  </a:cubicBezTo>
                  <a:cubicBezTo>
                    <a:pt x="17798" y="7402"/>
                    <a:pt x="17837" y="7504"/>
                    <a:pt x="17825" y="7550"/>
                  </a:cubicBezTo>
                  <a:cubicBezTo>
                    <a:pt x="17815" y="7598"/>
                    <a:pt x="17727" y="7667"/>
                    <a:pt x="17683" y="7692"/>
                  </a:cubicBezTo>
                  <a:cubicBezTo>
                    <a:pt x="17628" y="7723"/>
                    <a:pt x="17495" y="7737"/>
                    <a:pt x="17436" y="7760"/>
                  </a:cubicBezTo>
                  <a:cubicBezTo>
                    <a:pt x="17372" y="7785"/>
                    <a:pt x="17232" y="7830"/>
                    <a:pt x="17189" y="7881"/>
                  </a:cubicBezTo>
                  <a:cubicBezTo>
                    <a:pt x="17142" y="7941"/>
                    <a:pt x="17119" y="8098"/>
                    <a:pt x="17125" y="8172"/>
                  </a:cubicBezTo>
                  <a:cubicBezTo>
                    <a:pt x="17127" y="8206"/>
                    <a:pt x="17165" y="8264"/>
                    <a:pt x="17171" y="8297"/>
                  </a:cubicBezTo>
                  <a:cubicBezTo>
                    <a:pt x="17180" y="8346"/>
                    <a:pt x="17187" y="8447"/>
                    <a:pt x="17171" y="8493"/>
                  </a:cubicBezTo>
                  <a:cubicBezTo>
                    <a:pt x="17160" y="8526"/>
                    <a:pt x="17105" y="8575"/>
                    <a:pt x="17085" y="8605"/>
                  </a:cubicBezTo>
                  <a:cubicBezTo>
                    <a:pt x="17049" y="8658"/>
                    <a:pt x="16970" y="8766"/>
                    <a:pt x="16954" y="8827"/>
                  </a:cubicBezTo>
                  <a:cubicBezTo>
                    <a:pt x="16932" y="8901"/>
                    <a:pt x="16938" y="9057"/>
                    <a:pt x="16954" y="9132"/>
                  </a:cubicBezTo>
                  <a:cubicBezTo>
                    <a:pt x="16964" y="9184"/>
                    <a:pt x="17010" y="9282"/>
                    <a:pt x="17039" y="9327"/>
                  </a:cubicBezTo>
                  <a:cubicBezTo>
                    <a:pt x="17099" y="9420"/>
                    <a:pt x="17263" y="9574"/>
                    <a:pt x="17343" y="9651"/>
                  </a:cubicBezTo>
                  <a:cubicBezTo>
                    <a:pt x="17380" y="9688"/>
                    <a:pt x="17448" y="9773"/>
                    <a:pt x="17497" y="9790"/>
                  </a:cubicBezTo>
                  <a:cubicBezTo>
                    <a:pt x="17542" y="9807"/>
                    <a:pt x="17647" y="9807"/>
                    <a:pt x="17690" y="9788"/>
                  </a:cubicBezTo>
                  <a:cubicBezTo>
                    <a:pt x="17719" y="9775"/>
                    <a:pt x="17748" y="9717"/>
                    <a:pt x="17772" y="9699"/>
                  </a:cubicBezTo>
                  <a:cubicBezTo>
                    <a:pt x="17824" y="9662"/>
                    <a:pt x="17967" y="9643"/>
                    <a:pt x="18005" y="9594"/>
                  </a:cubicBezTo>
                  <a:cubicBezTo>
                    <a:pt x="18044" y="9545"/>
                    <a:pt x="18034" y="9410"/>
                    <a:pt x="18052" y="9352"/>
                  </a:cubicBezTo>
                  <a:cubicBezTo>
                    <a:pt x="18064" y="9307"/>
                    <a:pt x="18083" y="9210"/>
                    <a:pt x="18119" y="9179"/>
                  </a:cubicBezTo>
                  <a:cubicBezTo>
                    <a:pt x="18152" y="9150"/>
                    <a:pt x="18247" y="9125"/>
                    <a:pt x="18291" y="9132"/>
                  </a:cubicBezTo>
                  <a:cubicBezTo>
                    <a:pt x="18337" y="9138"/>
                    <a:pt x="18420" y="9191"/>
                    <a:pt x="18449" y="9226"/>
                  </a:cubicBezTo>
                  <a:cubicBezTo>
                    <a:pt x="18475" y="9262"/>
                    <a:pt x="18500" y="9352"/>
                    <a:pt x="18495" y="9395"/>
                  </a:cubicBezTo>
                  <a:cubicBezTo>
                    <a:pt x="18488" y="9461"/>
                    <a:pt x="18420" y="9586"/>
                    <a:pt x="18370" y="9632"/>
                  </a:cubicBezTo>
                  <a:cubicBezTo>
                    <a:pt x="18330" y="9669"/>
                    <a:pt x="18206" y="9685"/>
                    <a:pt x="18165" y="9724"/>
                  </a:cubicBezTo>
                  <a:cubicBezTo>
                    <a:pt x="18137" y="9751"/>
                    <a:pt x="18099" y="9828"/>
                    <a:pt x="18098" y="9868"/>
                  </a:cubicBezTo>
                  <a:cubicBezTo>
                    <a:pt x="18098" y="9910"/>
                    <a:pt x="18157" y="9982"/>
                    <a:pt x="18165" y="10023"/>
                  </a:cubicBezTo>
                  <a:cubicBezTo>
                    <a:pt x="18180" y="10085"/>
                    <a:pt x="18181" y="10213"/>
                    <a:pt x="18170" y="10274"/>
                  </a:cubicBezTo>
                  <a:cubicBezTo>
                    <a:pt x="18155" y="10348"/>
                    <a:pt x="18060" y="10478"/>
                    <a:pt x="18052" y="10555"/>
                  </a:cubicBezTo>
                  <a:cubicBezTo>
                    <a:pt x="18044" y="10609"/>
                    <a:pt x="18059" y="10725"/>
                    <a:pt x="18088" y="10774"/>
                  </a:cubicBezTo>
                  <a:cubicBezTo>
                    <a:pt x="18108" y="10810"/>
                    <a:pt x="18191" y="10846"/>
                    <a:pt x="18213" y="10882"/>
                  </a:cubicBezTo>
                  <a:cubicBezTo>
                    <a:pt x="18252" y="10949"/>
                    <a:pt x="18243" y="11111"/>
                    <a:pt x="18269" y="11183"/>
                  </a:cubicBezTo>
                  <a:cubicBezTo>
                    <a:pt x="18288" y="11231"/>
                    <a:pt x="18373" y="11361"/>
                    <a:pt x="18373" y="11361"/>
                  </a:cubicBezTo>
                  <a:lnTo>
                    <a:pt x="18484" y="11916"/>
                  </a:lnTo>
                  <a:lnTo>
                    <a:pt x="19272" y="11916"/>
                  </a:lnTo>
                  <a:lnTo>
                    <a:pt x="21243" y="10143"/>
                  </a:lnTo>
                  <a:cubicBezTo>
                    <a:pt x="21230" y="10290"/>
                    <a:pt x="21221" y="10446"/>
                    <a:pt x="21217" y="10544"/>
                  </a:cubicBezTo>
                  <a:cubicBezTo>
                    <a:pt x="21212" y="10677"/>
                    <a:pt x="21192" y="10949"/>
                    <a:pt x="21224" y="11078"/>
                  </a:cubicBezTo>
                  <a:cubicBezTo>
                    <a:pt x="21250" y="11179"/>
                    <a:pt x="21371" y="11356"/>
                    <a:pt x="21418" y="11450"/>
                  </a:cubicBezTo>
                  <a:cubicBezTo>
                    <a:pt x="21456" y="11525"/>
                    <a:pt x="21549" y="11672"/>
                    <a:pt x="21568" y="11754"/>
                  </a:cubicBezTo>
                  <a:cubicBezTo>
                    <a:pt x="21584" y="11823"/>
                    <a:pt x="21597" y="11972"/>
                    <a:pt x="21568" y="12037"/>
                  </a:cubicBezTo>
                  <a:cubicBezTo>
                    <a:pt x="21542" y="12097"/>
                    <a:pt x="21433" y="12186"/>
                    <a:pt x="21375" y="12220"/>
                  </a:cubicBezTo>
                  <a:cubicBezTo>
                    <a:pt x="21305" y="12261"/>
                    <a:pt x="21136" y="12291"/>
                    <a:pt x="21060" y="12321"/>
                  </a:cubicBezTo>
                  <a:cubicBezTo>
                    <a:pt x="20939" y="12370"/>
                    <a:pt x="20699" y="12476"/>
                    <a:pt x="20594" y="12551"/>
                  </a:cubicBezTo>
                  <a:cubicBezTo>
                    <a:pt x="20528" y="12600"/>
                    <a:pt x="20417" y="12724"/>
                    <a:pt x="20365" y="12788"/>
                  </a:cubicBezTo>
                  <a:cubicBezTo>
                    <a:pt x="20308" y="12859"/>
                    <a:pt x="20210" y="13016"/>
                    <a:pt x="20158" y="13092"/>
                  </a:cubicBezTo>
                  <a:cubicBezTo>
                    <a:pt x="20113" y="13157"/>
                    <a:pt x="20035" y="13298"/>
                    <a:pt x="19979" y="13355"/>
                  </a:cubicBezTo>
                  <a:cubicBezTo>
                    <a:pt x="19907" y="13430"/>
                    <a:pt x="19724" y="13540"/>
                    <a:pt x="19636" y="13599"/>
                  </a:cubicBezTo>
                  <a:cubicBezTo>
                    <a:pt x="19518" y="13675"/>
                    <a:pt x="19259" y="13800"/>
                    <a:pt x="19149" y="13889"/>
                  </a:cubicBezTo>
                  <a:cubicBezTo>
                    <a:pt x="19090" y="13937"/>
                    <a:pt x="18999" y="14061"/>
                    <a:pt x="18942" y="14112"/>
                  </a:cubicBezTo>
                  <a:cubicBezTo>
                    <a:pt x="18881" y="14167"/>
                    <a:pt x="18755" y="14275"/>
                    <a:pt x="18677" y="14307"/>
                  </a:cubicBezTo>
                  <a:cubicBezTo>
                    <a:pt x="18608" y="14337"/>
                    <a:pt x="18446" y="14331"/>
                    <a:pt x="18377" y="14362"/>
                  </a:cubicBezTo>
                  <a:cubicBezTo>
                    <a:pt x="18294" y="14400"/>
                    <a:pt x="18138" y="14513"/>
                    <a:pt x="18098" y="14592"/>
                  </a:cubicBezTo>
                  <a:cubicBezTo>
                    <a:pt x="18036" y="14712"/>
                    <a:pt x="18054" y="14993"/>
                    <a:pt x="18069" y="15125"/>
                  </a:cubicBezTo>
                  <a:cubicBezTo>
                    <a:pt x="18079" y="15219"/>
                    <a:pt x="18157" y="15397"/>
                    <a:pt x="18170" y="15490"/>
                  </a:cubicBezTo>
                  <a:cubicBezTo>
                    <a:pt x="18180" y="15564"/>
                    <a:pt x="18220" y="15731"/>
                    <a:pt x="18170" y="15787"/>
                  </a:cubicBezTo>
                  <a:cubicBezTo>
                    <a:pt x="18137" y="15825"/>
                    <a:pt x="18015" y="15802"/>
                    <a:pt x="17969" y="15821"/>
                  </a:cubicBezTo>
                  <a:cubicBezTo>
                    <a:pt x="17915" y="15844"/>
                    <a:pt x="17818" y="15918"/>
                    <a:pt x="17784" y="15963"/>
                  </a:cubicBezTo>
                  <a:cubicBezTo>
                    <a:pt x="17735" y="16028"/>
                    <a:pt x="17717" y="16196"/>
                    <a:pt x="17668" y="16261"/>
                  </a:cubicBezTo>
                  <a:cubicBezTo>
                    <a:pt x="17616" y="16329"/>
                    <a:pt x="17472" y="16411"/>
                    <a:pt x="17383" y="16477"/>
                  </a:cubicBezTo>
                  <a:cubicBezTo>
                    <a:pt x="17366" y="16489"/>
                    <a:pt x="17351" y="16500"/>
                    <a:pt x="17340" y="16511"/>
                  </a:cubicBezTo>
                  <a:cubicBezTo>
                    <a:pt x="17262" y="16582"/>
                    <a:pt x="17119" y="16736"/>
                    <a:pt x="17053" y="16815"/>
                  </a:cubicBezTo>
                  <a:cubicBezTo>
                    <a:pt x="16993" y="16888"/>
                    <a:pt x="16864" y="17035"/>
                    <a:pt x="16827" y="17121"/>
                  </a:cubicBezTo>
                  <a:cubicBezTo>
                    <a:pt x="16777" y="17236"/>
                    <a:pt x="16690" y="17490"/>
                    <a:pt x="16732" y="17608"/>
                  </a:cubicBezTo>
                  <a:cubicBezTo>
                    <a:pt x="16748" y="17655"/>
                    <a:pt x="16859" y="17702"/>
                    <a:pt x="16889" y="17742"/>
                  </a:cubicBezTo>
                  <a:cubicBezTo>
                    <a:pt x="16923" y="17789"/>
                    <a:pt x="16968" y="17895"/>
                    <a:pt x="16980" y="17950"/>
                  </a:cubicBezTo>
                  <a:cubicBezTo>
                    <a:pt x="16995" y="18027"/>
                    <a:pt x="17007" y="18191"/>
                    <a:pt x="16980" y="18266"/>
                  </a:cubicBezTo>
                  <a:cubicBezTo>
                    <a:pt x="16962" y="18312"/>
                    <a:pt x="16885" y="18382"/>
                    <a:pt x="16850" y="18418"/>
                  </a:cubicBezTo>
                  <a:cubicBezTo>
                    <a:pt x="16830" y="18441"/>
                    <a:pt x="16777" y="18477"/>
                    <a:pt x="16765" y="18504"/>
                  </a:cubicBezTo>
                  <a:cubicBezTo>
                    <a:pt x="16751" y="18540"/>
                    <a:pt x="16769" y="18616"/>
                    <a:pt x="16769" y="18653"/>
                  </a:cubicBezTo>
                  <a:cubicBezTo>
                    <a:pt x="16771" y="18696"/>
                    <a:pt x="16784" y="18783"/>
                    <a:pt x="16769" y="18824"/>
                  </a:cubicBezTo>
                  <a:cubicBezTo>
                    <a:pt x="16749" y="18879"/>
                    <a:pt x="16648" y="18955"/>
                    <a:pt x="16617" y="19004"/>
                  </a:cubicBezTo>
                  <a:cubicBezTo>
                    <a:pt x="16545" y="19115"/>
                    <a:pt x="16413" y="19346"/>
                    <a:pt x="16388" y="19473"/>
                  </a:cubicBezTo>
                  <a:cubicBezTo>
                    <a:pt x="16379" y="19515"/>
                    <a:pt x="16377" y="19572"/>
                    <a:pt x="16379" y="19635"/>
                  </a:cubicBezTo>
                  <a:cubicBezTo>
                    <a:pt x="16304" y="19632"/>
                    <a:pt x="16218" y="19639"/>
                    <a:pt x="16169" y="19653"/>
                  </a:cubicBezTo>
                  <a:cubicBezTo>
                    <a:pt x="16118" y="19666"/>
                    <a:pt x="16017" y="19716"/>
                    <a:pt x="15987" y="19756"/>
                  </a:cubicBezTo>
                  <a:cubicBezTo>
                    <a:pt x="15948" y="19811"/>
                    <a:pt x="15978" y="19964"/>
                    <a:pt x="15939" y="20018"/>
                  </a:cubicBezTo>
                  <a:cubicBezTo>
                    <a:pt x="15908" y="20062"/>
                    <a:pt x="15803" y="20113"/>
                    <a:pt x="15749" y="20131"/>
                  </a:cubicBezTo>
                  <a:cubicBezTo>
                    <a:pt x="15700" y="20146"/>
                    <a:pt x="15594" y="20157"/>
                    <a:pt x="15543" y="20149"/>
                  </a:cubicBezTo>
                  <a:cubicBezTo>
                    <a:pt x="15474" y="20138"/>
                    <a:pt x="15344" y="20078"/>
                    <a:pt x="15291" y="20036"/>
                  </a:cubicBezTo>
                  <a:cubicBezTo>
                    <a:pt x="15252" y="20006"/>
                    <a:pt x="15218" y="19909"/>
                    <a:pt x="15176" y="19883"/>
                  </a:cubicBezTo>
                  <a:cubicBezTo>
                    <a:pt x="15143" y="19861"/>
                    <a:pt x="15059" y="19855"/>
                    <a:pt x="15019" y="19852"/>
                  </a:cubicBezTo>
                  <a:cubicBezTo>
                    <a:pt x="14928" y="19844"/>
                    <a:pt x="14747" y="19848"/>
                    <a:pt x="14656" y="19860"/>
                  </a:cubicBezTo>
                  <a:cubicBezTo>
                    <a:pt x="14541" y="19876"/>
                    <a:pt x="14301" y="19917"/>
                    <a:pt x="14203" y="19977"/>
                  </a:cubicBezTo>
                  <a:cubicBezTo>
                    <a:pt x="14133" y="20021"/>
                    <a:pt x="14059" y="20177"/>
                    <a:pt x="13993" y="20225"/>
                  </a:cubicBezTo>
                  <a:cubicBezTo>
                    <a:pt x="13934" y="20267"/>
                    <a:pt x="13791" y="20315"/>
                    <a:pt x="13722" y="20338"/>
                  </a:cubicBezTo>
                  <a:cubicBezTo>
                    <a:pt x="13676" y="20353"/>
                    <a:pt x="13572" y="20355"/>
                    <a:pt x="13535" y="20383"/>
                  </a:cubicBezTo>
                  <a:cubicBezTo>
                    <a:pt x="13486" y="20421"/>
                    <a:pt x="13440" y="20541"/>
                    <a:pt x="13426" y="20600"/>
                  </a:cubicBezTo>
                  <a:cubicBezTo>
                    <a:pt x="13411" y="20658"/>
                    <a:pt x="13446" y="20787"/>
                    <a:pt x="13421" y="20842"/>
                  </a:cubicBezTo>
                  <a:cubicBezTo>
                    <a:pt x="13401" y="20886"/>
                    <a:pt x="13315" y="20946"/>
                    <a:pt x="13279" y="20977"/>
                  </a:cubicBezTo>
                  <a:cubicBezTo>
                    <a:pt x="13221" y="21028"/>
                    <a:pt x="13110" y="21137"/>
                    <a:pt x="13039" y="21167"/>
                  </a:cubicBezTo>
                  <a:cubicBezTo>
                    <a:pt x="12969" y="21198"/>
                    <a:pt x="12796" y="21176"/>
                    <a:pt x="12730" y="21217"/>
                  </a:cubicBezTo>
                  <a:cubicBezTo>
                    <a:pt x="12675" y="21250"/>
                    <a:pt x="12626" y="21374"/>
                    <a:pt x="12581" y="21419"/>
                  </a:cubicBezTo>
                  <a:cubicBezTo>
                    <a:pt x="12554" y="21447"/>
                    <a:pt x="12495" y="21503"/>
                    <a:pt x="12457" y="21518"/>
                  </a:cubicBezTo>
                  <a:cubicBezTo>
                    <a:pt x="12414" y="21536"/>
                    <a:pt x="12313" y="21550"/>
                    <a:pt x="12267" y="21541"/>
                  </a:cubicBezTo>
                  <a:cubicBezTo>
                    <a:pt x="12171" y="21522"/>
                    <a:pt x="11992" y="21426"/>
                    <a:pt x="11929" y="21356"/>
                  </a:cubicBezTo>
                  <a:cubicBezTo>
                    <a:pt x="11871" y="21295"/>
                    <a:pt x="11819" y="21134"/>
                    <a:pt x="11799" y="21054"/>
                  </a:cubicBezTo>
                  <a:cubicBezTo>
                    <a:pt x="11780" y="20981"/>
                    <a:pt x="11826" y="20810"/>
                    <a:pt x="11770" y="20757"/>
                  </a:cubicBezTo>
                  <a:cubicBezTo>
                    <a:pt x="11751" y="20739"/>
                    <a:pt x="11691" y="20757"/>
                    <a:pt x="11666" y="20748"/>
                  </a:cubicBezTo>
                  <a:cubicBezTo>
                    <a:pt x="11639" y="20739"/>
                    <a:pt x="11587" y="20709"/>
                    <a:pt x="11576" y="20684"/>
                  </a:cubicBezTo>
                  <a:cubicBezTo>
                    <a:pt x="11558" y="20654"/>
                    <a:pt x="11567" y="20579"/>
                    <a:pt x="11576" y="20545"/>
                  </a:cubicBezTo>
                  <a:cubicBezTo>
                    <a:pt x="11584" y="20511"/>
                    <a:pt x="11641" y="20454"/>
                    <a:pt x="11642" y="20419"/>
                  </a:cubicBezTo>
                  <a:cubicBezTo>
                    <a:pt x="11643" y="20380"/>
                    <a:pt x="11609" y="20303"/>
                    <a:pt x="11580" y="20274"/>
                  </a:cubicBezTo>
                  <a:cubicBezTo>
                    <a:pt x="11556" y="20252"/>
                    <a:pt x="11483" y="20248"/>
                    <a:pt x="11456" y="20229"/>
                  </a:cubicBezTo>
                  <a:cubicBezTo>
                    <a:pt x="11432" y="20213"/>
                    <a:pt x="11407" y="20152"/>
                    <a:pt x="11380" y="20139"/>
                  </a:cubicBezTo>
                  <a:cubicBezTo>
                    <a:pt x="11339" y="20122"/>
                    <a:pt x="11241" y="20119"/>
                    <a:pt x="11203" y="20139"/>
                  </a:cubicBezTo>
                  <a:cubicBezTo>
                    <a:pt x="11165" y="20160"/>
                    <a:pt x="11146" y="20256"/>
                    <a:pt x="11112" y="20284"/>
                  </a:cubicBezTo>
                  <a:cubicBezTo>
                    <a:pt x="11080" y="20310"/>
                    <a:pt x="10997" y="20331"/>
                    <a:pt x="10955" y="20338"/>
                  </a:cubicBezTo>
                  <a:cubicBezTo>
                    <a:pt x="10907" y="20346"/>
                    <a:pt x="10802" y="20361"/>
                    <a:pt x="10760" y="20338"/>
                  </a:cubicBezTo>
                  <a:cubicBezTo>
                    <a:pt x="10716" y="20312"/>
                    <a:pt x="10694" y="20206"/>
                    <a:pt x="10664" y="20167"/>
                  </a:cubicBezTo>
                  <a:cubicBezTo>
                    <a:pt x="10621" y="20108"/>
                    <a:pt x="10521" y="19996"/>
                    <a:pt x="10459" y="19955"/>
                  </a:cubicBezTo>
                  <a:cubicBezTo>
                    <a:pt x="10406" y="19920"/>
                    <a:pt x="10285" y="19867"/>
                    <a:pt x="10220" y="19860"/>
                  </a:cubicBezTo>
                  <a:cubicBezTo>
                    <a:pt x="10187" y="19857"/>
                    <a:pt x="10113" y="19863"/>
                    <a:pt x="10087" y="19883"/>
                  </a:cubicBezTo>
                  <a:cubicBezTo>
                    <a:pt x="10046" y="19914"/>
                    <a:pt x="10014" y="20022"/>
                    <a:pt x="10005" y="20073"/>
                  </a:cubicBezTo>
                  <a:cubicBezTo>
                    <a:pt x="9987" y="20191"/>
                    <a:pt x="10033" y="20431"/>
                    <a:pt x="10049" y="20549"/>
                  </a:cubicBezTo>
                  <a:cubicBezTo>
                    <a:pt x="10060" y="20628"/>
                    <a:pt x="10095" y="20785"/>
                    <a:pt x="10106" y="20866"/>
                  </a:cubicBezTo>
                  <a:cubicBezTo>
                    <a:pt x="10116" y="20939"/>
                    <a:pt x="10164" y="21090"/>
                    <a:pt x="10139" y="21163"/>
                  </a:cubicBezTo>
                  <a:cubicBezTo>
                    <a:pt x="10129" y="21194"/>
                    <a:pt x="10080" y="21248"/>
                    <a:pt x="10049" y="21262"/>
                  </a:cubicBezTo>
                  <a:cubicBezTo>
                    <a:pt x="9991" y="21287"/>
                    <a:pt x="9858" y="21265"/>
                    <a:pt x="9796" y="21262"/>
                  </a:cubicBezTo>
                  <a:cubicBezTo>
                    <a:pt x="9746" y="21258"/>
                    <a:pt x="9645" y="21250"/>
                    <a:pt x="9596" y="21239"/>
                  </a:cubicBezTo>
                  <a:cubicBezTo>
                    <a:pt x="9527" y="21223"/>
                    <a:pt x="9399" y="21156"/>
                    <a:pt x="9328" y="21145"/>
                  </a:cubicBezTo>
                  <a:cubicBezTo>
                    <a:pt x="9261" y="21133"/>
                    <a:pt x="9121" y="21138"/>
                    <a:pt x="9052" y="21149"/>
                  </a:cubicBezTo>
                  <a:cubicBezTo>
                    <a:pt x="8975" y="21161"/>
                    <a:pt x="8827" y="21208"/>
                    <a:pt x="8756" y="21239"/>
                  </a:cubicBezTo>
                  <a:cubicBezTo>
                    <a:pt x="8653" y="21284"/>
                    <a:pt x="8464" y="21404"/>
                    <a:pt x="8370" y="21464"/>
                  </a:cubicBezTo>
                  <a:cubicBezTo>
                    <a:pt x="8357" y="21472"/>
                    <a:pt x="8343" y="21486"/>
                    <a:pt x="8326" y="2149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58" name="Shape 1046"/>
            <p:cNvSpPr>
              <a:spLocks/>
            </p:cNvSpPr>
            <p:nvPr/>
          </p:nvSpPr>
          <p:spPr bwMode="auto">
            <a:xfrm>
              <a:off x="635070" y="1141299"/>
              <a:ext cx="1056790" cy="1093303"/>
            </a:xfrm>
            <a:custGeom>
              <a:avLst/>
              <a:gdLst>
                <a:gd name="T0" fmla="*/ 2147483646 w 21586"/>
                <a:gd name="T1" fmla="*/ 2147483646 h 21591"/>
                <a:gd name="T2" fmla="*/ 2147483646 w 21586"/>
                <a:gd name="T3" fmla="*/ 2147483646 h 21591"/>
                <a:gd name="T4" fmla="*/ 2147483646 w 21586"/>
                <a:gd name="T5" fmla="*/ 2147483646 h 21591"/>
                <a:gd name="T6" fmla="*/ 2147483646 w 21586"/>
                <a:gd name="T7" fmla="*/ 2147483646 h 21591"/>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86" h="21591" extrusionOk="0">
                  <a:moveTo>
                    <a:pt x="8326" y="21499"/>
                  </a:moveTo>
                  <a:cubicBezTo>
                    <a:pt x="8287" y="21533"/>
                    <a:pt x="8239" y="21577"/>
                    <a:pt x="8203" y="21586"/>
                  </a:cubicBezTo>
                  <a:cubicBezTo>
                    <a:pt x="8144" y="21600"/>
                    <a:pt x="8014" y="21580"/>
                    <a:pt x="7960" y="21554"/>
                  </a:cubicBezTo>
                  <a:cubicBezTo>
                    <a:pt x="7924" y="21537"/>
                    <a:pt x="7883" y="21458"/>
                    <a:pt x="7846" y="21446"/>
                  </a:cubicBezTo>
                  <a:cubicBezTo>
                    <a:pt x="7788" y="21430"/>
                    <a:pt x="7669" y="21468"/>
                    <a:pt x="7611" y="21483"/>
                  </a:cubicBezTo>
                  <a:cubicBezTo>
                    <a:pt x="7589" y="21488"/>
                    <a:pt x="7561" y="21499"/>
                    <a:pt x="7529" y="21513"/>
                  </a:cubicBezTo>
                  <a:cubicBezTo>
                    <a:pt x="7525" y="21498"/>
                    <a:pt x="7517" y="21486"/>
                    <a:pt x="7512" y="21477"/>
                  </a:cubicBezTo>
                  <a:cubicBezTo>
                    <a:pt x="7471" y="21431"/>
                    <a:pt x="7326" y="21417"/>
                    <a:pt x="7282" y="21374"/>
                  </a:cubicBezTo>
                  <a:cubicBezTo>
                    <a:pt x="7248" y="21340"/>
                    <a:pt x="7216" y="21244"/>
                    <a:pt x="7206" y="21198"/>
                  </a:cubicBezTo>
                  <a:cubicBezTo>
                    <a:pt x="7193" y="21135"/>
                    <a:pt x="7232" y="21002"/>
                    <a:pt x="7206" y="20942"/>
                  </a:cubicBezTo>
                  <a:cubicBezTo>
                    <a:pt x="7173" y="20864"/>
                    <a:pt x="7004" y="20776"/>
                    <a:pt x="6963" y="20703"/>
                  </a:cubicBezTo>
                  <a:cubicBezTo>
                    <a:pt x="6922" y="20631"/>
                    <a:pt x="6901" y="20464"/>
                    <a:pt x="6891" y="20383"/>
                  </a:cubicBezTo>
                  <a:cubicBezTo>
                    <a:pt x="6883" y="20315"/>
                    <a:pt x="6905" y="20176"/>
                    <a:pt x="6891" y="20108"/>
                  </a:cubicBezTo>
                  <a:cubicBezTo>
                    <a:pt x="6875" y="20023"/>
                    <a:pt x="6810" y="19861"/>
                    <a:pt x="6762" y="19788"/>
                  </a:cubicBezTo>
                  <a:cubicBezTo>
                    <a:pt x="6726" y="19732"/>
                    <a:pt x="6610" y="19649"/>
                    <a:pt x="6577" y="19590"/>
                  </a:cubicBezTo>
                  <a:cubicBezTo>
                    <a:pt x="6551" y="19544"/>
                    <a:pt x="6526" y="19439"/>
                    <a:pt x="6525" y="19387"/>
                  </a:cubicBezTo>
                  <a:cubicBezTo>
                    <a:pt x="6520" y="19320"/>
                    <a:pt x="6551" y="19187"/>
                    <a:pt x="6566" y="19121"/>
                  </a:cubicBezTo>
                  <a:cubicBezTo>
                    <a:pt x="6582" y="19061"/>
                    <a:pt x="6628" y="18946"/>
                    <a:pt x="6649" y="18887"/>
                  </a:cubicBezTo>
                  <a:cubicBezTo>
                    <a:pt x="6672" y="18815"/>
                    <a:pt x="6728" y="18673"/>
                    <a:pt x="6739" y="18600"/>
                  </a:cubicBezTo>
                  <a:cubicBezTo>
                    <a:pt x="6748" y="18540"/>
                    <a:pt x="6761" y="18416"/>
                    <a:pt x="6739" y="18360"/>
                  </a:cubicBezTo>
                  <a:cubicBezTo>
                    <a:pt x="6725" y="18327"/>
                    <a:pt x="6673" y="18271"/>
                    <a:pt x="6638" y="18256"/>
                  </a:cubicBezTo>
                  <a:cubicBezTo>
                    <a:pt x="6585" y="18234"/>
                    <a:pt x="6463" y="18263"/>
                    <a:pt x="6405" y="18256"/>
                  </a:cubicBezTo>
                  <a:cubicBezTo>
                    <a:pt x="6356" y="18251"/>
                    <a:pt x="6255" y="18236"/>
                    <a:pt x="6214" y="18211"/>
                  </a:cubicBezTo>
                  <a:cubicBezTo>
                    <a:pt x="6136" y="18165"/>
                    <a:pt x="6020" y="18019"/>
                    <a:pt x="5976" y="17941"/>
                  </a:cubicBezTo>
                  <a:cubicBezTo>
                    <a:pt x="5934" y="17869"/>
                    <a:pt x="5888" y="17711"/>
                    <a:pt x="5875" y="17631"/>
                  </a:cubicBezTo>
                  <a:cubicBezTo>
                    <a:pt x="5861" y="17541"/>
                    <a:pt x="5865" y="17360"/>
                    <a:pt x="5875" y="17270"/>
                  </a:cubicBezTo>
                  <a:cubicBezTo>
                    <a:pt x="5881" y="17229"/>
                    <a:pt x="5927" y="17147"/>
                    <a:pt x="5914" y="17107"/>
                  </a:cubicBezTo>
                  <a:cubicBezTo>
                    <a:pt x="5899" y="17064"/>
                    <a:pt x="5816" y="17000"/>
                    <a:pt x="5770" y="16982"/>
                  </a:cubicBezTo>
                  <a:cubicBezTo>
                    <a:pt x="5716" y="16960"/>
                    <a:pt x="5595" y="16962"/>
                    <a:pt x="5536" y="16969"/>
                  </a:cubicBezTo>
                  <a:cubicBezTo>
                    <a:pt x="5446" y="16978"/>
                    <a:pt x="5274" y="17049"/>
                    <a:pt x="5183" y="17063"/>
                  </a:cubicBezTo>
                  <a:cubicBezTo>
                    <a:pt x="5087" y="17079"/>
                    <a:pt x="4891" y="17083"/>
                    <a:pt x="4793" y="17086"/>
                  </a:cubicBezTo>
                  <a:cubicBezTo>
                    <a:pt x="4694" y="17087"/>
                    <a:pt x="4495" y="17071"/>
                    <a:pt x="4397" y="17076"/>
                  </a:cubicBezTo>
                  <a:cubicBezTo>
                    <a:pt x="4312" y="17082"/>
                    <a:pt x="4137" y="17097"/>
                    <a:pt x="4058" y="17125"/>
                  </a:cubicBezTo>
                  <a:cubicBezTo>
                    <a:pt x="4006" y="17144"/>
                    <a:pt x="3924" y="17221"/>
                    <a:pt x="3872" y="17238"/>
                  </a:cubicBezTo>
                  <a:cubicBezTo>
                    <a:pt x="3810" y="17260"/>
                    <a:pt x="3675" y="17279"/>
                    <a:pt x="3610" y="17270"/>
                  </a:cubicBezTo>
                  <a:cubicBezTo>
                    <a:pt x="3568" y="17264"/>
                    <a:pt x="3496" y="17215"/>
                    <a:pt x="3457" y="17203"/>
                  </a:cubicBezTo>
                  <a:cubicBezTo>
                    <a:pt x="3416" y="17188"/>
                    <a:pt x="3329" y="17161"/>
                    <a:pt x="3285" y="17162"/>
                  </a:cubicBezTo>
                  <a:cubicBezTo>
                    <a:pt x="3221" y="17165"/>
                    <a:pt x="3105" y="17225"/>
                    <a:pt x="3043" y="17238"/>
                  </a:cubicBezTo>
                  <a:cubicBezTo>
                    <a:pt x="2979" y="17252"/>
                    <a:pt x="2850" y="17290"/>
                    <a:pt x="2789" y="17270"/>
                  </a:cubicBezTo>
                  <a:cubicBezTo>
                    <a:pt x="2754" y="17257"/>
                    <a:pt x="2708" y="17196"/>
                    <a:pt x="2690" y="17166"/>
                  </a:cubicBezTo>
                  <a:cubicBezTo>
                    <a:pt x="2669" y="17133"/>
                    <a:pt x="2652" y="17060"/>
                    <a:pt x="2641" y="17024"/>
                  </a:cubicBezTo>
                  <a:cubicBezTo>
                    <a:pt x="2613" y="16944"/>
                    <a:pt x="2577" y="16778"/>
                    <a:pt x="2537" y="16703"/>
                  </a:cubicBezTo>
                  <a:cubicBezTo>
                    <a:pt x="2491" y="16621"/>
                    <a:pt x="2341" y="16492"/>
                    <a:pt x="2293" y="16410"/>
                  </a:cubicBezTo>
                  <a:cubicBezTo>
                    <a:pt x="2262" y="16355"/>
                    <a:pt x="2214" y="16238"/>
                    <a:pt x="2207" y="16177"/>
                  </a:cubicBezTo>
                  <a:cubicBezTo>
                    <a:pt x="2200" y="16110"/>
                    <a:pt x="2243" y="15979"/>
                    <a:pt x="2247" y="15912"/>
                  </a:cubicBezTo>
                  <a:cubicBezTo>
                    <a:pt x="2253" y="15812"/>
                    <a:pt x="2253" y="15607"/>
                    <a:pt x="2240" y="15508"/>
                  </a:cubicBezTo>
                  <a:cubicBezTo>
                    <a:pt x="2227" y="15419"/>
                    <a:pt x="2182" y="15245"/>
                    <a:pt x="2146" y="15163"/>
                  </a:cubicBezTo>
                  <a:cubicBezTo>
                    <a:pt x="2121" y="15103"/>
                    <a:pt x="2050" y="14991"/>
                    <a:pt x="2007" y="14944"/>
                  </a:cubicBezTo>
                  <a:cubicBezTo>
                    <a:pt x="1958" y="14889"/>
                    <a:pt x="1843" y="14795"/>
                    <a:pt x="1778" y="14757"/>
                  </a:cubicBezTo>
                  <a:cubicBezTo>
                    <a:pt x="1745" y="14737"/>
                    <a:pt x="1667" y="14715"/>
                    <a:pt x="1631" y="14697"/>
                  </a:cubicBezTo>
                  <a:cubicBezTo>
                    <a:pt x="1596" y="14679"/>
                    <a:pt x="1523" y="14645"/>
                    <a:pt x="1500" y="14615"/>
                  </a:cubicBezTo>
                  <a:cubicBezTo>
                    <a:pt x="1478" y="14588"/>
                    <a:pt x="1448" y="14514"/>
                    <a:pt x="1464" y="14483"/>
                  </a:cubicBezTo>
                  <a:cubicBezTo>
                    <a:pt x="1477" y="14457"/>
                    <a:pt x="1553" y="14452"/>
                    <a:pt x="1577" y="14433"/>
                  </a:cubicBezTo>
                  <a:cubicBezTo>
                    <a:pt x="1598" y="14416"/>
                    <a:pt x="1634" y="14374"/>
                    <a:pt x="1638" y="14348"/>
                  </a:cubicBezTo>
                  <a:cubicBezTo>
                    <a:pt x="1645" y="14318"/>
                    <a:pt x="1631" y="14251"/>
                    <a:pt x="1611" y="14227"/>
                  </a:cubicBezTo>
                  <a:cubicBezTo>
                    <a:pt x="1576" y="14186"/>
                    <a:pt x="1466" y="14156"/>
                    <a:pt x="1416" y="14136"/>
                  </a:cubicBezTo>
                  <a:cubicBezTo>
                    <a:pt x="1373" y="14118"/>
                    <a:pt x="1279" y="14098"/>
                    <a:pt x="1237" y="14074"/>
                  </a:cubicBezTo>
                  <a:cubicBezTo>
                    <a:pt x="1197" y="14053"/>
                    <a:pt x="1119" y="14001"/>
                    <a:pt x="1095" y="13963"/>
                  </a:cubicBezTo>
                  <a:cubicBezTo>
                    <a:pt x="1043" y="13886"/>
                    <a:pt x="1014" y="13698"/>
                    <a:pt x="998" y="13608"/>
                  </a:cubicBezTo>
                  <a:cubicBezTo>
                    <a:pt x="982" y="13518"/>
                    <a:pt x="944" y="13334"/>
                    <a:pt x="967" y="13247"/>
                  </a:cubicBezTo>
                  <a:cubicBezTo>
                    <a:pt x="977" y="13208"/>
                    <a:pt x="1030" y="13138"/>
                    <a:pt x="1059" y="13108"/>
                  </a:cubicBezTo>
                  <a:cubicBezTo>
                    <a:pt x="1090" y="13077"/>
                    <a:pt x="1171" y="13036"/>
                    <a:pt x="1206" y="13007"/>
                  </a:cubicBezTo>
                  <a:cubicBezTo>
                    <a:pt x="1233" y="12983"/>
                    <a:pt x="1273" y="12919"/>
                    <a:pt x="1305" y="12902"/>
                  </a:cubicBezTo>
                  <a:cubicBezTo>
                    <a:pt x="1335" y="12886"/>
                    <a:pt x="1407" y="12878"/>
                    <a:pt x="1442" y="12882"/>
                  </a:cubicBezTo>
                  <a:cubicBezTo>
                    <a:pt x="1495" y="12888"/>
                    <a:pt x="1589" y="12947"/>
                    <a:pt x="1642" y="12957"/>
                  </a:cubicBezTo>
                  <a:cubicBezTo>
                    <a:pt x="1701" y="12967"/>
                    <a:pt x="1827" y="12964"/>
                    <a:pt x="1886" y="12950"/>
                  </a:cubicBezTo>
                  <a:cubicBezTo>
                    <a:pt x="1925" y="12939"/>
                    <a:pt x="2000" y="12905"/>
                    <a:pt x="2028" y="12879"/>
                  </a:cubicBezTo>
                  <a:cubicBezTo>
                    <a:pt x="2079" y="12832"/>
                    <a:pt x="2149" y="12710"/>
                    <a:pt x="2168" y="12645"/>
                  </a:cubicBezTo>
                  <a:cubicBezTo>
                    <a:pt x="2185" y="12586"/>
                    <a:pt x="2180" y="12461"/>
                    <a:pt x="2175" y="12398"/>
                  </a:cubicBezTo>
                  <a:cubicBezTo>
                    <a:pt x="2170" y="12337"/>
                    <a:pt x="2148" y="12214"/>
                    <a:pt x="2129" y="12156"/>
                  </a:cubicBezTo>
                  <a:cubicBezTo>
                    <a:pt x="2113" y="12111"/>
                    <a:pt x="2054" y="12033"/>
                    <a:pt x="2046" y="11987"/>
                  </a:cubicBezTo>
                  <a:cubicBezTo>
                    <a:pt x="2041" y="11957"/>
                    <a:pt x="2041" y="11891"/>
                    <a:pt x="2060" y="11868"/>
                  </a:cubicBezTo>
                  <a:cubicBezTo>
                    <a:pt x="2089" y="11836"/>
                    <a:pt x="2188" y="11825"/>
                    <a:pt x="2233" y="11814"/>
                  </a:cubicBezTo>
                  <a:cubicBezTo>
                    <a:pt x="2262" y="11807"/>
                    <a:pt x="2321" y="11795"/>
                    <a:pt x="2351" y="11795"/>
                  </a:cubicBezTo>
                  <a:cubicBezTo>
                    <a:pt x="2439" y="11792"/>
                    <a:pt x="2613" y="11830"/>
                    <a:pt x="2701" y="11834"/>
                  </a:cubicBezTo>
                  <a:cubicBezTo>
                    <a:pt x="2747" y="11837"/>
                    <a:pt x="2841" y="11844"/>
                    <a:pt x="2887" y="11834"/>
                  </a:cubicBezTo>
                  <a:cubicBezTo>
                    <a:pt x="2914" y="11829"/>
                    <a:pt x="2963" y="11785"/>
                    <a:pt x="2991" y="11791"/>
                  </a:cubicBezTo>
                  <a:cubicBezTo>
                    <a:pt x="3021" y="11797"/>
                    <a:pt x="3043" y="11867"/>
                    <a:pt x="3070" y="11882"/>
                  </a:cubicBezTo>
                  <a:cubicBezTo>
                    <a:pt x="3123" y="11912"/>
                    <a:pt x="3254" y="11913"/>
                    <a:pt x="3316" y="11919"/>
                  </a:cubicBezTo>
                  <a:cubicBezTo>
                    <a:pt x="3378" y="11926"/>
                    <a:pt x="3509" y="11904"/>
                    <a:pt x="3563" y="11932"/>
                  </a:cubicBezTo>
                  <a:cubicBezTo>
                    <a:pt x="3616" y="11961"/>
                    <a:pt x="3655" y="12085"/>
                    <a:pt x="3700" y="12126"/>
                  </a:cubicBezTo>
                  <a:cubicBezTo>
                    <a:pt x="3733" y="12157"/>
                    <a:pt x="3812" y="12229"/>
                    <a:pt x="3859" y="12223"/>
                  </a:cubicBezTo>
                  <a:cubicBezTo>
                    <a:pt x="3904" y="12217"/>
                    <a:pt x="3962" y="12137"/>
                    <a:pt x="3978" y="12099"/>
                  </a:cubicBezTo>
                  <a:cubicBezTo>
                    <a:pt x="3993" y="12063"/>
                    <a:pt x="3986" y="11984"/>
                    <a:pt x="3982" y="11946"/>
                  </a:cubicBezTo>
                  <a:cubicBezTo>
                    <a:pt x="3976" y="11901"/>
                    <a:pt x="3940" y="11815"/>
                    <a:pt x="3936" y="11770"/>
                  </a:cubicBezTo>
                  <a:cubicBezTo>
                    <a:pt x="3931" y="11732"/>
                    <a:pt x="3936" y="11653"/>
                    <a:pt x="3943" y="11615"/>
                  </a:cubicBezTo>
                  <a:cubicBezTo>
                    <a:pt x="3952" y="11559"/>
                    <a:pt x="3988" y="11451"/>
                    <a:pt x="4011" y="11398"/>
                  </a:cubicBezTo>
                  <a:cubicBezTo>
                    <a:pt x="4028" y="11359"/>
                    <a:pt x="4080" y="11285"/>
                    <a:pt x="4096" y="11243"/>
                  </a:cubicBezTo>
                  <a:cubicBezTo>
                    <a:pt x="4116" y="11192"/>
                    <a:pt x="4153" y="11088"/>
                    <a:pt x="4150" y="11034"/>
                  </a:cubicBezTo>
                  <a:cubicBezTo>
                    <a:pt x="4146" y="10976"/>
                    <a:pt x="4081" y="10871"/>
                    <a:pt x="4067" y="10814"/>
                  </a:cubicBezTo>
                  <a:cubicBezTo>
                    <a:pt x="4050" y="10740"/>
                    <a:pt x="4050" y="10585"/>
                    <a:pt x="4032" y="10510"/>
                  </a:cubicBezTo>
                  <a:cubicBezTo>
                    <a:pt x="4019" y="10455"/>
                    <a:pt x="3993" y="10339"/>
                    <a:pt x="3956" y="10294"/>
                  </a:cubicBezTo>
                  <a:cubicBezTo>
                    <a:pt x="3906" y="10230"/>
                    <a:pt x="3743" y="10168"/>
                    <a:pt x="3678" y="10119"/>
                  </a:cubicBezTo>
                  <a:cubicBezTo>
                    <a:pt x="3630" y="10083"/>
                    <a:pt x="3560" y="9978"/>
                    <a:pt x="3502" y="9963"/>
                  </a:cubicBezTo>
                  <a:cubicBezTo>
                    <a:pt x="3469" y="9954"/>
                    <a:pt x="3398" y="9985"/>
                    <a:pt x="3362" y="9987"/>
                  </a:cubicBezTo>
                  <a:cubicBezTo>
                    <a:pt x="3309" y="9989"/>
                    <a:pt x="3200" y="9989"/>
                    <a:pt x="3152" y="9970"/>
                  </a:cubicBezTo>
                  <a:cubicBezTo>
                    <a:pt x="3074" y="9937"/>
                    <a:pt x="2959" y="9809"/>
                    <a:pt x="2901" y="9749"/>
                  </a:cubicBezTo>
                  <a:cubicBezTo>
                    <a:pt x="2834" y="9680"/>
                    <a:pt x="2717" y="9526"/>
                    <a:pt x="2658" y="9450"/>
                  </a:cubicBezTo>
                  <a:cubicBezTo>
                    <a:pt x="2580" y="9347"/>
                    <a:pt x="2436" y="9134"/>
                    <a:pt x="2354" y="9034"/>
                  </a:cubicBezTo>
                  <a:cubicBezTo>
                    <a:pt x="2276" y="8937"/>
                    <a:pt x="2115" y="8748"/>
                    <a:pt x="2021" y="8665"/>
                  </a:cubicBezTo>
                  <a:cubicBezTo>
                    <a:pt x="1965" y="8616"/>
                    <a:pt x="1831" y="8538"/>
                    <a:pt x="1770" y="8493"/>
                  </a:cubicBezTo>
                  <a:cubicBezTo>
                    <a:pt x="1639" y="8395"/>
                    <a:pt x="1394" y="8178"/>
                    <a:pt x="1263" y="8080"/>
                  </a:cubicBezTo>
                  <a:cubicBezTo>
                    <a:pt x="1186" y="8024"/>
                    <a:pt x="1018" y="7925"/>
                    <a:pt x="941" y="7868"/>
                  </a:cubicBezTo>
                  <a:cubicBezTo>
                    <a:pt x="874" y="7820"/>
                    <a:pt x="739" y="7725"/>
                    <a:pt x="683" y="7665"/>
                  </a:cubicBezTo>
                  <a:cubicBezTo>
                    <a:pt x="628" y="7607"/>
                    <a:pt x="553" y="7466"/>
                    <a:pt x="501" y="7404"/>
                  </a:cubicBezTo>
                  <a:cubicBezTo>
                    <a:pt x="448" y="7343"/>
                    <a:pt x="325" y="7231"/>
                    <a:pt x="265" y="7175"/>
                  </a:cubicBezTo>
                  <a:cubicBezTo>
                    <a:pt x="213" y="7126"/>
                    <a:pt x="92" y="7043"/>
                    <a:pt x="50" y="6986"/>
                  </a:cubicBezTo>
                  <a:cubicBezTo>
                    <a:pt x="32" y="6962"/>
                    <a:pt x="3" y="6904"/>
                    <a:pt x="0" y="6874"/>
                  </a:cubicBezTo>
                  <a:cubicBezTo>
                    <a:pt x="-3" y="6835"/>
                    <a:pt x="13" y="6750"/>
                    <a:pt x="39" y="6719"/>
                  </a:cubicBezTo>
                  <a:cubicBezTo>
                    <a:pt x="58" y="6697"/>
                    <a:pt x="118" y="6675"/>
                    <a:pt x="147" y="6669"/>
                  </a:cubicBezTo>
                  <a:cubicBezTo>
                    <a:pt x="183" y="6660"/>
                    <a:pt x="264" y="6685"/>
                    <a:pt x="297" y="6669"/>
                  </a:cubicBezTo>
                  <a:cubicBezTo>
                    <a:pt x="350" y="6643"/>
                    <a:pt x="396" y="6527"/>
                    <a:pt x="434" y="6483"/>
                  </a:cubicBezTo>
                  <a:cubicBezTo>
                    <a:pt x="464" y="6445"/>
                    <a:pt x="547" y="6387"/>
                    <a:pt x="569" y="6344"/>
                  </a:cubicBezTo>
                  <a:cubicBezTo>
                    <a:pt x="593" y="6294"/>
                    <a:pt x="583" y="6177"/>
                    <a:pt x="601" y="6125"/>
                  </a:cubicBezTo>
                  <a:cubicBezTo>
                    <a:pt x="621" y="6065"/>
                    <a:pt x="707" y="5965"/>
                    <a:pt x="723" y="5906"/>
                  </a:cubicBezTo>
                  <a:cubicBezTo>
                    <a:pt x="736" y="5850"/>
                    <a:pt x="736" y="5732"/>
                    <a:pt x="719" y="5678"/>
                  </a:cubicBezTo>
                  <a:cubicBezTo>
                    <a:pt x="710" y="5648"/>
                    <a:pt x="673" y="5593"/>
                    <a:pt x="648" y="5573"/>
                  </a:cubicBezTo>
                  <a:cubicBezTo>
                    <a:pt x="619" y="5551"/>
                    <a:pt x="544" y="5536"/>
                    <a:pt x="516" y="5516"/>
                  </a:cubicBezTo>
                  <a:cubicBezTo>
                    <a:pt x="487" y="5498"/>
                    <a:pt x="435" y="5453"/>
                    <a:pt x="419" y="5425"/>
                  </a:cubicBezTo>
                  <a:cubicBezTo>
                    <a:pt x="402" y="5396"/>
                    <a:pt x="379" y="5324"/>
                    <a:pt x="393" y="5294"/>
                  </a:cubicBezTo>
                  <a:cubicBezTo>
                    <a:pt x="403" y="5273"/>
                    <a:pt x="452" y="5250"/>
                    <a:pt x="475" y="5246"/>
                  </a:cubicBezTo>
                  <a:cubicBezTo>
                    <a:pt x="517" y="5238"/>
                    <a:pt x="608" y="5245"/>
                    <a:pt x="641" y="5269"/>
                  </a:cubicBezTo>
                  <a:cubicBezTo>
                    <a:pt x="676" y="5296"/>
                    <a:pt x="671" y="5397"/>
                    <a:pt x="701" y="5429"/>
                  </a:cubicBezTo>
                  <a:cubicBezTo>
                    <a:pt x="723" y="5450"/>
                    <a:pt x="784" y="5482"/>
                    <a:pt x="815" y="5479"/>
                  </a:cubicBezTo>
                  <a:cubicBezTo>
                    <a:pt x="853" y="5475"/>
                    <a:pt x="909" y="5419"/>
                    <a:pt x="938" y="5395"/>
                  </a:cubicBezTo>
                  <a:cubicBezTo>
                    <a:pt x="972" y="5365"/>
                    <a:pt x="1040" y="5302"/>
                    <a:pt x="1063" y="5262"/>
                  </a:cubicBezTo>
                  <a:cubicBezTo>
                    <a:pt x="1073" y="5246"/>
                    <a:pt x="1085" y="5208"/>
                    <a:pt x="1095" y="5174"/>
                  </a:cubicBezTo>
                  <a:cubicBezTo>
                    <a:pt x="1129" y="5172"/>
                    <a:pt x="1164" y="5163"/>
                    <a:pt x="1180" y="5149"/>
                  </a:cubicBezTo>
                  <a:cubicBezTo>
                    <a:pt x="1207" y="5123"/>
                    <a:pt x="1170" y="5029"/>
                    <a:pt x="1194" y="5001"/>
                  </a:cubicBezTo>
                  <a:cubicBezTo>
                    <a:pt x="1235" y="4952"/>
                    <a:pt x="1406" y="4974"/>
                    <a:pt x="1446" y="4924"/>
                  </a:cubicBezTo>
                  <a:cubicBezTo>
                    <a:pt x="1477" y="4888"/>
                    <a:pt x="1426" y="4775"/>
                    <a:pt x="1458" y="4739"/>
                  </a:cubicBezTo>
                  <a:cubicBezTo>
                    <a:pt x="1485" y="4709"/>
                    <a:pt x="1580" y="4704"/>
                    <a:pt x="1624" y="4705"/>
                  </a:cubicBezTo>
                  <a:cubicBezTo>
                    <a:pt x="1667" y="4706"/>
                    <a:pt x="1760" y="4723"/>
                    <a:pt x="1789" y="4753"/>
                  </a:cubicBezTo>
                  <a:cubicBezTo>
                    <a:pt x="1830" y="4792"/>
                    <a:pt x="1840" y="4912"/>
                    <a:pt x="1845" y="4967"/>
                  </a:cubicBezTo>
                  <a:cubicBezTo>
                    <a:pt x="1850" y="5028"/>
                    <a:pt x="1851" y="5157"/>
                    <a:pt x="1825" y="5215"/>
                  </a:cubicBezTo>
                  <a:cubicBezTo>
                    <a:pt x="1815" y="5238"/>
                    <a:pt x="1766" y="5268"/>
                    <a:pt x="1756" y="5291"/>
                  </a:cubicBezTo>
                  <a:cubicBezTo>
                    <a:pt x="1743" y="5322"/>
                    <a:pt x="1772" y="5404"/>
                    <a:pt x="1747" y="5429"/>
                  </a:cubicBezTo>
                  <a:cubicBezTo>
                    <a:pt x="1724" y="5450"/>
                    <a:pt x="1649" y="5450"/>
                    <a:pt x="1621" y="5440"/>
                  </a:cubicBezTo>
                  <a:cubicBezTo>
                    <a:pt x="1580" y="5425"/>
                    <a:pt x="1550" y="5329"/>
                    <a:pt x="1508" y="5318"/>
                  </a:cubicBezTo>
                  <a:cubicBezTo>
                    <a:pt x="1472" y="5309"/>
                    <a:pt x="1387" y="5332"/>
                    <a:pt x="1363" y="5359"/>
                  </a:cubicBezTo>
                  <a:cubicBezTo>
                    <a:pt x="1320" y="5407"/>
                    <a:pt x="1351" y="5551"/>
                    <a:pt x="1327" y="5611"/>
                  </a:cubicBezTo>
                  <a:cubicBezTo>
                    <a:pt x="1312" y="5649"/>
                    <a:pt x="1243" y="5709"/>
                    <a:pt x="1230" y="5749"/>
                  </a:cubicBezTo>
                  <a:cubicBezTo>
                    <a:pt x="1203" y="5828"/>
                    <a:pt x="1178" y="6012"/>
                    <a:pt x="1224" y="6084"/>
                  </a:cubicBezTo>
                  <a:cubicBezTo>
                    <a:pt x="1272" y="6156"/>
                    <a:pt x="1459" y="6218"/>
                    <a:pt x="1547" y="6237"/>
                  </a:cubicBezTo>
                  <a:cubicBezTo>
                    <a:pt x="1645" y="6258"/>
                    <a:pt x="1850" y="6245"/>
                    <a:pt x="1949" y="6237"/>
                  </a:cubicBezTo>
                  <a:cubicBezTo>
                    <a:pt x="2043" y="6230"/>
                    <a:pt x="2246" y="6233"/>
                    <a:pt x="2316" y="6177"/>
                  </a:cubicBezTo>
                  <a:cubicBezTo>
                    <a:pt x="2360" y="6143"/>
                    <a:pt x="2381" y="6028"/>
                    <a:pt x="2393" y="5976"/>
                  </a:cubicBezTo>
                  <a:cubicBezTo>
                    <a:pt x="2406" y="5918"/>
                    <a:pt x="2391" y="5797"/>
                    <a:pt x="2410" y="5739"/>
                  </a:cubicBezTo>
                  <a:cubicBezTo>
                    <a:pt x="2429" y="5683"/>
                    <a:pt x="2520" y="5595"/>
                    <a:pt x="2537" y="5539"/>
                  </a:cubicBezTo>
                  <a:cubicBezTo>
                    <a:pt x="2550" y="5491"/>
                    <a:pt x="2528" y="5392"/>
                    <a:pt x="2537" y="5343"/>
                  </a:cubicBezTo>
                  <a:cubicBezTo>
                    <a:pt x="2544" y="5294"/>
                    <a:pt x="2618" y="5197"/>
                    <a:pt x="2596" y="5152"/>
                  </a:cubicBezTo>
                  <a:cubicBezTo>
                    <a:pt x="2583" y="5123"/>
                    <a:pt x="2501" y="5122"/>
                    <a:pt x="2482" y="5098"/>
                  </a:cubicBezTo>
                  <a:cubicBezTo>
                    <a:pt x="2443" y="5048"/>
                    <a:pt x="2443" y="4918"/>
                    <a:pt x="2436" y="4856"/>
                  </a:cubicBezTo>
                  <a:cubicBezTo>
                    <a:pt x="2420" y="4717"/>
                    <a:pt x="2432" y="4435"/>
                    <a:pt x="2407" y="4296"/>
                  </a:cubicBezTo>
                  <a:cubicBezTo>
                    <a:pt x="2387" y="4172"/>
                    <a:pt x="2272" y="3938"/>
                    <a:pt x="2265" y="3814"/>
                  </a:cubicBezTo>
                  <a:cubicBezTo>
                    <a:pt x="2262" y="3769"/>
                    <a:pt x="2280" y="3680"/>
                    <a:pt x="2293" y="3638"/>
                  </a:cubicBezTo>
                  <a:cubicBezTo>
                    <a:pt x="2309" y="3584"/>
                    <a:pt x="2378" y="3487"/>
                    <a:pt x="2390" y="3431"/>
                  </a:cubicBezTo>
                  <a:cubicBezTo>
                    <a:pt x="2409" y="3342"/>
                    <a:pt x="2423" y="3153"/>
                    <a:pt x="2386" y="3070"/>
                  </a:cubicBezTo>
                  <a:cubicBezTo>
                    <a:pt x="2360" y="3013"/>
                    <a:pt x="2240" y="2942"/>
                    <a:pt x="2197" y="2894"/>
                  </a:cubicBezTo>
                  <a:cubicBezTo>
                    <a:pt x="2161" y="2855"/>
                    <a:pt x="2095" y="2772"/>
                    <a:pt x="2072" y="2725"/>
                  </a:cubicBezTo>
                  <a:cubicBezTo>
                    <a:pt x="2037" y="2658"/>
                    <a:pt x="2031" y="2494"/>
                    <a:pt x="1978" y="2438"/>
                  </a:cubicBezTo>
                  <a:cubicBezTo>
                    <a:pt x="1923" y="2380"/>
                    <a:pt x="1743" y="2361"/>
                    <a:pt x="1674" y="2321"/>
                  </a:cubicBezTo>
                  <a:cubicBezTo>
                    <a:pt x="1635" y="2296"/>
                    <a:pt x="1582" y="2214"/>
                    <a:pt x="1539" y="2202"/>
                  </a:cubicBezTo>
                  <a:cubicBezTo>
                    <a:pt x="1503" y="2191"/>
                    <a:pt x="1423" y="2207"/>
                    <a:pt x="1389" y="2222"/>
                  </a:cubicBezTo>
                  <a:cubicBezTo>
                    <a:pt x="1360" y="2233"/>
                    <a:pt x="1322" y="2291"/>
                    <a:pt x="1292" y="2293"/>
                  </a:cubicBezTo>
                  <a:cubicBezTo>
                    <a:pt x="1259" y="2296"/>
                    <a:pt x="1194" y="2265"/>
                    <a:pt x="1177" y="2239"/>
                  </a:cubicBezTo>
                  <a:cubicBezTo>
                    <a:pt x="1157" y="2207"/>
                    <a:pt x="1161" y="2124"/>
                    <a:pt x="1177" y="2090"/>
                  </a:cubicBezTo>
                  <a:cubicBezTo>
                    <a:pt x="1201" y="2037"/>
                    <a:pt x="1311" y="1970"/>
                    <a:pt x="1360" y="1935"/>
                  </a:cubicBezTo>
                  <a:cubicBezTo>
                    <a:pt x="1397" y="1906"/>
                    <a:pt x="1494" y="1874"/>
                    <a:pt x="1517" y="1834"/>
                  </a:cubicBezTo>
                  <a:cubicBezTo>
                    <a:pt x="1541" y="1789"/>
                    <a:pt x="1488" y="1676"/>
                    <a:pt x="1517" y="1634"/>
                  </a:cubicBezTo>
                  <a:cubicBezTo>
                    <a:pt x="1549" y="1587"/>
                    <a:pt x="1674" y="1557"/>
                    <a:pt x="1732" y="1547"/>
                  </a:cubicBezTo>
                  <a:cubicBezTo>
                    <a:pt x="1824" y="1527"/>
                    <a:pt x="2014" y="1544"/>
                    <a:pt x="2108" y="1542"/>
                  </a:cubicBezTo>
                  <a:cubicBezTo>
                    <a:pt x="2197" y="1542"/>
                    <a:pt x="2381" y="1562"/>
                    <a:pt x="2468" y="1540"/>
                  </a:cubicBezTo>
                  <a:cubicBezTo>
                    <a:pt x="2544" y="1521"/>
                    <a:pt x="2680" y="1439"/>
                    <a:pt x="2744" y="1398"/>
                  </a:cubicBezTo>
                  <a:cubicBezTo>
                    <a:pt x="2815" y="1352"/>
                    <a:pt x="2940" y="1239"/>
                    <a:pt x="3008" y="1188"/>
                  </a:cubicBezTo>
                  <a:cubicBezTo>
                    <a:pt x="3112" y="1111"/>
                    <a:pt x="3322" y="963"/>
                    <a:pt x="3427" y="891"/>
                  </a:cubicBezTo>
                  <a:cubicBezTo>
                    <a:pt x="3639" y="744"/>
                    <a:pt x="4084" y="476"/>
                    <a:pt x="4282" y="313"/>
                  </a:cubicBezTo>
                  <a:cubicBezTo>
                    <a:pt x="4359" y="249"/>
                    <a:pt x="4480" y="86"/>
                    <a:pt x="4565" y="29"/>
                  </a:cubicBezTo>
                  <a:cubicBezTo>
                    <a:pt x="4580" y="19"/>
                    <a:pt x="4599" y="10"/>
                    <a:pt x="4622" y="0"/>
                  </a:cubicBezTo>
                  <a:cubicBezTo>
                    <a:pt x="4679" y="91"/>
                    <a:pt x="4773" y="243"/>
                    <a:pt x="4807" y="309"/>
                  </a:cubicBezTo>
                  <a:cubicBezTo>
                    <a:pt x="4861" y="410"/>
                    <a:pt x="4963" y="615"/>
                    <a:pt x="4998" y="722"/>
                  </a:cubicBezTo>
                  <a:cubicBezTo>
                    <a:pt x="5029" y="822"/>
                    <a:pt x="5042" y="1034"/>
                    <a:pt x="5072" y="1134"/>
                  </a:cubicBezTo>
                  <a:cubicBezTo>
                    <a:pt x="5100" y="1220"/>
                    <a:pt x="5168" y="1390"/>
                    <a:pt x="5219" y="1465"/>
                  </a:cubicBezTo>
                  <a:cubicBezTo>
                    <a:pt x="5267" y="1536"/>
                    <a:pt x="5394" y="1656"/>
                    <a:pt x="5463" y="1709"/>
                  </a:cubicBezTo>
                  <a:cubicBezTo>
                    <a:pt x="5523" y="1754"/>
                    <a:pt x="5656" y="1831"/>
                    <a:pt x="5728" y="1860"/>
                  </a:cubicBezTo>
                  <a:cubicBezTo>
                    <a:pt x="5799" y="1890"/>
                    <a:pt x="5964" y="1895"/>
                    <a:pt x="6028" y="1938"/>
                  </a:cubicBezTo>
                  <a:cubicBezTo>
                    <a:pt x="6081" y="1974"/>
                    <a:pt x="6144" y="2088"/>
                    <a:pt x="6170" y="2145"/>
                  </a:cubicBezTo>
                  <a:cubicBezTo>
                    <a:pt x="6209" y="2225"/>
                    <a:pt x="6252" y="2401"/>
                    <a:pt x="6264" y="2489"/>
                  </a:cubicBezTo>
                  <a:cubicBezTo>
                    <a:pt x="6280" y="2604"/>
                    <a:pt x="6300" y="2844"/>
                    <a:pt x="6264" y="2955"/>
                  </a:cubicBezTo>
                  <a:cubicBezTo>
                    <a:pt x="6239" y="3030"/>
                    <a:pt x="6131" y="3159"/>
                    <a:pt x="6078" y="3218"/>
                  </a:cubicBezTo>
                  <a:cubicBezTo>
                    <a:pt x="5980" y="3329"/>
                    <a:pt x="5731" y="3502"/>
                    <a:pt x="5634" y="3614"/>
                  </a:cubicBezTo>
                  <a:cubicBezTo>
                    <a:pt x="5549" y="3712"/>
                    <a:pt x="5414" y="3932"/>
                    <a:pt x="5355" y="4047"/>
                  </a:cubicBezTo>
                  <a:cubicBezTo>
                    <a:pt x="5304" y="4145"/>
                    <a:pt x="5234" y="4356"/>
                    <a:pt x="5191" y="4458"/>
                  </a:cubicBezTo>
                  <a:cubicBezTo>
                    <a:pt x="5159" y="4535"/>
                    <a:pt x="5100" y="4689"/>
                    <a:pt x="5058" y="4760"/>
                  </a:cubicBezTo>
                  <a:cubicBezTo>
                    <a:pt x="5019" y="4826"/>
                    <a:pt x="4905" y="4937"/>
                    <a:pt x="4872" y="5006"/>
                  </a:cubicBezTo>
                  <a:cubicBezTo>
                    <a:pt x="4843" y="5068"/>
                    <a:pt x="4816" y="5200"/>
                    <a:pt x="4805" y="5266"/>
                  </a:cubicBezTo>
                  <a:cubicBezTo>
                    <a:pt x="4787" y="5370"/>
                    <a:pt x="4787" y="5581"/>
                    <a:pt x="4769" y="5685"/>
                  </a:cubicBezTo>
                  <a:cubicBezTo>
                    <a:pt x="4750" y="5783"/>
                    <a:pt x="4701" y="5979"/>
                    <a:pt x="4658" y="6070"/>
                  </a:cubicBezTo>
                  <a:cubicBezTo>
                    <a:pt x="4611" y="6166"/>
                    <a:pt x="4459" y="6327"/>
                    <a:pt x="4411" y="6422"/>
                  </a:cubicBezTo>
                  <a:cubicBezTo>
                    <a:pt x="4377" y="6491"/>
                    <a:pt x="4333" y="6641"/>
                    <a:pt x="4315" y="6716"/>
                  </a:cubicBezTo>
                  <a:cubicBezTo>
                    <a:pt x="4283" y="6839"/>
                    <a:pt x="4240" y="7088"/>
                    <a:pt x="4218" y="7212"/>
                  </a:cubicBezTo>
                  <a:cubicBezTo>
                    <a:pt x="4202" y="7297"/>
                    <a:pt x="4168" y="7466"/>
                    <a:pt x="4163" y="7550"/>
                  </a:cubicBezTo>
                  <a:cubicBezTo>
                    <a:pt x="4159" y="7666"/>
                    <a:pt x="4171" y="7900"/>
                    <a:pt x="4197" y="8013"/>
                  </a:cubicBezTo>
                  <a:cubicBezTo>
                    <a:pt x="4220" y="8117"/>
                    <a:pt x="4309" y="8315"/>
                    <a:pt x="4354" y="8411"/>
                  </a:cubicBezTo>
                  <a:cubicBezTo>
                    <a:pt x="4418" y="8553"/>
                    <a:pt x="4562" y="8831"/>
                    <a:pt x="4647" y="8963"/>
                  </a:cubicBezTo>
                  <a:cubicBezTo>
                    <a:pt x="4721" y="9078"/>
                    <a:pt x="4895" y="9290"/>
                    <a:pt x="4980" y="9398"/>
                  </a:cubicBezTo>
                  <a:cubicBezTo>
                    <a:pt x="5044" y="9481"/>
                    <a:pt x="5241" y="9726"/>
                    <a:pt x="5241" y="9726"/>
                  </a:cubicBezTo>
                  <a:lnTo>
                    <a:pt x="8568" y="9655"/>
                  </a:lnTo>
                  <a:cubicBezTo>
                    <a:pt x="8568" y="9655"/>
                    <a:pt x="8944" y="9099"/>
                    <a:pt x="9076" y="8918"/>
                  </a:cubicBezTo>
                  <a:cubicBezTo>
                    <a:pt x="9157" y="8809"/>
                    <a:pt x="9346" y="8608"/>
                    <a:pt x="9412" y="8489"/>
                  </a:cubicBezTo>
                  <a:cubicBezTo>
                    <a:pt x="9477" y="8376"/>
                    <a:pt x="9557" y="8127"/>
                    <a:pt x="9598" y="8003"/>
                  </a:cubicBezTo>
                  <a:cubicBezTo>
                    <a:pt x="9634" y="7898"/>
                    <a:pt x="9661" y="7669"/>
                    <a:pt x="9723" y="7573"/>
                  </a:cubicBezTo>
                  <a:cubicBezTo>
                    <a:pt x="9765" y="7511"/>
                    <a:pt x="9897" y="7423"/>
                    <a:pt x="9959" y="7379"/>
                  </a:cubicBezTo>
                  <a:cubicBezTo>
                    <a:pt x="10013" y="7339"/>
                    <a:pt x="10121" y="7255"/>
                    <a:pt x="10185" y="7235"/>
                  </a:cubicBezTo>
                  <a:cubicBezTo>
                    <a:pt x="10230" y="7223"/>
                    <a:pt x="10330" y="7222"/>
                    <a:pt x="10374" y="7235"/>
                  </a:cubicBezTo>
                  <a:cubicBezTo>
                    <a:pt x="10425" y="7253"/>
                    <a:pt x="10501" y="7331"/>
                    <a:pt x="10543" y="7361"/>
                  </a:cubicBezTo>
                  <a:cubicBezTo>
                    <a:pt x="10573" y="7384"/>
                    <a:pt x="10628" y="7438"/>
                    <a:pt x="10664" y="7449"/>
                  </a:cubicBezTo>
                  <a:cubicBezTo>
                    <a:pt x="10711" y="7463"/>
                    <a:pt x="10818" y="7464"/>
                    <a:pt x="10861" y="7443"/>
                  </a:cubicBezTo>
                  <a:cubicBezTo>
                    <a:pt x="10906" y="7419"/>
                    <a:pt x="10968" y="7331"/>
                    <a:pt x="10979" y="7283"/>
                  </a:cubicBezTo>
                  <a:cubicBezTo>
                    <a:pt x="10988" y="7244"/>
                    <a:pt x="10937" y="7165"/>
                    <a:pt x="10946" y="7125"/>
                  </a:cubicBezTo>
                  <a:cubicBezTo>
                    <a:pt x="10959" y="7075"/>
                    <a:pt x="11058" y="7009"/>
                    <a:pt x="11079" y="6963"/>
                  </a:cubicBezTo>
                  <a:cubicBezTo>
                    <a:pt x="11097" y="6919"/>
                    <a:pt x="11074" y="6813"/>
                    <a:pt x="11105" y="6776"/>
                  </a:cubicBezTo>
                  <a:cubicBezTo>
                    <a:pt x="11135" y="6739"/>
                    <a:pt x="11240" y="6723"/>
                    <a:pt x="11286" y="6709"/>
                  </a:cubicBezTo>
                  <a:cubicBezTo>
                    <a:pt x="11358" y="6686"/>
                    <a:pt x="11512" y="6673"/>
                    <a:pt x="11576" y="6635"/>
                  </a:cubicBezTo>
                  <a:cubicBezTo>
                    <a:pt x="11665" y="6581"/>
                    <a:pt x="11790" y="6414"/>
                    <a:pt x="11852" y="6333"/>
                  </a:cubicBezTo>
                  <a:cubicBezTo>
                    <a:pt x="11904" y="6267"/>
                    <a:pt x="11975" y="6106"/>
                    <a:pt x="12038" y="6047"/>
                  </a:cubicBezTo>
                  <a:cubicBezTo>
                    <a:pt x="12097" y="5990"/>
                    <a:pt x="12263" y="5933"/>
                    <a:pt x="12323" y="5878"/>
                  </a:cubicBezTo>
                  <a:cubicBezTo>
                    <a:pt x="12390" y="5818"/>
                    <a:pt x="12480" y="5664"/>
                    <a:pt x="12531" y="5593"/>
                  </a:cubicBezTo>
                  <a:cubicBezTo>
                    <a:pt x="12583" y="5524"/>
                    <a:pt x="12658" y="5358"/>
                    <a:pt x="12735" y="5314"/>
                  </a:cubicBezTo>
                  <a:cubicBezTo>
                    <a:pt x="12799" y="5277"/>
                    <a:pt x="12954" y="5281"/>
                    <a:pt x="13029" y="5283"/>
                  </a:cubicBezTo>
                  <a:cubicBezTo>
                    <a:pt x="13117" y="5286"/>
                    <a:pt x="13292" y="5324"/>
                    <a:pt x="13379" y="5333"/>
                  </a:cubicBezTo>
                  <a:cubicBezTo>
                    <a:pt x="13453" y="5343"/>
                    <a:pt x="13603" y="5369"/>
                    <a:pt x="13676" y="5360"/>
                  </a:cubicBezTo>
                  <a:cubicBezTo>
                    <a:pt x="13780" y="5350"/>
                    <a:pt x="13967" y="5247"/>
                    <a:pt x="14069" y="5232"/>
                  </a:cubicBezTo>
                  <a:cubicBezTo>
                    <a:pt x="14143" y="5221"/>
                    <a:pt x="14293" y="5249"/>
                    <a:pt x="14366" y="5239"/>
                  </a:cubicBezTo>
                  <a:cubicBezTo>
                    <a:pt x="14434" y="5230"/>
                    <a:pt x="14565" y="5192"/>
                    <a:pt x="14624" y="5162"/>
                  </a:cubicBezTo>
                  <a:cubicBezTo>
                    <a:pt x="14705" y="5121"/>
                    <a:pt x="14863" y="5017"/>
                    <a:pt x="14911" y="4942"/>
                  </a:cubicBezTo>
                  <a:cubicBezTo>
                    <a:pt x="14943" y="4890"/>
                    <a:pt x="14930" y="4764"/>
                    <a:pt x="14954" y="4709"/>
                  </a:cubicBezTo>
                  <a:cubicBezTo>
                    <a:pt x="14976" y="4655"/>
                    <a:pt x="15041" y="4551"/>
                    <a:pt x="15089" y="4516"/>
                  </a:cubicBezTo>
                  <a:cubicBezTo>
                    <a:pt x="15136" y="4484"/>
                    <a:pt x="15255" y="4473"/>
                    <a:pt x="15307" y="4452"/>
                  </a:cubicBezTo>
                  <a:cubicBezTo>
                    <a:pt x="15326" y="4445"/>
                    <a:pt x="15349" y="4435"/>
                    <a:pt x="15373" y="4423"/>
                  </a:cubicBezTo>
                  <a:cubicBezTo>
                    <a:pt x="15382" y="4430"/>
                    <a:pt x="15391" y="4435"/>
                    <a:pt x="15396" y="4439"/>
                  </a:cubicBezTo>
                  <a:cubicBezTo>
                    <a:pt x="15445" y="4479"/>
                    <a:pt x="15520" y="4578"/>
                    <a:pt x="15568" y="4619"/>
                  </a:cubicBezTo>
                  <a:cubicBezTo>
                    <a:pt x="15627" y="4671"/>
                    <a:pt x="15761" y="4758"/>
                    <a:pt x="15826" y="4805"/>
                  </a:cubicBezTo>
                  <a:cubicBezTo>
                    <a:pt x="15898" y="4856"/>
                    <a:pt x="16035" y="4971"/>
                    <a:pt x="16111" y="5016"/>
                  </a:cubicBezTo>
                  <a:cubicBezTo>
                    <a:pt x="16173" y="5053"/>
                    <a:pt x="16310" y="5102"/>
                    <a:pt x="16373" y="5133"/>
                  </a:cubicBezTo>
                  <a:cubicBezTo>
                    <a:pt x="16452" y="5172"/>
                    <a:pt x="16619" y="5242"/>
                    <a:pt x="16684" y="5301"/>
                  </a:cubicBezTo>
                  <a:cubicBezTo>
                    <a:pt x="16749" y="5359"/>
                    <a:pt x="16813" y="5529"/>
                    <a:pt x="16874" y="5593"/>
                  </a:cubicBezTo>
                  <a:cubicBezTo>
                    <a:pt x="16938" y="5658"/>
                    <a:pt x="17117" y="5731"/>
                    <a:pt x="17176" y="5801"/>
                  </a:cubicBezTo>
                  <a:cubicBezTo>
                    <a:pt x="17229" y="5862"/>
                    <a:pt x="17291" y="6016"/>
                    <a:pt x="17314" y="6094"/>
                  </a:cubicBezTo>
                  <a:cubicBezTo>
                    <a:pt x="17344" y="6198"/>
                    <a:pt x="17366" y="6417"/>
                    <a:pt x="17370" y="6526"/>
                  </a:cubicBezTo>
                  <a:cubicBezTo>
                    <a:pt x="17376" y="6656"/>
                    <a:pt x="17289" y="6929"/>
                    <a:pt x="17343" y="7050"/>
                  </a:cubicBezTo>
                  <a:cubicBezTo>
                    <a:pt x="17354" y="7076"/>
                    <a:pt x="17413" y="7103"/>
                    <a:pt x="17432" y="7125"/>
                  </a:cubicBezTo>
                  <a:cubicBezTo>
                    <a:pt x="17465" y="7162"/>
                    <a:pt x="17494" y="7263"/>
                    <a:pt x="17533" y="7294"/>
                  </a:cubicBezTo>
                  <a:cubicBezTo>
                    <a:pt x="17579" y="7331"/>
                    <a:pt x="17719" y="7327"/>
                    <a:pt x="17762" y="7368"/>
                  </a:cubicBezTo>
                  <a:cubicBezTo>
                    <a:pt x="17798" y="7402"/>
                    <a:pt x="17837" y="7504"/>
                    <a:pt x="17825" y="7550"/>
                  </a:cubicBezTo>
                  <a:cubicBezTo>
                    <a:pt x="17815" y="7598"/>
                    <a:pt x="17727" y="7667"/>
                    <a:pt x="17683" y="7692"/>
                  </a:cubicBezTo>
                  <a:cubicBezTo>
                    <a:pt x="17628" y="7723"/>
                    <a:pt x="17495" y="7737"/>
                    <a:pt x="17436" y="7760"/>
                  </a:cubicBezTo>
                  <a:cubicBezTo>
                    <a:pt x="17372" y="7785"/>
                    <a:pt x="17232" y="7830"/>
                    <a:pt x="17189" y="7881"/>
                  </a:cubicBezTo>
                  <a:cubicBezTo>
                    <a:pt x="17142" y="7941"/>
                    <a:pt x="17119" y="8098"/>
                    <a:pt x="17125" y="8172"/>
                  </a:cubicBezTo>
                  <a:cubicBezTo>
                    <a:pt x="17127" y="8206"/>
                    <a:pt x="17165" y="8264"/>
                    <a:pt x="17171" y="8297"/>
                  </a:cubicBezTo>
                  <a:cubicBezTo>
                    <a:pt x="17180" y="8346"/>
                    <a:pt x="17187" y="8447"/>
                    <a:pt x="17171" y="8493"/>
                  </a:cubicBezTo>
                  <a:cubicBezTo>
                    <a:pt x="17160" y="8526"/>
                    <a:pt x="17105" y="8575"/>
                    <a:pt x="17085" y="8605"/>
                  </a:cubicBezTo>
                  <a:cubicBezTo>
                    <a:pt x="17049" y="8658"/>
                    <a:pt x="16970" y="8766"/>
                    <a:pt x="16954" y="8827"/>
                  </a:cubicBezTo>
                  <a:cubicBezTo>
                    <a:pt x="16932" y="8901"/>
                    <a:pt x="16938" y="9057"/>
                    <a:pt x="16954" y="9132"/>
                  </a:cubicBezTo>
                  <a:cubicBezTo>
                    <a:pt x="16964" y="9184"/>
                    <a:pt x="17010" y="9282"/>
                    <a:pt x="17039" y="9327"/>
                  </a:cubicBezTo>
                  <a:cubicBezTo>
                    <a:pt x="17099" y="9420"/>
                    <a:pt x="17263" y="9574"/>
                    <a:pt x="17343" y="9651"/>
                  </a:cubicBezTo>
                  <a:cubicBezTo>
                    <a:pt x="17380" y="9688"/>
                    <a:pt x="17448" y="9773"/>
                    <a:pt x="17497" y="9790"/>
                  </a:cubicBezTo>
                  <a:cubicBezTo>
                    <a:pt x="17542" y="9807"/>
                    <a:pt x="17647" y="9807"/>
                    <a:pt x="17690" y="9788"/>
                  </a:cubicBezTo>
                  <a:cubicBezTo>
                    <a:pt x="17719" y="9775"/>
                    <a:pt x="17748" y="9717"/>
                    <a:pt x="17772" y="9699"/>
                  </a:cubicBezTo>
                  <a:cubicBezTo>
                    <a:pt x="17824" y="9662"/>
                    <a:pt x="17967" y="9643"/>
                    <a:pt x="18005" y="9594"/>
                  </a:cubicBezTo>
                  <a:cubicBezTo>
                    <a:pt x="18044" y="9545"/>
                    <a:pt x="18034" y="9410"/>
                    <a:pt x="18052" y="9352"/>
                  </a:cubicBezTo>
                  <a:cubicBezTo>
                    <a:pt x="18064" y="9307"/>
                    <a:pt x="18083" y="9210"/>
                    <a:pt x="18119" y="9179"/>
                  </a:cubicBezTo>
                  <a:cubicBezTo>
                    <a:pt x="18152" y="9150"/>
                    <a:pt x="18247" y="9125"/>
                    <a:pt x="18291" y="9132"/>
                  </a:cubicBezTo>
                  <a:cubicBezTo>
                    <a:pt x="18337" y="9138"/>
                    <a:pt x="18420" y="9191"/>
                    <a:pt x="18449" y="9226"/>
                  </a:cubicBezTo>
                  <a:cubicBezTo>
                    <a:pt x="18475" y="9262"/>
                    <a:pt x="18500" y="9352"/>
                    <a:pt x="18495" y="9395"/>
                  </a:cubicBezTo>
                  <a:cubicBezTo>
                    <a:pt x="18488" y="9461"/>
                    <a:pt x="18420" y="9586"/>
                    <a:pt x="18370" y="9632"/>
                  </a:cubicBezTo>
                  <a:cubicBezTo>
                    <a:pt x="18330" y="9669"/>
                    <a:pt x="18206" y="9685"/>
                    <a:pt x="18165" y="9724"/>
                  </a:cubicBezTo>
                  <a:cubicBezTo>
                    <a:pt x="18137" y="9751"/>
                    <a:pt x="18099" y="9828"/>
                    <a:pt x="18098" y="9868"/>
                  </a:cubicBezTo>
                  <a:cubicBezTo>
                    <a:pt x="18098" y="9910"/>
                    <a:pt x="18157" y="9982"/>
                    <a:pt x="18165" y="10023"/>
                  </a:cubicBezTo>
                  <a:cubicBezTo>
                    <a:pt x="18180" y="10085"/>
                    <a:pt x="18181" y="10213"/>
                    <a:pt x="18170" y="10274"/>
                  </a:cubicBezTo>
                  <a:cubicBezTo>
                    <a:pt x="18155" y="10348"/>
                    <a:pt x="18060" y="10478"/>
                    <a:pt x="18052" y="10555"/>
                  </a:cubicBezTo>
                  <a:cubicBezTo>
                    <a:pt x="18044" y="10609"/>
                    <a:pt x="18059" y="10725"/>
                    <a:pt x="18088" y="10774"/>
                  </a:cubicBezTo>
                  <a:cubicBezTo>
                    <a:pt x="18108" y="10810"/>
                    <a:pt x="18191" y="10846"/>
                    <a:pt x="18213" y="10882"/>
                  </a:cubicBezTo>
                  <a:cubicBezTo>
                    <a:pt x="18252" y="10949"/>
                    <a:pt x="18243" y="11111"/>
                    <a:pt x="18269" y="11183"/>
                  </a:cubicBezTo>
                  <a:cubicBezTo>
                    <a:pt x="18288" y="11231"/>
                    <a:pt x="18373" y="11361"/>
                    <a:pt x="18373" y="11361"/>
                  </a:cubicBezTo>
                  <a:lnTo>
                    <a:pt x="18484" y="11916"/>
                  </a:lnTo>
                  <a:lnTo>
                    <a:pt x="19272" y="11916"/>
                  </a:lnTo>
                  <a:lnTo>
                    <a:pt x="21243" y="10143"/>
                  </a:lnTo>
                  <a:cubicBezTo>
                    <a:pt x="21230" y="10290"/>
                    <a:pt x="21221" y="10446"/>
                    <a:pt x="21217" y="10544"/>
                  </a:cubicBezTo>
                  <a:cubicBezTo>
                    <a:pt x="21212" y="10677"/>
                    <a:pt x="21192" y="10949"/>
                    <a:pt x="21224" y="11078"/>
                  </a:cubicBezTo>
                  <a:cubicBezTo>
                    <a:pt x="21250" y="11179"/>
                    <a:pt x="21371" y="11356"/>
                    <a:pt x="21418" y="11450"/>
                  </a:cubicBezTo>
                  <a:cubicBezTo>
                    <a:pt x="21456" y="11525"/>
                    <a:pt x="21549" y="11672"/>
                    <a:pt x="21568" y="11754"/>
                  </a:cubicBezTo>
                  <a:cubicBezTo>
                    <a:pt x="21584" y="11823"/>
                    <a:pt x="21597" y="11972"/>
                    <a:pt x="21568" y="12037"/>
                  </a:cubicBezTo>
                  <a:cubicBezTo>
                    <a:pt x="21542" y="12097"/>
                    <a:pt x="21433" y="12186"/>
                    <a:pt x="21375" y="12220"/>
                  </a:cubicBezTo>
                  <a:cubicBezTo>
                    <a:pt x="21305" y="12261"/>
                    <a:pt x="21136" y="12291"/>
                    <a:pt x="21060" y="12321"/>
                  </a:cubicBezTo>
                  <a:cubicBezTo>
                    <a:pt x="20939" y="12370"/>
                    <a:pt x="20699" y="12476"/>
                    <a:pt x="20594" y="12551"/>
                  </a:cubicBezTo>
                  <a:cubicBezTo>
                    <a:pt x="20528" y="12600"/>
                    <a:pt x="20417" y="12724"/>
                    <a:pt x="20365" y="12788"/>
                  </a:cubicBezTo>
                  <a:cubicBezTo>
                    <a:pt x="20308" y="12859"/>
                    <a:pt x="20210" y="13016"/>
                    <a:pt x="20158" y="13092"/>
                  </a:cubicBezTo>
                  <a:cubicBezTo>
                    <a:pt x="20113" y="13157"/>
                    <a:pt x="20035" y="13298"/>
                    <a:pt x="19979" y="13355"/>
                  </a:cubicBezTo>
                  <a:cubicBezTo>
                    <a:pt x="19907" y="13430"/>
                    <a:pt x="19724" y="13540"/>
                    <a:pt x="19636" y="13599"/>
                  </a:cubicBezTo>
                  <a:cubicBezTo>
                    <a:pt x="19518" y="13675"/>
                    <a:pt x="19259" y="13800"/>
                    <a:pt x="19149" y="13889"/>
                  </a:cubicBezTo>
                  <a:cubicBezTo>
                    <a:pt x="19090" y="13937"/>
                    <a:pt x="18999" y="14061"/>
                    <a:pt x="18942" y="14112"/>
                  </a:cubicBezTo>
                  <a:cubicBezTo>
                    <a:pt x="18881" y="14167"/>
                    <a:pt x="18755" y="14275"/>
                    <a:pt x="18677" y="14307"/>
                  </a:cubicBezTo>
                  <a:cubicBezTo>
                    <a:pt x="18608" y="14337"/>
                    <a:pt x="18446" y="14331"/>
                    <a:pt x="18377" y="14362"/>
                  </a:cubicBezTo>
                  <a:cubicBezTo>
                    <a:pt x="18294" y="14400"/>
                    <a:pt x="18138" y="14513"/>
                    <a:pt x="18098" y="14592"/>
                  </a:cubicBezTo>
                  <a:cubicBezTo>
                    <a:pt x="18036" y="14712"/>
                    <a:pt x="18054" y="14993"/>
                    <a:pt x="18069" y="15125"/>
                  </a:cubicBezTo>
                  <a:cubicBezTo>
                    <a:pt x="18079" y="15219"/>
                    <a:pt x="18157" y="15397"/>
                    <a:pt x="18170" y="15490"/>
                  </a:cubicBezTo>
                  <a:cubicBezTo>
                    <a:pt x="18180" y="15564"/>
                    <a:pt x="18220" y="15731"/>
                    <a:pt x="18170" y="15787"/>
                  </a:cubicBezTo>
                  <a:cubicBezTo>
                    <a:pt x="18137" y="15825"/>
                    <a:pt x="18015" y="15802"/>
                    <a:pt x="17969" y="15821"/>
                  </a:cubicBezTo>
                  <a:cubicBezTo>
                    <a:pt x="17915" y="15844"/>
                    <a:pt x="17818" y="15918"/>
                    <a:pt x="17784" y="15963"/>
                  </a:cubicBezTo>
                  <a:cubicBezTo>
                    <a:pt x="17735" y="16028"/>
                    <a:pt x="17717" y="16196"/>
                    <a:pt x="17668" y="16261"/>
                  </a:cubicBezTo>
                  <a:cubicBezTo>
                    <a:pt x="17616" y="16329"/>
                    <a:pt x="17472" y="16411"/>
                    <a:pt x="17383" y="16477"/>
                  </a:cubicBezTo>
                  <a:cubicBezTo>
                    <a:pt x="17366" y="16489"/>
                    <a:pt x="17351" y="16500"/>
                    <a:pt x="17340" y="16511"/>
                  </a:cubicBezTo>
                  <a:cubicBezTo>
                    <a:pt x="17262" y="16582"/>
                    <a:pt x="17119" y="16736"/>
                    <a:pt x="17053" y="16815"/>
                  </a:cubicBezTo>
                  <a:cubicBezTo>
                    <a:pt x="16993" y="16888"/>
                    <a:pt x="16864" y="17035"/>
                    <a:pt x="16827" y="17121"/>
                  </a:cubicBezTo>
                  <a:cubicBezTo>
                    <a:pt x="16777" y="17236"/>
                    <a:pt x="16690" y="17490"/>
                    <a:pt x="16732" y="17608"/>
                  </a:cubicBezTo>
                  <a:cubicBezTo>
                    <a:pt x="16748" y="17655"/>
                    <a:pt x="16859" y="17702"/>
                    <a:pt x="16889" y="17742"/>
                  </a:cubicBezTo>
                  <a:cubicBezTo>
                    <a:pt x="16923" y="17789"/>
                    <a:pt x="16968" y="17895"/>
                    <a:pt x="16980" y="17950"/>
                  </a:cubicBezTo>
                  <a:cubicBezTo>
                    <a:pt x="16995" y="18027"/>
                    <a:pt x="17007" y="18191"/>
                    <a:pt x="16980" y="18266"/>
                  </a:cubicBezTo>
                  <a:cubicBezTo>
                    <a:pt x="16962" y="18312"/>
                    <a:pt x="16885" y="18382"/>
                    <a:pt x="16850" y="18418"/>
                  </a:cubicBezTo>
                  <a:cubicBezTo>
                    <a:pt x="16830" y="18441"/>
                    <a:pt x="16777" y="18477"/>
                    <a:pt x="16765" y="18504"/>
                  </a:cubicBezTo>
                  <a:cubicBezTo>
                    <a:pt x="16751" y="18540"/>
                    <a:pt x="16769" y="18616"/>
                    <a:pt x="16769" y="18653"/>
                  </a:cubicBezTo>
                  <a:cubicBezTo>
                    <a:pt x="16771" y="18696"/>
                    <a:pt x="16784" y="18783"/>
                    <a:pt x="16769" y="18824"/>
                  </a:cubicBezTo>
                  <a:cubicBezTo>
                    <a:pt x="16749" y="18879"/>
                    <a:pt x="16648" y="18955"/>
                    <a:pt x="16617" y="19004"/>
                  </a:cubicBezTo>
                  <a:cubicBezTo>
                    <a:pt x="16545" y="19115"/>
                    <a:pt x="16413" y="19346"/>
                    <a:pt x="16388" y="19473"/>
                  </a:cubicBezTo>
                  <a:cubicBezTo>
                    <a:pt x="16379" y="19515"/>
                    <a:pt x="16377" y="19572"/>
                    <a:pt x="16379" y="19635"/>
                  </a:cubicBezTo>
                  <a:cubicBezTo>
                    <a:pt x="16304" y="19632"/>
                    <a:pt x="16218" y="19639"/>
                    <a:pt x="16169" y="19653"/>
                  </a:cubicBezTo>
                  <a:cubicBezTo>
                    <a:pt x="16118" y="19666"/>
                    <a:pt x="16017" y="19716"/>
                    <a:pt x="15987" y="19756"/>
                  </a:cubicBezTo>
                  <a:cubicBezTo>
                    <a:pt x="15948" y="19811"/>
                    <a:pt x="15978" y="19964"/>
                    <a:pt x="15939" y="20018"/>
                  </a:cubicBezTo>
                  <a:cubicBezTo>
                    <a:pt x="15908" y="20062"/>
                    <a:pt x="15803" y="20113"/>
                    <a:pt x="15749" y="20131"/>
                  </a:cubicBezTo>
                  <a:cubicBezTo>
                    <a:pt x="15700" y="20146"/>
                    <a:pt x="15594" y="20157"/>
                    <a:pt x="15543" y="20149"/>
                  </a:cubicBezTo>
                  <a:cubicBezTo>
                    <a:pt x="15474" y="20138"/>
                    <a:pt x="15344" y="20078"/>
                    <a:pt x="15291" y="20036"/>
                  </a:cubicBezTo>
                  <a:cubicBezTo>
                    <a:pt x="15252" y="20006"/>
                    <a:pt x="15218" y="19909"/>
                    <a:pt x="15176" y="19883"/>
                  </a:cubicBezTo>
                  <a:cubicBezTo>
                    <a:pt x="15143" y="19861"/>
                    <a:pt x="15059" y="19855"/>
                    <a:pt x="15019" y="19852"/>
                  </a:cubicBezTo>
                  <a:cubicBezTo>
                    <a:pt x="14928" y="19844"/>
                    <a:pt x="14747" y="19848"/>
                    <a:pt x="14656" y="19860"/>
                  </a:cubicBezTo>
                  <a:cubicBezTo>
                    <a:pt x="14541" y="19876"/>
                    <a:pt x="14301" y="19917"/>
                    <a:pt x="14203" y="19977"/>
                  </a:cubicBezTo>
                  <a:cubicBezTo>
                    <a:pt x="14133" y="20021"/>
                    <a:pt x="14059" y="20177"/>
                    <a:pt x="13993" y="20225"/>
                  </a:cubicBezTo>
                  <a:cubicBezTo>
                    <a:pt x="13934" y="20267"/>
                    <a:pt x="13791" y="20315"/>
                    <a:pt x="13722" y="20338"/>
                  </a:cubicBezTo>
                  <a:cubicBezTo>
                    <a:pt x="13676" y="20353"/>
                    <a:pt x="13572" y="20355"/>
                    <a:pt x="13535" y="20383"/>
                  </a:cubicBezTo>
                  <a:cubicBezTo>
                    <a:pt x="13486" y="20421"/>
                    <a:pt x="13440" y="20541"/>
                    <a:pt x="13426" y="20600"/>
                  </a:cubicBezTo>
                  <a:cubicBezTo>
                    <a:pt x="13411" y="20658"/>
                    <a:pt x="13446" y="20787"/>
                    <a:pt x="13421" y="20842"/>
                  </a:cubicBezTo>
                  <a:cubicBezTo>
                    <a:pt x="13401" y="20886"/>
                    <a:pt x="13315" y="20946"/>
                    <a:pt x="13279" y="20977"/>
                  </a:cubicBezTo>
                  <a:cubicBezTo>
                    <a:pt x="13221" y="21028"/>
                    <a:pt x="13110" y="21137"/>
                    <a:pt x="13039" y="21167"/>
                  </a:cubicBezTo>
                  <a:cubicBezTo>
                    <a:pt x="12969" y="21198"/>
                    <a:pt x="12796" y="21176"/>
                    <a:pt x="12730" y="21217"/>
                  </a:cubicBezTo>
                  <a:cubicBezTo>
                    <a:pt x="12675" y="21250"/>
                    <a:pt x="12626" y="21374"/>
                    <a:pt x="12581" y="21419"/>
                  </a:cubicBezTo>
                  <a:cubicBezTo>
                    <a:pt x="12554" y="21447"/>
                    <a:pt x="12495" y="21503"/>
                    <a:pt x="12457" y="21518"/>
                  </a:cubicBezTo>
                  <a:cubicBezTo>
                    <a:pt x="12414" y="21536"/>
                    <a:pt x="12313" y="21550"/>
                    <a:pt x="12267" y="21541"/>
                  </a:cubicBezTo>
                  <a:cubicBezTo>
                    <a:pt x="12171" y="21522"/>
                    <a:pt x="11992" y="21426"/>
                    <a:pt x="11929" y="21356"/>
                  </a:cubicBezTo>
                  <a:cubicBezTo>
                    <a:pt x="11871" y="21295"/>
                    <a:pt x="11819" y="21134"/>
                    <a:pt x="11799" y="21054"/>
                  </a:cubicBezTo>
                  <a:cubicBezTo>
                    <a:pt x="11780" y="20981"/>
                    <a:pt x="11826" y="20810"/>
                    <a:pt x="11770" y="20757"/>
                  </a:cubicBezTo>
                  <a:cubicBezTo>
                    <a:pt x="11751" y="20739"/>
                    <a:pt x="11691" y="20757"/>
                    <a:pt x="11666" y="20748"/>
                  </a:cubicBezTo>
                  <a:cubicBezTo>
                    <a:pt x="11639" y="20739"/>
                    <a:pt x="11587" y="20709"/>
                    <a:pt x="11576" y="20684"/>
                  </a:cubicBezTo>
                  <a:cubicBezTo>
                    <a:pt x="11558" y="20654"/>
                    <a:pt x="11567" y="20579"/>
                    <a:pt x="11576" y="20545"/>
                  </a:cubicBezTo>
                  <a:cubicBezTo>
                    <a:pt x="11584" y="20511"/>
                    <a:pt x="11641" y="20454"/>
                    <a:pt x="11642" y="20419"/>
                  </a:cubicBezTo>
                  <a:cubicBezTo>
                    <a:pt x="11643" y="20380"/>
                    <a:pt x="11609" y="20303"/>
                    <a:pt x="11580" y="20274"/>
                  </a:cubicBezTo>
                  <a:cubicBezTo>
                    <a:pt x="11556" y="20252"/>
                    <a:pt x="11483" y="20248"/>
                    <a:pt x="11456" y="20229"/>
                  </a:cubicBezTo>
                  <a:cubicBezTo>
                    <a:pt x="11432" y="20213"/>
                    <a:pt x="11407" y="20152"/>
                    <a:pt x="11380" y="20139"/>
                  </a:cubicBezTo>
                  <a:cubicBezTo>
                    <a:pt x="11339" y="20122"/>
                    <a:pt x="11241" y="20119"/>
                    <a:pt x="11203" y="20139"/>
                  </a:cubicBezTo>
                  <a:cubicBezTo>
                    <a:pt x="11165" y="20160"/>
                    <a:pt x="11146" y="20256"/>
                    <a:pt x="11112" y="20284"/>
                  </a:cubicBezTo>
                  <a:cubicBezTo>
                    <a:pt x="11080" y="20310"/>
                    <a:pt x="10997" y="20331"/>
                    <a:pt x="10955" y="20338"/>
                  </a:cubicBezTo>
                  <a:cubicBezTo>
                    <a:pt x="10907" y="20346"/>
                    <a:pt x="10802" y="20361"/>
                    <a:pt x="10760" y="20338"/>
                  </a:cubicBezTo>
                  <a:cubicBezTo>
                    <a:pt x="10716" y="20312"/>
                    <a:pt x="10694" y="20206"/>
                    <a:pt x="10664" y="20167"/>
                  </a:cubicBezTo>
                  <a:cubicBezTo>
                    <a:pt x="10621" y="20108"/>
                    <a:pt x="10521" y="19996"/>
                    <a:pt x="10459" y="19955"/>
                  </a:cubicBezTo>
                  <a:cubicBezTo>
                    <a:pt x="10406" y="19920"/>
                    <a:pt x="10285" y="19867"/>
                    <a:pt x="10220" y="19860"/>
                  </a:cubicBezTo>
                  <a:cubicBezTo>
                    <a:pt x="10187" y="19857"/>
                    <a:pt x="10113" y="19863"/>
                    <a:pt x="10087" y="19883"/>
                  </a:cubicBezTo>
                  <a:cubicBezTo>
                    <a:pt x="10046" y="19914"/>
                    <a:pt x="10014" y="20022"/>
                    <a:pt x="10005" y="20073"/>
                  </a:cubicBezTo>
                  <a:cubicBezTo>
                    <a:pt x="9987" y="20191"/>
                    <a:pt x="10033" y="20431"/>
                    <a:pt x="10049" y="20549"/>
                  </a:cubicBezTo>
                  <a:cubicBezTo>
                    <a:pt x="10060" y="20628"/>
                    <a:pt x="10095" y="20785"/>
                    <a:pt x="10106" y="20866"/>
                  </a:cubicBezTo>
                  <a:cubicBezTo>
                    <a:pt x="10116" y="20939"/>
                    <a:pt x="10164" y="21090"/>
                    <a:pt x="10139" y="21163"/>
                  </a:cubicBezTo>
                  <a:cubicBezTo>
                    <a:pt x="10129" y="21194"/>
                    <a:pt x="10080" y="21248"/>
                    <a:pt x="10049" y="21262"/>
                  </a:cubicBezTo>
                  <a:cubicBezTo>
                    <a:pt x="9991" y="21287"/>
                    <a:pt x="9858" y="21265"/>
                    <a:pt x="9796" y="21262"/>
                  </a:cubicBezTo>
                  <a:cubicBezTo>
                    <a:pt x="9746" y="21258"/>
                    <a:pt x="9645" y="21250"/>
                    <a:pt x="9596" y="21239"/>
                  </a:cubicBezTo>
                  <a:cubicBezTo>
                    <a:pt x="9527" y="21223"/>
                    <a:pt x="9399" y="21156"/>
                    <a:pt x="9328" y="21145"/>
                  </a:cubicBezTo>
                  <a:cubicBezTo>
                    <a:pt x="9261" y="21133"/>
                    <a:pt x="9121" y="21138"/>
                    <a:pt x="9052" y="21149"/>
                  </a:cubicBezTo>
                  <a:cubicBezTo>
                    <a:pt x="8975" y="21161"/>
                    <a:pt x="8827" y="21208"/>
                    <a:pt x="8756" y="21239"/>
                  </a:cubicBezTo>
                  <a:cubicBezTo>
                    <a:pt x="8653" y="21284"/>
                    <a:pt x="8464" y="21404"/>
                    <a:pt x="8370" y="21464"/>
                  </a:cubicBezTo>
                  <a:cubicBezTo>
                    <a:pt x="8357" y="21472"/>
                    <a:pt x="8343" y="21486"/>
                    <a:pt x="8326" y="21499"/>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59" name="Shape 1047"/>
            <p:cNvSpPr>
              <a:spLocks/>
            </p:cNvSpPr>
            <p:nvPr/>
          </p:nvSpPr>
          <p:spPr bwMode="auto">
            <a:xfrm>
              <a:off x="799021" y="2759111"/>
              <a:ext cx="691720" cy="733664"/>
            </a:xfrm>
            <a:custGeom>
              <a:avLst/>
              <a:gdLst>
                <a:gd name="T0" fmla="*/ 2147483646 w 21572"/>
                <a:gd name="T1" fmla="*/ 2147483646 h 21590"/>
                <a:gd name="T2" fmla="*/ 2147483646 w 21572"/>
                <a:gd name="T3" fmla="*/ 2147483646 h 21590"/>
                <a:gd name="T4" fmla="*/ 2147483646 w 21572"/>
                <a:gd name="T5" fmla="*/ 2147483646 h 21590"/>
                <a:gd name="T6" fmla="*/ 2147483646 w 21572"/>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90" extrusionOk="0">
                  <a:moveTo>
                    <a:pt x="4576" y="21379"/>
                  </a:moveTo>
                  <a:cubicBezTo>
                    <a:pt x="4510" y="21377"/>
                    <a:pt x="4444" y="21381"/>
                    <a:pt x="4400" y="21385"/>
                  </a:cubicBezTo>
                  <a:cubicBezTo>
                    <a:pt x="4314" y="21397"/>
                    <a:pt x="4158" y="21470"/>
                    <a:pt x="4072" y="21480"/>
                  </a:cubicBezTo>
                  <a:cubicBezTo>
                    <a:pt x="3960" y="21496"/>
                    <a:pt x="3715" y="21517"/>
                    <a:pt x="3614" y="21470"/>
                  </a:cubicBezTo>
                  <a:cubicBezTo>
                    <a:pt x="3528" y="21431"/>
                    <a:pt x="3423" y="21273"/>
                    <a:pt x="3372" y="21200"/>
                  </a:cubicBezTo>
                  <a:cubicBezTo>
                    <a:pt x="3328" y="21133"/>
                    <a:pt x="3293" y="20972"/>
                    <a:pt x="3236" y="20918"/>
                  </a:cubicBezTo>
                  <a:cubicBezTo>
                    <a:pt x="3168" y="20850"/>
                    <a:pt x="2978" y="20767"/>
                    <a:pt x="2882" y="20745"/>
                  </a:cubicBezTo>
                  <a:cubicBezTo>
                    <a:pt x="2774" y="20723"/>
                    <a:pt x="2549" y="20755"/>
                    <a:pt x="2439" y="20755"/>
                  </a:cubicBezTo>
                  <a:cubicBezTo>
                    <a:pt x="2382" y="20757"/>
                    <a:pt x="2266" y="20761"/>
                    <a:pt x="2208" y="20755"/>
                  </a:cubicBezTo>
                  <a:cubicBezTo>
                    <a:pt x="2138" y="20749"/>
                    <a:pt x="1993" y="20729"/>
                    <a:pt x="1931" y="20696"/>
                  </a:cubicBezTo>
                  <a:cubicBezTo>
                    <a:pt x="1854" y="20653"/>
                    <a:pt x="1744" y="20517"/>
                    <a:pt x="1696" y="20448"/>
                  </a:cubicBezTo>
                  <a:cubicBezTo>
                    <a:pt x="1639" y="20367"/>
                    <a:pt x="1535" y="20188"/>
                    <a:pt x="1526" y="20091"/>
                  </a:cubicBezTo>
                  <a:cubicBezTo>
                    <a:pt x="1515" y="19965"/>
                    <a:pt x="1654" y="19729"/>
                    <a:pt x="1663" y="19603"/>
                  </a:cubicBezTo>
                  <a:cubicBezTo>
                    <a:pt x="1674" y="19451"/>
                    <a:pt x="1634" y="19148"/>
                    <a:pt x="1586" y="19002"/>
                  </a:cubicBezTo>
                  <a:cubicBezTo>
                    <a:pt x="1544" y="18874"/>
                    <a:pt x="1421" y="18620"/>
                    <a:pt x="1324" y="18519"/>
                  </a:cubicBezTo>
                  <a:cubicBezTo>
                    <a:pt x="1267" y="18460"/>
                    <a:pt x="1122" y="18370"/>
                    <a:pt x="1040" y="18344"/>
                  </a:cubicBezTo>
                  <a:cubicBezTo>
                    <a:pt x="948" y="18311"/>
                    <a:pt x="745" y="18303"/>
                    <a:pt x="646" y="18297"/>
                  </a:cubicBezTo>
                  <a:cubicBezTo>
                    <a:pt x="583" y="18293"/>
                    <a:pt x="446" y="18318"/>
                    <a:pt x="385" y="18297"/>
                  </a:cubicBezTo>
                  <a:cubicBezTo>
                    <a:pt x="319" y="18277"/>
                    <a:pt x="193" y="18198"/>
                    <a:pt x="160" y="18141"/>
                  </a:cubicBezTo>
                  <a:cubicBezTo>
                    <a:pt x="110" y="18053"/>
                    <a:pt x="123" y="17842"/>
                    <a:pt x="134" y="17745"/>
                  </a:cubicBezTo>
                  <a:cubicBezTo>
                    <a:pt x="143" y="17661"/>
                    <a:pt x="211" y="17503"/>
                    <a:pt x="226" y="17422"/>
                  </a:cubicBezTo>
                  <a:cubicBezTo>
                    <a:pt x="248" y="17306"/>
                    <a:pt x="294" y="17072"/>
                    <a:pt x="270" y="16959"/>
                  </a:cubicBezTo>
                  <a:cubicBezTo>
                    <a:pt x="250" y="16867"/>
                    <a:pt x="121" y="16713"/>
                    <a:pt x="85" y="16626"/>
                  </a:cubicBezTo>
                  <a:cubicBezTo>
                    <a:pt x="59" y="16567"/>
                    <a:pt x="15" y="16443"/>
                    <a:pt x="8" y="16380"/>
                  </a:cubicBezTo>
                  <a:cubicBezTo>
                    <a:pt x="-5" y="16274"/>
                    <a:pt x="-7" y="16059"/>
                    <a:pt x="35" y="15961"/>
                  </a:cubicBezTo>
                  <a:cubicBezTo>
                    <a:pt x="61" y="15900"/>
                    <a:pt x="156" y="15799"/>
                    <a:pt x="215" y="15764"/>
                  </a:cubicBezTo>
                  <a:cubicBezTo>
                    <a:pt x="288" y="15722"/>
                    <a:pt x="464" y="15691"/>
                    <a:pt x="550" y="15679"/>
                  </a:cubicBezTo>
                  <a:cubicBezTo>
                    <a:pt x="728" y="15651"/>
                    <a:pt x="1091" y="15618"/>
                    <a:pt x="1269" y="15638"/>
                  </a:cubicBezTo>
                  <a:cubicBezTo>
                    <a:pt x="1421" y="15655"/>
                    <a:pt x="1713" y="15742"/>
                    <a:pt x="1850" y="15805"/>
                  </a:cubicBezTo>
                  <a:cubicBezTo>
                    <a:pt x="1911" y="15833"/>
                    <a:pt x="2006" y="15937"/>
                    <a:pt x="2072" y="15955"/>
                  </a:cubicBezTo>
                  <a:cubicBezTo>
                    <a:pt x="2153" y="15978"/>
                    <a:pt x="2327" y="15961"/>
                    <a:pt x="2406" y="15935"/>
                  </a:cubicBezTo>
                  <a:cubicBezTo>
                    <a:pt x="2505" y="15904"/>
                    <a:pt x="2706" y="15801"/>
                    <a:pt x="2756" y="15714"/>
                  </a:cubicBezTo>
                  <a:cubicBezTo>
                    <a:pt x="2816" y="15610"/>
                    <a:pt x="2780" y="15356"/>
                    <a:pt x="2750" y="15240"/>
                  </a:cubicBezTo>
                  <a:cubicBezTo>
                    <a:pt x="2721" y="15135"/>
                    <a:pt x="2571" y="14956"/>
                    <a:pt x="2532" y="14852"/>
                  </a:cubicBezTo>
                  <a:cubicBezTo>
                    <a:pt x="2508" y="14789"/>
                    <a:pt x="2497" y="14651"/>
                    <a:pt x="2477" y="14586"/>
                  </a:cubicBezTo>
                  <a:cubicBezTo>
                    <a:pt x="2466" y="14546"/>
                    <a:pt x="2415" y="14470"/>
                    <a:pt x="2417" y="14430"/>
                  </a:cubicBezTo>
                  <a:cubicBezTo>
                    <a:pt x="2422" y="14353"/>
                    <a:pt x="2492" y="14196"/>
                    <a:pt x="2558" y="14154"/>
                  </a:cubicBezTo>
                  <a:cubicBezTo>
                    <a:pt x="2620" y="14113"/>
                    <a:pt x="2783" y="14143"/>
                    <a:pt x="2853" y="14123"/>
                  </a:cubicBezTo>
                  <a:cubicBezTo>
                    <a:pt x="2941" y="14097"/>
                    <a:pt x="3115" y="14028"/>
                    <a:pt x="3170" y="13961"/>
                  </a:cubicBezTo>
                  <a:cubicBezTo>
                    <a:pt x="3227" y="13894"/>
                    <a:pt x="3234" y="13715"/>
                    <a:pt x="3264" y="13634"/>
                  </a:cubicBezTo>
                  <a:cubicBezTo>
                    <a:pt x="3293" y="13554"/>
                    <a:pt x="3346" y="13390"/>
                    <a:pt x="3405" y="13327"/>
                  </a:cubicBezTo>
                  <a:cubicBezTo>
                    <a:pt x="3449" y="13280"/>
                    <a:pt x="3570" y="13213"/>
                    <a:pt x="3636" y="13195"/>
                  </a:cubicBezTo>
                  <a:cubicBezTo>
                    <a:pt x="3704" y="13177"/>
                    <a:pt x="3852" y="13177"/>
                    <a:pt x="3924" y="13185"/>
                  </a:cubicBezTo>
                  <a:cubicBezTo>
                    <a:pt x="4001" y="13195"/>
                    <a:pt x="4149" y="13239"/>
                    <a:pt x="4219" y="13266"/>
                  </a:cubicBezTo>
                  <a:cubicBezTo>
                    <a:pt x="4301" y="13298"/>
                    <a:pt x="4446" y="13402"/>
                    <a:pt x="4532" y="13422"/>
                  </a:cubicBezTo>
                  <a:cubicBezTo>
                    <a:pt x="4611" y="13441"/>
                    <a:pt x="4780" y="13443"/>
                    <a:pt x="4859" y="13422"/>
                  </a:cubicBezTo>
                  <a:cubicBezTo>
                    <a:pt x="4987" y="13392"/>
                    <a:pt x="5214" y="13256"/>
                    <a:pt x="5317" y="13181"/>
                  </a:cubicBezTo>
                  <a:cubicBezTo>
                    <a:pt x="5412" y="13112"/>
                    <a:pt x="5577" y="12947"/>
                    <a:pt x="5645" y="12858"/>
                  </a:cubicBezTo>
                  <a:cubicBezTo>
                    <a:pt x="5707" y="12780"/>
                    <a:pt x="5770" y="12585"/>
                    <a:pt x="5843" y="12516"/>
                  </a:cubicBezTo>
                  <a:cubicBezTo>
                    <a:pt x="5913" y="12445"/>
                    <a:pt x="6094" y="12325"/>
                    <a:pt x="6197" y="12313"/>
                  </a:cubicBezTo>
                  <a:cubicBezTo>
                    <a:pt x="6246" y="12309"/>
                    <a:pt x="6342" y="12346"/>
                    <a:pt x="6384" y="12370"/>
                  </a:cubicBezTo>
                  <a:cubicBezTo>
                    <a:pt x="6439" y="12405"/>
                    <a:pt x="6503" y="12520"/>
                    <a:pt x="6558" y="12557"/>
                  </a:cubicBezTo>
                  <a:cubicBezTo>
                    <a:pt x="6609" y="12590"/>
                    <a:pt x="6736" y="12618"/>
                    <a:pt x="6793" y="12642"/>
                  </a:cubicBezTo>
                  <a:cubicBezTo>
                    <a:pt x="6866" y="12673"/>
                    <a:pt x="7018" y="12732"/>
                    <a:pt x="7077" y="12782"/>
                  </a:cubicBezTo>
                  <a:cubicBezTo>
                    <a:pt x="7145" y="12843"/>
                    <a:pt x="7194" y="13034"/>
                    <a:pt x="7273" y="13079"/>
                  </a:cubicBezTo>
                  <a:cubicBezTo>
                    <a:pt x="7343" y="13118"/>
                    <a:pt x="7519" y="13124"/>
                    <a:pt x="7596" y="13099"/>
                  </a:cubicBezTo>
                  <a:cubicBezTo>
                    <a:pt x="7654" y="13083"/>
                    <a:pt x="7731" y="12988"/>
                    <a:pt x="7781" y="12959"/>
                  </a:cubicBezTo>
                  <a:cubicBezTo>
                    <a:pt x="7849" y="12921"/>
                    <a:pt x="8025" y="12896"/>
                    <a:pt x="8076" y="12837"/>
                  </a:cubicBezTo>
                  <a:cubicBezTo>
                    <a:pt x="8122" y="12787"/>
                    <a:pt x="8142" y="12646"/>
                    <a:pt x="8138" y="12581"/>
                  </a:cubicBezTo>
                  <a:cubicBezTo>
                    <a:pt x="8124" y="12435"/>
                    <a:pt x="7979" y="12165"/>
                    <a:pt x="7902" y="12037"/>
                  </a:cubicBezTo>
                  <a:cubicBezTo>
                    <a:pt x="7834" y="11925"/>
                    <a:pt x="7640" y="11734"/>
                    <a:pt x="7568" y="11625"/>
                  </a:cubicBezTo>
                  <a:cubicBezTo>
                    <a:pt x="7478" y="11487"/>
                    <a:pt x="7343" y="11188"/>
                    <a:pt x="7262" y="11046"/>
                  </a:cubicBezTo>
                  <a:cubicBezTo>
                    <a:pt x="7161" y="10861"/>
                    <a:pt x="6901" y="10518"/>
                    <a:pt x="6837" y="10321"/>
                  </a:cubicBezTo>
                  <a:cubicBezTo>
                    <a:pt x="6800" y="10205"/>
                    <a:pt x="6780" y="9965"/>
                    <a:pt x="6793" y="9845"/>
                  </a:cubicBezTo>
                  <a:cubicBezTo>
                    <a:pt x="6804" y="9732"/>
                    <a:pt x="6921" y="9514"/>
                    <a:pt x="6923" y="9398"/>
                  </a:cubicBezTo>
                  <a:cubicBezTo>
                    <a:pt x="6928" y="9275"/>
                    <a:pt x="6846" y="9033"/>
                    <a:pt x="6804" y="8915"/>
                  </a:cubicBezTo>
                  <a:cubicBezTo>
                    <a:pt x="6758" y="8791"/>
                    <a:pt x="6620" y="8564"/>
                    <a:pt x="6573" y="8442"/>
                  </a:cubicBezTo>
                  <a:cubicBezTo>
                    <a:pt x="6540" y="8352"/>
                    <a:pt x="6488" y="8174"/>
                    <a:pt x="6477" y="8080"/>
                  </a:cubicBezTo>
                  <a:cubicBezTo>
                    <a:pt x="6474" y="8062"/>
                    <a:pt x="6472" y="8027"/>
                    <a:pt x="6472" y="7993"/>
                  </a:cubicBezTo>
                  <a:cubicBezTo>
                    <a:pt x="6576" y="8027"/>
                    <a:pt x="6749" y="8054"/>
                    <a:pt x="6840" y="8064"/>
                  </a:cubicBezTo>
                  <a:cubicBezTo>
                    <a:pt x="6950" y="8074"/>
                    <a:pt x="7174" y="8096"/>
                    <a:pt x="7277" y="8064"/>
                  </a:cubicBezTo>
                  <a:cubicBezTo>
                    <a:pt x="7414" y="8017"/>
                    <a:pt x="7607" y="7796"/>
                    <a:pt x="7728" y="7721"/>
                  </a:cubicBezTo>
                  <a:cubicBezTo>
                    <a:pt x="7854" y="7646"/>
                    <a:pt x="8131" y="7536"/>
                    <a:pt x="8261" y="7465"/>
                  </a:cubicBezTo>
                  <a:cubicBezTo>
                    <a:pt x="8391" y="7396"/>
                    <a:pt x="8639" y="7233"/>
                    <a:pt x="8767" y="7160"/>
                  </a:cubicBezTo>
                  <a:cubicBezTo>
                    <a:pt x="8888" y="7091"/>
                    <a:pt x="9139" y="6971"/>
                    <a:pt x="9255" y="6894"/>
                  </a:cubicBezTo>
                  <a:cubicBezTo>
                    <a:pt x="9365" y="6823"/>
                    <a:pt x="9557" y="6646"/>
                    <a:pt x="9667" y="6573"/>
                  </a:cubicBezTo>
                  <a:cubicBezTo>
                    <a:pt x="9772" y="6502"/>
                    <a:pt x="10008" y="6388"/>
                    <a:pt x="10115" y="6317"/>
                  </a:cubicBezTo>
                  <a:cubicBezTo>
                    <a:pt x="10195" y="6264"/>
                    <a:pt x="10357" y="6157"/>
                    <a:pt x="10412" y="6081"/>
                  </a:cubicBezTo>
                  <a:cubicBezTo>
                    <a:pt x="10456" y="6027"/>
                    <a:pt x="10507" y="5895"/>
                    <a:pt x="10518" y="5828"/>
                  </a:cubicBezTo>
                  <a:cubicBezTo>
                    <a:pt x="10527" y="5783"/>
                    <a:pt x="10522" y="5696"/>
                    <a:pt x="10511" y="5653"/>
                  </a:cubicBezTo>
                  <a:cubicBezTo>
                    <a:pt x="10500" y="5606"/>
                    <a:pt x="10428" y="5525"/>
                    <a:pt x="10428" y="5478"/>
                  </a:cubicBezTo>
                  <a:cubicBezTo>
                    <a:pt x="10428" y="5429"/>
                    <a:pt x="10483" y="5340"/>
                    <a:pt x="10516" y="5304"/>
                  </a:cubicBezTo>
                  <a:cubicBezTo>
                    <a:pt x="10584" y="5224"/>
                    <a:pt x="10775" y="5119"/>
                    <a:pt x="10861" y="5058"/>
                  </a:cubicBezTo>
                  <a:cubicBezTo>
                    <a:pt x="10962" y="4987"/>
                    <a:pt x="11176" y="4851"/>
                    <a:pt x="11268" y="4769"/>
                  </a:cubicBezTo>
                  <a:cubicBezTo>
                    <a:pt x="11356" y="4692"/>
                    <a:pt x="11523" y="4530"/>
                    <a:pt x="11578" y="4430"/>
                  </a:cubicBezTo>
                  <a:cubicBezTo>
                    <a:pt x="11616" y="4363"/>
                    <a:pt x="11636" y="4209"/>
                    <a:pt x="11658" y="4136"/>
                  </a:cubicBezTo>
                  <a:cubicBezTo>
                    <a:pt x="11680" y="4060"/>
                    <a:pt x="11693" y="3894"/>
                    <a:pt x="11752" y="3843"/>
                  </a:cubicBezTo>
                  <a:cubicBezTo>
                    <a:pt x="11805" y="3798"/>
                    <a:pt x="11957" y="3796"/>
                    <a:pt x="12027" y="3788"/>
                  </a:cubicBezTo>
                  <a:cubicBezTo>
                    <a:pt x="12076" y="3784"/>
                    <a:pt x="12179" y="3774"/>
                    <a:pt x="12227" y="3788"/>
                  </a:cubicBezTo>
                  <a:cubicBezTo>
                    <a:pt x="12293" y="3811"/>
                    <a:pt x="12390" y="3922"/>
                    <a:pt x="12456" y="3947"/>
                  </a:cubicBezTo>
                  <a:cubicBezTo>
                    <a:pt x="12557" y="3983"/>
                    <a:pt x="12777" y="3997"/>
                    <a:pt x="12885" y="3989"/>
                  </a:cubicBezTo>
                  <a:cubicBezTo>
                    <a:pt x="12931" y="3987"/>
                    <a:pt x="13015" y="3947"/>
                    <a:pt x="13061" y="3947"/>
                  </a:cubicBezTo>
                  <a:cubicBezTo>
                    <a:pt x="13158" y="3949"/>
                    <a:pt x="13347" y="4012"/>
                    <a:pt x="13433" y="4054"/>
                  </a:cubicBezTo>
                  <a:cubicBezTo>
                    <a:pt x="13475" y="4075"/>
                    <a:pt x="13543" y="4146"/>
                    <a:pt x="13585" y="4168"/>
                  </a:cubicBezTo>
                  <a:cubicBezTo>
                    <a:pt x="13633" y="4194"/>
                    <a:pt x="13739" y="4241"/>
                    <a:pt x="13796" y="4241"/>
                  </a:cubicBezTo>
                  <a:cubicBezTo>
                    <a:pt x="13833" y="4243"/>
                    <a:pt x="13917" y="4231"/>
                    <a:pt x="13935" y="4203"/>
                  </a:cubicBezTo>
                  <a:cubicBezTo>
                    <a:pt x="13961" y="4162"/>
                    <a:pt x="13884" y="4064"/>
                    <a:pt x="13899" y="4020"/>
                  </a:cubicBezTo>
                  <a:cubicBezTo>
                    <a:pt x="13910" y="3981"/>
                    <a:pt x="13974" y="3914"/>
                    <a:pt x="14014" y="3900"/>
                  </a:cubicBezTo>
                  <a:cubicBezTo>
                    <a:pt x="14056" y="3884"/>
                    <a:pt x="14157" y="3892"/>
                    <a:pt x="14194" y="3916"/>
                  </a:cubicBezTo>
                  <a:cubicBezTo>
                    <a:pt x="14238" y="3945"/>
                    <a:pt x="14243" y="4064"/>
                    <a:pt x="14284" y="4097"/>
                  </a:cubicBezTo>
                  <a:cubicBezTo>
                    <a:pt x="14322" y="4127"/>
                    <a:pt x="14427" y="4134"/>
                    <a:pt x="14474" y="4148"/>
                  </a:cubicBezTo>
                  <a:cubicBezTo>
                    <a:pt x="14520" y="4162"/>
                    <a:pt x="14608" y="4229"/>
                    <a:pt x="14656" y="4215"/>
                  </a:cubicBezTo>
                  <a:cubicBezTo>
                    <a:pt x="14746" y="4190"/>
                    <a:pt x="14804" y="3985"/>
                    <a:pt x="14874" y="3926"/>
                  </a:cubicBezTo>
                  <a:cubicBezTo>
                    <a:pt x="14925" y="3884"/>
                    <a:pt x="15048" y="3815"/>
                    <a:pt x="15114" y="3798"/>
                  </a:cubicBezTo>
                  <a:cubicBezTo>
                    <a:pt x="15204" y="3778"/>
                    <a:pt x="15398" y="3833"/>
                    <a:pt x="15486" y="3807"/>
                  </a:cubicBezTo>
                  <a:cubicBezTo>
                    <a:pt x="15532" y="3790"/>
                    <a:pt x="15591" y="3705"/>
                    <a:pt x="15640" y="3691"/>
                  </a:cubicBezTo>
                  <a:cubicBezTo>
                    <a:pt x="15745" y="3662"/>
                    <a:pt x="15987" y="3672"/>
                    <a:pt x="16075" y="3731"/>
                  </a:cubicBezTo>
                  <a:cubicBezTo>
                    <a:pt x="16137" y="3772"/>
                    <a:pt x="16194" y="3916"/>
                    <a:pt x="16201" y="3987"/>
                  </a:cubicBezTo>
                  <a:cubicBezTo>
                    <a:pt x="16207" y="4081"/>
                    <a:pt x="16141" y="4268"/>
                    <a:pt x="16091" y="4349"/>
                  </a:cubicBezTo>
                  <a:cubicBezTo>
                    <a:pt x="16049" y="4418"/>
                    <a:pt x="15919" y="4524"/>
                    <a:pt x="15857" y="4578"/>
                  </a:cubicBezTo>
                  <a:cubicBezTo>
                    <a:pt x="15809" y="4621"/>
                    <a:pt x="15681" y="4688"/>
                    <a:pt x="15653" y="4745"/>
                  </a:cubicBezTo>
                  <a:cubicBezTo>
                    <a:pt x="15618" y="4820"/>
                    <a:pt x="15591" y="5017"/>
                    <a:pt x="15653" y="5074"/>
                  </a:cubicBezTo>
                  <a:cubicBezTo>
                    <a:pt x="15910" y="5312"/>
                    <a:pt x="16762" y="5174"/>
                    <a:pt x="17112" y="5074"/>
                  </a:cubicBezTo>
                  <a:cubicBezTo>
                    <a:pt x="17268" y="5029"/>
                    <a:pt x="17538" y="4842"/>
                    <a:pt x="17651" y="4733"/>
                  </a:cubicBezTo>
                  <a:cubicBezTo>
                    <a:pt x="17783" y="4601"/>
                    <a:pt x="17912" y="4243"/>
                    <a:pt x="18042" y="4107"/>
                  </a:cubicBezTo>
                  <a:cubicBezTo>
                    <a:pt x="18130" y="4016"/>
                    <a:pt x="18352" y="3878"/>
                    <a:pt x="18465" y="3813"/>
                  </a:cubicBezTo>
                  <a:cubicBezTo>
                    <a:pt x="18537" y="3772"/>
                    <a:pt x="18720" y="3737"/>
                    <a:pt x="18764" y="3670"/>
                  </a:cubicBezTo>
                  <a:cubicBezTo>
                    <a:pt x="18812" y="3599"/>
                    <a:pt x="18806" y="3412"/>
                    <a:pt x="18770" y="3335"/>
                  </a:cubicBezTo>
                  <a:cubicBezTo>
                    <a:pt x="18746" y="3280"/>
                    <a:pt x="18612" y="3222"/>
                    <a:pt x="18581" y="3167"/>
                  </a:cubicBezTo>
                  <a:cubicBezTo>
                    <a:pt x="18546" y="3102"/>
                    <a:pt x="18524" y="2949"/>
                    <a:pt x="18537" y="2878"/>
                  </a:cubicBezTo>
                  <a:cubicBezTo>
                    <a:pt x="18550" y="2825"/>
                    <a:pt x="18601" y="2714"/>
                    <a:pt x="18654" y="2691"/>
                  </a:cubicBezTo>
                  <a:cubicBezTo>
                    <a:pt x="18715" y="2663"/>
                    <a:pt x="18858" y="2750"/>
                    <a:pt x="18924" y="2730"/>
                  </a:cubicBezTo>
                  <a:cubicBezTo>
                    <a:pt x="18975" y="2716"/>
                    <a:pt x="19052" y="2634"/>
                    <a:pt x="19078" y="2590"/>
                  </a:cubicBezTo>
                  <a:cubicBezTo>
                    <a:pt x="19109" y="2533"/>
                    <a:pt x="19127" y="2405"/>
                    <a:pt x="19120" y="2342"/>
                  </a:cubicBezTo>
                  <a:cubicBezTo>
                    <a:pt x="19116" y="2293"/>
                    <a:pt x="19056" y="2208"/>
                    <a:pt x="19048" y="2159"/>
                  </a:cubicBezTo>
                  <a:cubicBezTo>
                    <a:pt x="19037" y="2098"/>
                    <a:pt x="19015" y="1966"/>
                    <a:pt x="19048" y="1911"/>
                  </a:cubicBezTo>
                  <a:cubicBezTo>
                    <a:pt x="19078" y="1865"/>
                    <a:pt x="19195" y="1814"/>
                    <a:pt x="19252" y="1798"/>
                  </a:cubicBezTo>
                  <a:cubicBezTo>
                    <a:pt x="19320" y="1777"/>
                    <a:pt x="19468" y="1806"/>
                    <a:pt x="19536" y="1783"/>
                  </a:cubicBezTo>
                  <a:cubicBezTo>
                    <a:pt x="19624" y="1755"/>
                    <a:pt x="19782" y="1649"/>
                    <a:pt x="19842" y="1582"/>
                  </a:cubicBezTo>
                  <a:cubicBezTo>
                    <a:pt x="19897" y="1519"/>
                    <a:pt x="19930" y="1353"/>
                    <a:pt x="19980" y="1288"/>
                  </a:cubicBezTo>
                  <a:cubicBezTo>
                    <a:pt x="20055" y="1190"/>
                    <a:pt x="20258" y="1040"/>
                    <a:pt x="20359" y="969"/>
                  </a:cubicBezTo>
                  <a:cubicBezTo>
                    <a:pt x="20473" y="888"/>
                    <a:pt x="20759" y="792"/>
                    <a:pt x="20843" y="687"/>
                  </a:cubicBezTo>
                  <a:cubicBezTo>
                    <a:pt x="20944" y="561"/>
                    <a:pt x="20988" y="242"/>
                    <a:pt x="21019" y="89"/>
                  </a:cubicBezTo>
                  <a:cubicBezTo>
                    <a:pt x="21023" y="63"/>
                    <a:pt x="21028" y="32"/>
                    <a:pt x="21030" y="0"/>
                  </a:cubicBezTo>
                  <a:cubicBezTo>
                    <a:pt x="21120" y="6"/>
                    <a:pt x="21245" y="22"/>
                    <a:pt x="21292" y="49"/>
                  </a:cubicBezTo>
                  <a:cubicBezTo>
                    <a:pt x="21395" y="112"/>
                    <a:pt x="21534" y="321"/>
                    <a:pt x="21564" y="433"/>
                  </a:cubicBezTo>
                  <a:cubicBezTo>
                    <a:pt x="21593" y="534"/>
                    <a:pt x="21536" y="745"/>
                    <a:pt x="21531" y="851"/>
                  </a:cubicBezTo>
                  <a:cubicBezTo>
                    <a:pt x="21531" y="896"/>
                    <a:pt x="21534" y="955"/>
                    <a:pt x="21536" y="1018"/>
                  </a:cubicBezTo>
                  <a:cubicBezTo>
                    <a:pt x="21540" y="1109"/>
                    <a:pt x="21547" y="1211"/>
                    <a:pt x="21545" y="1292"/>
                  </a:cubicBezTo>
                  <a:cubicBezTo>
                    <a:pt x="21542" y="1324"/>
                    <a:pt x="21540" y="1355"/>
                    <a:pt x="21538" y="1379"/>
                  </a:cubicBezTo>
                  <a:cubicBezTo>
                    <a:pt x="21514" y="1527"/>
                    <a:pt x="21413" y="1814"/>
                    <a:pt x="21347" y="1948"/>
                  </a:cubicBezTo>
                  <a:cubicBezTo>
                    <a:pt x="21281" y="2080"/>
                    <a:pt x="21120" y="2328"/>
                    <a:pt x="21019" y="2437"/>
                  </a:cubicBezTo>
                  <a:cubicBezTo>
                    <a:pt x="20926" y="2537"/>
                    <a:pt x="20669" y="2677"/>
                    <a:pt x="20588" y="2785"/>
                  </a:cubicBezTo>
                  <a:cubicBezTo>
                    <a:pt x="20506" y="2888"/>
                    <a:pt x="20420" y="3136"/>
                    <a:pt x="20385" y="3258"/>
                  </a:cubicBezTo>
                  <a:cubicBezTo>
                    <a:pt x="20330" y="3441"/>
                    <a:pt x="20275" y="3815"/>
                    <a:pt x="20260" y="4004"/>
                  </a:cubicBezTo>
                  <a:cubicBezTo>
                    <a:pt x="20240" y="4217"/>
                    <a:pt x="20297" y="4649"/>
                    <a:pt x="20260" y="4861"/>
                  </a:cubicBezTo>
                  <a:cubicBezTo>
                    <a:pt x="20236" y="4997"/>
                    <a:pt x="20145" y="5269"/>
                    <a:pt x="20068" y="5389"/>
                  </a:cubicBezTo>
                  <a:cubicBezTo>
                    <a:pt x="19998" y="5494"/>
                    <a:pt x="19780" y="5649"/>
                    <a:pt x="19697" y="5746"/>
                  </a:cubicBezTo>
                  <a:cubicBezTo>
                    <a:pt x="19637" y="5815"/>
                    <a:pt x="19538" y="5962"/>
                    <a:pt x="19494" y="6039"/>
                  </a:cubicBezTo>
                  <a:cubicBezTo>
                    <a:pt x="19446" y="6126"/>
                    <a:pt x="19395" y="6323"/>
                    <a:pt x="19331" y="6400"/>
                  </a:cubicBezTo>
                  <a:cubicBezTo>
                    <a:pt x="19221" y="6530"/>
                    <a:pt x="18922" y="6715"/>
                    <a:pt x="18768" y="6794"/>
                  </a:cubicBezTo>
                  <a:cubicBezTo>
                    <a:pt x="18597" y="6882"/>
                    <a:pt x="18198" y="6951"/>
                    <a:pt x="18040" y="7056"/>
                  </a:cubicBezTo>
                  <a:cubicBezTo>
                    <a:pt x="17888" y="7158"/>
                    <a:pt x="17668" y="7448"/>
                    <a:pt x="17560" y="7591"/>
                  </a:cubicBezTo>
                  <a:cubicBezTo>
                    <a:pt x="17488" y="7684"/>
                    <a:pt x="17369" y="7879"/>
                    <a:pt x="17296" y="7999"/>
                  </a:cubicBezTo>
                  <a:cubicBezTo>
                    <a:pt x="17290" y="8011"/>
                    <a:pt x="17283" y="8023"/>
                    <a:pt x="17277" y="8033"/>
                  </a:cubicBezTo>
                  <a:cubicBezTo>
                    <a:pt x="17182" y="8190"/>
                    <a:pt x="17008" y="8509"/>
                    <a:pt x="16916" y="8667"/>
                  </a:cubicBezTo>
                  <a:cubicBezTo>
                    <a:pt x="16817" y="8840"/>
                    <a:pt x="16632" y="9191"/>
                    <a:pt x="16511" y="9352"/>
                  </a:cubicBezTo>
                  <a:cubicBezTo>
                    <a:pt x="16416" y="9480"/>
                    <a:pt x="16144" y="9681"/>
                    <a:pt x="16075" y="9821"/>
                  </a:cubicBezTo>
                  <a:cubicBezTo>
                    <a:pt x="16014" y="9941"/>
                    <a:pt x="15985" y="10213"/>
                    <a:pt x="15987" y="10345"/>
                  </a:cubicBezTo>
                  <a:cubicBezTo>
                    <a:pt x="15989" y="10457"/>
                    <a:pt x="16075" y="10672"/>
                    <a:pt x="16075" y="10784"/>
                  </a:cubicBezTo>
                  <a:cubicBezTo>
                    <a:pt x="16073" y="10928"/>
                    <a:pt x="16011" y="11220"/>
                    <a:pt x="15943" y="11352"/>
                  </a:cubicBezTo>
                  <a:cubicBezTo>
                    <a:pt x="15871" y="11495"/>
                    <a:pt x="15646" y="11738"/>
                    <a:pt x="15516" y="11840"/>
                  </a:cubicBezTo>
                  <a:cubicBezTo>
                    <a:pt x="15338" y="11982"/>
                    <a:pt x="14914" y="12185"/>
                    <a:pt x="14698" y="12269"/>
                  </a:cubicBezTo>
                  <a:cubicBezTo>
                    <a:pt x="14520" y="12338"/>
                    <a:pt x="14115" y="12360"/>
                    <a:pt x="13961" y="12466"/>
                  </a:cubicBezTo>
                  <a:cubicBezTo>
                    <a:pt x="13871" y="12527"/>
                    <a:pt x="13767" y="12715"/>
                    <a:pt x="13719" y="12807"/>
                  </a:cubicBezTo>
                  <a:cubicBezTo>
                    <a:pt x="13609" y="13018"/>
                    <a:pt x="13514" y="13491"/>
                    <a:pt x="13387" y="13694"/>
                  </a:cubicBezTo>
                  <a:cubicBezTo>
                    <a:pt x="13253" y="13908"/>
                    <a:pt x="12885" y="14273"/>
                    <a:pt x="12687" y="14440"/>
                  </a:cubicBezTo>
                  <a:cubicBezTo>
                    <a:pt x="12544" y="14560"/>
                    <a:pt x="12190" y="14722"/>
                    <a:pt x="12058" y="14852"/>
                  </a:cubicBezTo>
                  <a:cubicBezTo>
                    <a:pt x="11935" y="14976"/>
                    <a:pt x="11781" y="15289"/>
                    <a:pt x="11682" y="15431"/>
                  </a:cubicBezTo>
                  <a:cubicBezTo>
                    <a:pt x="11572" y="15590"/>
                    <a:pt x="11323" y="15884"/>
                    <a:pt x="11224" y="16047"/>
                  </a:cubicBezTo>
                  <a:cubicBezTo>
                    <a:pt x="11130" y="16201"/>
                    <a:pt x="10998" y="16536"/>
                    <a:pt x="10907" y="16691"/>
                  </a:cubicBezTo>
                  <a:cubicBezTo>
                    <a:pt x="10835" y="16812"/>
                    <a:pt x="10696" y="17062"/>
                    <a:pt x="10591" y="17160"/>
                  </a:cubicBezTo>
                  <a:cubicBezTo>
                    <a:pt x="10494" y="17249"/>
                    <a:pt x="10245" y="17365"/>
                    <a:pt x="10124" y="17426"/>
                  </a:cubicBezTo>
                  <a:cubicBezTo>
                    <a:pt x="10001" y="17489"/>
                    <a:pt x="9730" y="17576"/>
                    <a:pt x="9618" y="17653"/>
                  </a:cubicBezTo>
                  <a:cubicBezTo>
                    <a:pt x="9462" y="17761"/>
                    <a:pt x="9209" y="18043"/>
                    <a:pt x="9092" y="18188"/>
                  </a:cubicBezTo>
                  <a:cubicBezTo>
                    <a:pt x="8971" y="18338"/>
                    <a:pt x="8817" y="18699"/>
                    <a:pt x="8672" y="18831"/>
                  </a:cubicBezTo>
                  <a:cubicBezTo>
                    <a:pt x="8595" y="18903"/>
                    <a:pt x="8384" y="18974"/>
                    <a:pt x="8296" y="19033"/>
                  </a:cubicBezTo>
                  <a:cubicBezTo>
                    <a:pt x="8217" y="19085"/>
                    <a:pt x="8065" y="19199"/>
                    <a:pt x="8006" y="19270"/>
                  </a:cubicBezTo>
                  <a:cubicBezTo>
                    <a:pt x="7935" y="19356"/>
                    <a:pt x="7852" y="19563"/>
                    <a:pt x="7799" y="19658"/>
                  </a:cubicBezTo>
                  <a:cubicBezTo>
                    <a:pt x="7748" y="19745"/>
                    <a:pt x="7656" y="19924"/>
                    <a:pt x="7596" y="20005"/>
                  </a:cubicBezTo>
                  <a:cubicBezTo>
                    <a:pt x="7449" y="20203"/>
                    <a:pt x="7079" y="20544"/>
                    <a:pt x="6919" y="20731"/>
                  </a:cubicBezTo>
                  <a:cubicBezTo>
                    <a:pt x="6807" y="20863"/>
                    <a:pt x="6631" y="21167"/>
                    <a:pt x="6492" y="21275"/>
                  </a:cubicBezTo>
                  <a:cubicBezTo>
                    <a:pt x="6404" y="21344"/>
                    <a:pt x="6186" y="21425"/>
                    <a:pt x="6076" y="21462"/>
                  </a:cubicBezTo>
                  <a:cubicBezTo>
                    <a:pt x="5935" y="21507"/>
                    <a:pt x="5641" y="21561"/>
                    <a:pt x="5493" y="21578"/>
                  </a:cubicBezTo>
                  <a:cubicBezTo>
                    <a:pt x="5399" y="21586"/>
                    <a:pt x="5203" y="21600"/>
                    <a:pt x="5110" y="21578"/>
                  </a:cubicBezTo>
                  <a:cubicBezTo>
                    <a:pt x="5013" y="21553"/>
                    <a:pt x="4857" y="21419"/>
                    <a:pt x="4760" y="21395"/>
                  </a:cubicBezTo>
                  <a:cubicBezTo>
                    <a:pt x="4716" y="21385"/>
                    <a:pt x="4646" y="21379"/>
                    <a:pt x="4576" y="21379"/>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60" name="Shape 1048"/>
            <p:cNvSpPr>
              <a:spLocks/>
            </p:cNvSpPr>
            <p:nvPr/>
          </p:nvSpPr>
          <p:spPr bwMode="auto">
            <a:xfrm>
              <a:off x="799021" y="2759111"/>
              <a:ext cx="691720" cy="733664"/>
            </a:xfrm>
            <a:custGeom>
              <a:avLst/>
              <a:gdLst>
                <a:gd name="T0" fmla="*/ 2147483646 w 21572"/>
                <a:gd name="T1" fmla="*/ 2147483646 h 21590"/>
                <a:gd name="T2" fmla="*/ 2147483646 w 21572"/>
                <a:gd name="T3" fmla="*/ 2147483646 h 21590"/>
                <a:gd name="T4" fmla="*/ 2147483646 w 21572"/>
                <a:gd name="T5" fmla="*/ 2147483646 h 21590"/>
                <a:gd name="T6" fmla="*/ 2147483646 w 21572"/>
                <a:gd name="T7" fmla="*/ 2147483646 h 2159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90" extrusionOk="0">
                  <a:moveTo>
                    <a:pt x="4576" y="21379"/>
                  </a:moveTo>
                  <a:cubicBezTo>
                    <a:pt x="4510" y="21377"/>
                    <a:pt x="4444" y="21381"/>
                    <a:pt x="4400" y="21385"/>
                  </a:cubicBezTo>
                  <a:cubicBezTo>
                    <a:pt x="4314" y="21397"/>
                    <a:pt x="4158" y="21470"/>
                    <a:pt x="4072" y="21480"/>
                  </a:cubicBezTo>
                  <a:cubicBezTo>
                    <a:pt x="3960" y="21496"/>
                    <a:pt x="3715" y="21517"/>
                    <a:pt x="3614" y="21470"/>
                  </a:cubicBezTo>
                  <a:cubicBezTo>
                    <a:pt x="3528" y="21431"/>
                    <a:pt x="3423" y="21273"/>
                    <a:pt x="3372" y="21200"/>
                  </a:cubicBezTo>
                  <a:cubicBezTo>
                    <a:pt x="3328" y="21133"/>
                    <a:pt x="3293" y="20972"/>
                    <a:pt x="3236" y="20918"/>
                  </a:cubicBezTo>
                  <a:cubicBezTo>
                    <a:pt x="3168" y="20850"/>
                    <a:pt x="2978" y="20767"/>
                    <a:pt x="2882" y="20745"/>
                  </a:cubicBezTo>
                  <a:cubicBezTo>
                    <a:pt x="2774" y="20723"/>
                    <a:pt x="2549" y="20755"/>
                    <a:pt x="2439" y="20755"/>
                  </a:cubicBezTo>
                  <a:cubicBezTo>
                    <a:pt x="2382" y="20757"/>
                    <a:pt x="2266" y="20761"/>
                    <a:pt x="2208" y="20755"/>
                  </a:cubicBezTo>
                  <a:cubicBezTo>
                    <a:pt x="2138" y="20749"/>
                    <a:pt x="1993" y="20729"/>
                    <a:pt x="1931" y="20696"/>
                  </a:cubicBezTo>
                  <a:cubicBezTo>
                    <a:pt x="1854" y="20653"/>
                    <a:pt x="1744" y="20517"/>
                    <a:pt x="1696" y="20448"/>
                  </a:cubicBezTo>
                  <a:cubicBezTo>
                    <a:pt x="1639" y="20367"/>
                    <a:pt x="1535" y="20188"/>
                    <a:pt x="1526" y="20091"/>
                  </a:cubicBezTo>
                  <a:cubicBezTo>
                    <a:pt x="1515" y="19965"/>
                    <a:pt x="1654" y="19729"/>
                    <a:pt x="1663" y="19603"/>
                  </a:cubicBezTo>
                  <a:cubicBezTo>
                    <a:pt x="1674" y="19451"/>
                    <a:pt x="1634" y="19148"/>
                    <a:pt x="1586" y="19002"/>
                  </a:cubicBezTo>
                  <a:cubicBezTo>
                    <a:pt x="1544" y="18874"/>
                    <a:pt x="1421" y="18620"/>
                    <a:pt x="1324" y="18519"/>
                  </a:cubicBezTo>
                  <a:cubicBezTo>
                    <a:pt x="1267" y="18460"/>
                    <a:pt x="1122" y="18370"/>
                    <a:pt x="1040" y="18344"/>
                  </a:cubicBezTo>
                  <a:cubicBezTo>
                    <a:pt x="948" y="18311"/>
                    <a:pt x="745" y="18303"/>
                    <a:pt x="646" y="18297"/>
                  </a:cubicBezTo>
                  <a:cubicBezTo>
                    <a:pt x="583" y="18293"/>
                    <a:pt x="446" y="18318"/>
                    <a:pt x="385" y="18297"/>
                  </a:cubicBezTo>
                  <a:cubicBezTo>
                    <a:pt x="319" y="18277"/>
                    <a:pt x="193" y="18198"/>
                    <a:pt x="160" y="18141"/>
                  </a:cubicBezTo>
                  <a:cubicBezTo>
                    <a:pt x="110" y="18053"/>
                    <a:pt x="123" y="17842"/>
                    <a:pt x="134" y="17745"/>
                  </a:cubicBezTo>
                  <a:cubicBezTo>
                    <a:pt x="143" y="17661"/>
                    <a:pt x="211" y="17503"/>
                    <a:pt x="226" y="17422"/>
                  </a:cubicBezTo>
                  <a:cubicBezTo>
                    <a:pt x="248" y="17306"/>
                    <a:pt x="294" y="17072"/>
                    <a:pt x="270" y="16959"/>
                  </a:cubicBezTo>
                  <a:cubicBezTo>
                    <a:pt x="250" y="16867"/>
                    <a:pt x="121" y="16713"/>
                    <a:pt x="85" y="16626"/>
                  </a:cubicBezTo>
                  <a:cubicBezTo>
                    <a:pt x="59" y="16567"/>
                    <a:pt x="15" y="16443"/>
                    <a:pt x="8" y="16380"/>
                  </a:cubicBezTo>
                  <a:cubicBezTo>
                    <a:pt x="-5" y="16274"/>
                    <a:pt x="-7" y="16059"/>
                    <a:pt x="35" y="15961"/>
                  </a:cubicBezTo>
                  <a:cubicBezTo>
                    <a:pt x="61" y="15900"/>
                    <a:pt x="156" y="15799"/>
                    <a:pt x="215" y="15764"/>
                  </a:cubicBezTo>
                  <a:cubicBezTo>
                    <a:pt x="288" y="15722"/>
                    <a:pt x="464" y="15691"/>
                    <a:pt x="550" y="15679"/>
                  </a:cubicBezTo>
                  <a:cubicBezTo>
                    <a:pt x="728" y="15651"/>
                    <a:pt x="1091" y="15618"/>
                    <a:pt x="1269" y="15638"/>
                  </a:cubicBezTo>
                  <a:cubicBezTo>
                    <a:pt x="1421" y="15655"/>
                    <a:pt x="1713" y="15742"/>
                    <a:pt x="1850" y="15805"/>
                  </a:cubicBezTo>
                  <a:cubicBezTo>
                    <a:pt x="1911" y="15833"/>
                    <a:pt x="2006" y="15937"/>
                    <a:pt x="2072" y="15955"/>
                  </a:cubicBezTo>
                  <a:cubicBezTo>
                    <a:pt x="2153" y="15978"/>
                    <a:pt x="2327" y="15961"/>
                    <a:pt x="2406" y="15935"/>
                  </a:cubicBezTo>
                  <a:cubicBezTo>
                    <a:pt x="2505" y="15904"/>
                    <a:pt x="2706" y="15801"/>
                    <a:pt x="2756" y="15714"/>
                  </a:cubicBezTo>
                  <a:cubicBezTo>
                    <a:pt x="2816" y="15610"/>
                    <a:pt x="2780" y="15356"/>
                    <a:pt x="2750" y="15240"/>
                  </a:cubicBezTo>
                  <a:cubicBezTo>
                    <a:pt x="2721" y="15135"/>
                    <a:pt x="2571" y="14956"/>
                    <a:pt x="2532" y="14852"/>
                  </a:cubicBezTo>
                  <a:cubicBezTo>
                    <a:pt x="2508" y="14789"/>
                    <a:pt x="2497" y="14651"/>
                    <a:pt x="2477" y="14586"/>
                  </a:cubicBezTo>
                  <a:cubicBezTo>
                    <a:pt x="2466" y="14546"/>
                    <a:pt x="2415" y="14470"/>
                    <a:pt x="2417" y="14430"/>
                  </a:cubicBezTo>
                  <a:cubicBezTo>
                    <a:pt x="2422" y="14353"/>
                    <a:pt x="2492" y="14196"/>
                    <a:pt x="2558" y="14154"/>
                  </a:cubicBezTo>
                  <a:cubicBezTo>
                    <a:pt x="2620" y="14113"/>
                    <a:pt x="2783" y="14143"/>
                    <a:pt x="2853" y="14123"/>
                  </a:cubicBezTo>
                  <a:cubicBezTo>
                    <a:pt x="2941" y="14097"/>
                    <a:pt x="3115" y="14028"/>
                    <a:pt x="3170" y="13961"/>
                  </a:cubicBezTo>
                  <a:cubicBezTo>
                    <a:pt x="3227" y="13894"/>
                    <a:pt x="3234" y="13715"/>
                    <a:pt x="3264" y="13634"/>
                  </a:cubicBezTo>
                  <a:cubicBezTo>
                    <a:pt x="3293" y="13554"/>
                    <a:pt x="3346" y="13390"/>
                    <a:pt x="3405" y="13327"/>
                  </a:cubicBezTo>
                  <a:cubicBezTo>
                    <a:pt x="3449" y="13280"/>
                    <a:pt x="3570" y="13213"/>
                    <a:pt x="3636" y="13195"/>
                  </a:cubicBezTo>
                  <a:cubicBezTo>
                    <a:pt x="3704" y="13177"/>
                    <a:pt x="3852" y="13177"/>
                    <a:pt x="3924" y="13185"/>
                  </a:cubicBezTo>
                  <a:cubicBezTo>
                    <a:pt x="4001" y="13195"/>
                    <a:pt x="4149" y="13239"/>
                    <a:pt x="4219" y="13266"/>
                  </a:cubicBezTo>
                  <a:cubicBezTo>
                    <a:pt x="4301" y="13298"/>
                    <a:pt x="4446" y="13402"/>
                    <a:pt x="4532" y="13422"/>
                  </a:cubicBezTo>
                  <a:cubicBezTo>
                    <a:pt x="4611" y="13441"/>
                    <a:pt x="4780" y="13443"/>
                    <a:pt x="4859" y="13422"/>
                  </a:cubicBezTo>
                  <a:cubicBezTo>
                    <a:pt x="4987" y="13392"/>
                    <a:pt x="5214" y="13256"/>
                    <a:pt x="5317" y="13181"/>
                  </a:cubicBezTo>
                  <a:cubicBezTo>
                    <a:pt x="5412" y="13112"/>
                    <a:pt x="5577" y="12947"/>
                    <a:pt x="5645" y="12858"/>
                  </a:cubicBezTo>
                  <a:cubicBezTo>
                    <a:pt x="5707" y="12780"/>
                    <a:pt x="5770" y="12585"/>
                    <a:pt x="5843" y="12516"/>
                  </a:cubicBezTo>
                  <a:cubicBezTo>
                    <a:pt x="5913" y="12445"/>
                    <a:pt x="6094" y="12325"/>
                    <a:pt x="6197" y="12313"/>
                  </a:cubicBezTo>
                  <a:cubicBezTo>
                    <a:pt x="6246" y="12309"/>
                    <a:pt x="6342" y="12346"/>
                    <a:pt x="6384" y="12370"/>
                  </a:cubicBezTo>
                  <a:cubicBezTo>
                    <a:pt x="6439" y="12405"/>
                    <a:pt x="6503" y="12520"/>
                    <a:pt x="6558" y="12557"/>
                  </a:cubicBezTo>
                  <a:cubicBezTo>
                    <a:pt x="6609" y="12590"/>
                    <a:pt x="6736" y="12618"/>
                    <a:pt x="6793" y="12642"/>
                  </a:cubicBezTo>
                  <a:cubicBezTo>
                    <a:pt x="6866" y="12673"/>
                    <a:pt x="7018" y="12732"/>
                    <a:pt x="7077" y="12782"/>
                  </a:cubicBezTo>
                  <a:cubicBezTo>
                    <a:pt x="7145" y="12843"/>
                    <a:pt x="7194" y="13034"/>
                    <a:pt x="7273" y="13079"/>
                  </a:cubicBezTo>
                  <a:cubicBezTo>
                    <a:pt x="7343" y="13118"/>
                    <a:pt x="7519" y="13124"/>
                    <a:pt x="7596" y="13099"/>
                  </a:cubicBezTo>
                  <a:cubicBezTo>
                    <a:pt x="7654" y="13083"/>
                    <a:pt x="7731" y="12988"/>
                    <a:pt x="7781" y="12959"/>
                  </a:cubicBezTo>
                  <a:cubicBezTo>
                    <a:pt x="7849" y="12921"/>
                    <a:pt x="8025" y="12896"/>
                    <a:pt x="8076" y="12837"/>
                  </a:cubicBezTo>
                  <a:cubicBezTo>
                    <a:pt x="8122" y="12787"/>
                    <a:pt x="8142" y="12646"/>
                    <a:pt x="8138" y="12581"/>
                  </a:cubicBezTo>
                  <a:cubicBezTo>
                    <a:pt x="8124" y="12435"/>
                    <a:pt x="7979" y="12165"/>
                    <a:pt x="7902" y="12037"/>
                  </a:cubicBezTo>
                  <a:cubicBezTo>
                    <a:pt x="7834" y="11925"/>
                    <a:pt x="7640" y="11734"/>
                    <a:pt x="7568" y="11625"/>
                  </a:cubicBezTo>
                  <a:cubicBezTo>
                    <a:pt x="7478" y="11487"/>
                    <a:pt x="7343" y="11188"/>
                    <a:pt x="7262" y="11046"/>
                  </a:cubicBezTo>
                  <a:cubicBezTo>
                    <a:pt x="7161" y="10861"/>
                    <a:pt x="6901" y="10518"/>
                    <a:pt x="6837" y="10321"/>
                  </a:cubicBezTo>
                  <a:cubicBezTo>
                    <a:pt x="6800" y="10205"/>
                    <a:pt x="6780" y="9965"/>
                    <a:pt x="6793" y="9845"/>
                  </a:cubicBezTo>
                  <a:cubicBezTo>
                    <a:pt x="6804" y="9732"/>
                    <a:pt x="6921" y="9514"/>
                    <a:pt x="6923" y="9398"/>
                  </a:cubicBezTo>
                  <a:cubicBezTo>
                    <a:pt x="6928" y="9275"/>
                    <a:pt x="6846" y="9033"/>
                    <a:pt x="6804" y="8915"/>
                  </a:cubicBezTo>
                  <a:cubicBezTo>
                    <a:pt x="6758" y="8791"/>
                    <a:pt x="6620" y="8564"/>
                    <a:pt x="6573" y="8442"/>
                  </a:cubicBezTo>
                  <a:cubicBezTo>
                    <a:pt x="6540" y="8352"/>
                    <a:pt x="6488" y="8174"/>
                    <a:pt x="6477" y="8080"/>
                  </a:cubicBezTo>
                  <a:cubicBezTo>
                    <a:pt x="6474" y="8062"/>
                    <a:pt x="6472" y="8027"/>
                    <a:pt x="6472" y="7993"/>
                  </a:cubicBezTo>
                  <a:cubicBezTo>
                    <a:pt x="6576" y="8027"/>
                    <a:pt x="6749" y="8054"/>
                    <a:pt x="6840" y="8064"/>
                  </a:cubicBezTo>
                  <a:cubicBezTo>
                    <a:pt x="6950" y="8074"/>
                    <a:pt x="7174" y="8096"/>
                    <a:pt x="7277" y="8064"/>
                  </a:cubicBezTo>
                  <a:cubicBezTo>
                    <a:pt x="7414" y="8017"/>
                    <a:pt x="7607" y="7796"/>
                    <a:pt x="7728" y="7721"/>
                  </a:cubicBezTo>
                  <a:cubicBezTo>
                    <a:pt x="7854" y="7646"/>
                    <a:pt x="8131" y="7536"/>
                    <a:pt x="8261" y="7465"/>
                  </a:cubicBezTo>
                  <a:cubicBezTo>
                    <a:pt x="8391" y="7396"/>
                    <a:pt x="8639" y="7233"/>
                    <a:pt x="8767" y="7160"/>
                  </a:cubicBezTo>
                  <a:cubicBezTo>
                    <a:pt x="8888" y="7091"/>
                    <a:pt x="9139" y="6971"/>
                    <a:pt x="9255" y="6894"/>
                  </a:cubicBezTo>
                  <a:cubicBezTo>
                    <a:pt x="9365" y="6823"/>
                    <a:pt x="9557" y="6646"/>
                    <a:pt x="9667" y="6573"/>
                  </a:cubicBezTo>
                  <a:cubicBezTo>
                    <a:pt x="9772" y="6502"/>
                    <a:pt x="10008" y="6388"/>
                    <a:pt x="10115" y="6317"/>
                  </a:cubicBezTo>
                  <a:cubicBezTo>
                    <a:pt x="10195" y="6264"/>
                    <a:pt x="10357" y="6157"/>
                    <a:pt x="10412" y="6081"/>
                  </a:cubicBezTo>
                  <a:cubicBezTo>
                    <a:pt x="10456" y="6027"/>
                    <a:pt x="10507" y="5895"/>
                    <a:pt x="10518" y="5828"/>
                  </a:cubicBezTo>
                  <a:cubicBezTo>
                    <a:pt x="10527" y="5783"/>
                    <a:pt x="10522" y="5696"/>
                    <a:pt x="10511" y="5653"/>
                  </a:cubicBezTo>
                  <a:cubicBezTo>
                    <a:pt x="10500" y="5606"/>
                    <a:pt x="10428" y="5525"/>
                    <a:pt x="10428" y="5478"/>
                  </a:cubicBezTo>
                  <a:cubicBezTo>
                    <a:pt x="10428" y="5429"/>
                    <a:pt x="10483" y="5340"/>
                    <a:pt x="10516" y="5304"/>
                  </a:cubicBezTo>
                  <a:cubicBezTo>
                    <a:pt x="10584" y="5224"/>
                    <a:pt x="10775" y="5119"/>
                    <a:pt x="10861" y="5058"/>
                  </a:cubicBezTo>
                  <a:cubicBezTo>
                    <a:pt x="10962" y="4987"/>
                    <a:pt x="11176" y="4851"/>
                    <a:pt x="11268" y="4769"/>
                  </a:cubicBezTo>
                  <a:cubicBezTo>
                    <a:pt x="11356" y="4692"/>
                    <a:pt x="11523" y="4530"/>
                    <a:pt x="11578" y="4430"/>
                  </a:cubicBezTo>
                  <a:cubicBezTo>
                    <a:pt x="11616" y="4363"/>
                    <a:pt x="11636" y="4209"/>
                    <a:pt x="11658" y="4136"/>
                  </a:cubicBezTo>
                  <a:cubicBezTo>
                    <a:pt x="11680" y="4060"/>
                    <a:pt x="11693" y="3894"/>
                    <a:pt x="11752" y="3843"/>
                  </a:cubicBezTo>
                  <a:cubicBezTo>
                    <a:pt x="11805" y="3798"/>
                    <a:pt x="11957" y="3796"/>
                    <a:pt x="12027" y="3788"/>
                  </a:cubicBezTo>
                  <a:cubicBezTo>
                    <a:pt x="12076" y="3784"/>
                    <a:pt x="12179" y="3774"/>
                    <a:pt x="12227" y="3788"/>
                  </a:cubicBezTo>
                  <a:cubicBezTo>
                    <a:pt x="12293" y="3811"/>
                    <a:pt x="12390" y="3922"/>
                    <a:pt x="12456" y="3947"/>
                  </a:cubicBezTo>
                  <a:cubicBezTo>
                    <a:pt x="12557" y="3983"/>
                    <a:pt x="12777" y="3997"/>
                    <a:pt x="12885" y="3989"/>
                  </a:cubicBezTo>
                  <a:cubicBezTo>
                    <a:pt x="12931" y="3987"/>
                    <a:pt x="13015" y="3947"/>
                    <a:pt x="13061" y="3947"/>
                  </a:cubicBezTo>
                  <a:cubicBezTo>
                    <a:pt x="13158" y="3949"/>
                    <a:pt x="13347" y="4012"/>
                    <a:pt x="13433" y="4054"/>
                  </a:cubicBezTo>
                  <a:cubicBezTo>
                    <a:pt x="13475" y="4075"/>
                    <a:pt x="13543" y="4146"/>
                    <a:pt x="13585" y="4168"/>
                  </a:cubicBezTo>
                  <a:cubicBezTo>
                    <a:pt x="13633" y="4194"/>
                    <a:pt x="13739" y="4241"/>
                    <a:pt x="13796" y="4241"/>
                  </a:cubicBezTo>
                  <a:cubicBezTo>
                    <a:pt x="13833" y="4243"/>
                    <a:pt x="13917" y="4231"/>
                    <a:pt x="13935" y="4203"/>
                  </a:cubicBezTo>
                  <a:cubicBezTo>
                    <a:pt x="13961" y="4162"/>
                    <a:pt x="13884" y="4064"/>
                    <a:pt x="13899" y="4020"/>
                  </a:cubicBezTo>
                  <a:cubicBezTo>
                    <a:pt x="13910" y="3981"/>
                    <a:pt x="13974" y="3914"/>
                    <a:pt x="14014" y="3900"/>
                  </a:cubicBezTo>
                  <a:cubicBezTo>
                    <a:pt x="14056" y="3884"/>
                    <a:pt x="14157" y="3892"/>
                    <a:pt x="14194" y="3916"/>
                  </a:cubicBezTo>
                  <a:cubicBezTo>
                    <a:pt x="14238" y="3945"/>
                    <a:pt x="14243" y="4064"/>
                    <a:pt x="14284" y="4097"/>
                  </a:cubicBezTo>
                  <a:cubicBezTo>
                    <a:pt x="14322" y="4127"/>
                    <a:pt x="14427" y="4134"/>
                    <a:pt x="14474" y="4148"/>
                  </a:cubicBezTo>
                  <a:cubicBezTo>
                    <a:pt x="14520" y="4162"/>
                    <a:pt x="14608" y="4229"/>
                    <a:pt x="14656" y="4215"/>
                  </a:cubicBezTo>
                  <a:cubicBezTo>
                    <a:pt x="14746" y="4190"/>
                    <a:pt x="14804" y="3985"/>
                    <a:pt x="14874" y="3926"/>
                  </a:cubicBezTo>
                  <a:cubicBezTo>
                    <a:pt x="14925" y="3884"/>
                    <a:pt x="15048" y="3815"/>
                    <a:pt x="15114" y="3798"/>
                  </a:cubicBezTo>
                  <a:cubicBezTo>
                    <a:pt x="15204" y="3778"/>
                    <a:pt x="15398" y="3833"/>
                    <a:pt x="15486" y="3807"/>
                  </a:cubicBezTo>
                  <a:cubicBezTo>
                    <a:pt x="15532" y="3790"/>
                    <a:pt x="15591" y="3705"/>
                    <a:pt x="15640" y="3691"/>
                  </a:cubicBezTo>
                  <a:cubicBezTo>
                    <a:pt x="15745" y="3662"/>
                    <a:pt x="15987" y="3672"/>
                    <a:pt x="16075" y="3731"/>
                  </a:cubicBezTo>
                  <a:cubicBezTo>
                    <a:pt x="16137" y="3772"/>
                    <a:pt x="16194" y="3916"/>
                    <a:pt x="16201" y="3987"/>
                  </a:cubicBezTo>
                  <a:cubicBezTo>
                    <a:pt x="16207" y="4081"/>
                    <a:pt x="16141" y="4268"/>
                    <a:pt x="16091" y="4349"/>
                  </a:cubicBezTo>
                  <a:cubicBezTo>
                    <a:pt x="16049" y="4418"/>
                    <a:pt x="15919" y="4524"/>
                    <a:pt x="15857" y="4578"/>
                  </a:cubicBezTo>
                  <a:cubicBezTo>
                    <a:pt x="15809" y="4621"/>
                    <a:pt x="15681" y="4688"/>
                    <a:pt x="15653" y="4745"/>
                  </a:cubicBezTo>
                  <a:cubicBezTo>
                    <a:pt x="15618" y="4820"/>
                    <a:pt x="15591" y="5017"/>
                    <a:pt x="15653" y="5074"/>
                  </a:cubicBezTo>
                  <a:cubicBezTo>
                    <a:pt x="15910" y="5312"/>
                    <a:pt x="16762" y="5174"/>
                    <a:pt x="17112" y="5074"/>
                  </a:cubicBezTo>
                  <a:cubicBezTo>
                    <a:pt x="17268" y="5029"/>
                    <a:pt x="17538" y="4842"/>
                    <a:pt x="17651" y="4733"/>
                  </a:cubicBezTo>
                  <a:cubicBezTo>
                    <a:pt x="17783" y="4601"/>
                    <a:pt x="17912" y="4243"/>
                    <a:pt x="18042" y="4107"/>
                  </a:cubicBezTo>
                  <a:cubicBezTo>
                    <a:pt x="18130" y="4016"/>
                    <a:pt x="18352" y="3878"/>
                    <a:pt x="18465" y="3813"/>
                  </a:cubicBezTo>
                  <a:cubicBezTo>
                    <a:pt x="18537" y="3772"/>
                    <a:pt x="18720" y="3737"/>
                    <a:pt x="18764" y="3670"/>
                  </a:cubicBezTo>
                  <a:cubicBezTo>
                    <a:pt x="18812" y="3599"/>
                    <a:pt x="18806" y="3412"/>
                    <a:pt x="18770" y="3335"/>
                  </a:cubicBezTo>
                  <a:cubicBezTo>
                    <a:pt x="18746" y="3280"/>
                    <a:pt x="18612" y="3222"/>
                    <a:pt x="18581" y="3167"/>
                  </a:cubicBezTo>
                  <a:cubicBezTo>
                    <a:pt x="18546" y="3102"/>
                    <a:pt x="18524" y="2949"/>
                    <a:pt x="18537" y="2878"/>
                  </a:cubicBezTo>
                  <a:cubicBezTo>
                    <a:pt x="18550" y="2825"/>
                    <a:pt x="18601" y="2714"/>
                    <a:pt x="18654" y="2691"/>
                  </a:cubicBezTo>
                  <a:cubicBezTo>
                    <a:pt x="18715" y="2663"/>
                    <a:pt x="18858" y="2750"/>
                    <a:pt x="18924" y="2730"/>
                  </a:cubicBezTo>
                  <a:cubicBezTo>
                    <a:pt x="18975" y="2716"/>
                    <a:pt x="19052" y="2634"/>
                    <a:pt x="19078" y="2590"/>
                  </a:cubicBezTo>
                  <a:cubicBezTo>
                    <a:pt x="19109" y="2533"/>
                    <a:pt x="19127" y="2405"/>
                    <a:pt x="19120" y="2342"/>
                  </a:cubicBezTo>
                  <a:cubicBezTo>
                    <a:pt x="19116" y="2293"/>
                    <a:pt x="19056" y="2208"/>
                    <a:pt x="19048" y="2159"/>
                  </a:cubicBezTo>
                  <a:cubicBezTo>
                    <a:pt x="19037" y="2098"/>
                    <a:pt x="19015" y="1966"/>
                    <a:pt x="19048" y="1911"/>
                  </a:cubicBezTo>
                  <a:cubicBezTo>
                    <a:pt x="19078" y="1865"/>
                    <a:pt x="19195" y="1814"/>
                    <a:pt x="19252" y="1798"/>
                  </a:cubicBezTo>
                  <a:cubicBezTo>
                    <a:pt x="19320" y="1777"/>
                    <a:pt x="19468" y="1806"/>
                    <a:pt x="19536" y="1783"/>
                  </a:cubicBezTo>
                  <a:cubicBezTo>
                    <a:pt x="19624" y="1755"/>
                    <a:pt x="19782" y="1649"/>
                    <a:pt x="19842" y="1582"/>
                  </a:cubicBezTo>
                  <a:cubicBezTo>
                    <a:pt x="19897" y="1519"/>
                    <a:pt x="19930" y="1353"/>
                    <a:pt x="19980" y="1288"/>
                  </a:cubicBezTo>
                  <a:cubicBezTo>
                    <a:pt x="20055" y="1190"/>
                    <a:pt x="20258" y="1040"/>
                    <a:pt x="20359" y="969"/>
                  </a:cubicBezTo>
                  <a:cubicBezTo>
                    <a:pt x="20473" y="888"/>
                    <a:pt x="20759" y="792"/>
                    <a:pt x="20843" y="687"/>
                  </a:cubicBezTo>
                  <a:cubicBezTo>
                    <a:pt x="20944" y="561"/>
                    <a:pt x="20988" y="242"/>
                    <a:pt x="21019" y="89"/>
                  </a:cubicBezTo>
                  <a:cubicBezTo>
                    <a:pt x="21023" y="63"/>
                    <a:pt x="21028" y="32"/>
                    <a:pt x="21030" y="0"/>
                  </a:cubicBezTo>
                  <a:cubicBezTo>
                    <a:pt x="21120" y="6"/>
                    <a:pt x="21245" y="22"/>
                    <a:pt x="21292" y="49"/>
                  </a:cubicBezTo>
                  <a:cubicBezTo>
                    <a:pt x="21395" y="112"/>
                    <a:pt x="21534" y="321"/>
                    <a:pt x="21564" y="433"/>
                  </a:cubicBezTo>
                  <a:cubicBezTo>
                    <a:pt x="21593" y="534"/>
                    <a:pt x="21536" y="745"/>
                    <a:pt x="21531" y="851"/>
                  </a:cubicBezTo>
                  <a:cubicBezTo>
                    <a:pt x="21531" y="896"/>
                    <a:pt x="21534" y="955"/>
                    <a:pt x="21536" y="1018"/>
                  </a:cubicBezTo>
                  <a:cubicBezTo>
                    <a:pt x="21540" y="1109"/>
                    <a:pt x="21547" y="1211"/>
                    <a:pt x="21545" y="1292"/>
                  </a:cubicBezTo>
                  <a:cubicBezTo>
                    <a:pt x="21542" y="1324"/>
                    <a:pt x="21540" y="1355"/>
                    <a:pt x="21538" y="1379"/>
                  </a:cubicBezTo>
                  <a:cubicBezTo>
                    <a:pt x="21514" y="1527"/>
                    <a:pt x="21413" y="1814"/>
                    <a:pt x="21347" y="1948"/>
                  </a:cubicBezTo>
                  <a:cubicBezTo>
                    <a:pt x="21281" y="2080"/>
                    <a:pt x="21120" y="2328"/>
                    <a:pt x="21019" y="2437"/>
                  </a:cubicBezTo>
                  <a:cubicBezTo>
                    <a:pt x="20926" y="2537"/>
                    <a:pt x="20669" y="2677"/>
                    <a:pt x="20588" y="2785"/>
                  </a:cubicBezTo>
                  <a:cubicBezTo>
                    <a:pt x="20506" y="2888"/>
                    <a:pt x="20420" y="3136"/>
                    <a:pt x="20385" y="3258"/>
                  </a:cubicBezTo>
                  <a:cubicBezTo>
                    <a:pt x="20330" y="3441"/>
                    <a:pt x="20275" y="3815"/>
                    <a:pt x="20260" y="4004"/>
                  </a:cubicBezTo>
                  <a:cubicBezTo>
                    <a:pt x="20240" y="4217"/>
                    <a:pt x="20297" y="4649"/>
                    <a:pt x="20260" y="4861"/>
                  </a:cubicBezTo>
                  <a:cubicBezTo>
                    <a:pt x="20236" y="4997"/>
                    <a:pt x="20145" y="5269"/>
                    <a:pt x="20068" y="5389"/>
                  </a:cubicBezTo>
                  <a:cubicBezTo>
                    <a:pt x="19998" y="5494"/>
                    <a:pt x="19780" y="5649"/>
                    <a:pt x="19697" y="5746"/>
                  </a:cubicBezTo>
                  <a:cubicBezTo>
                    <a:pt x="19637" y="5815"/>
                    <a:pt x="19538" y="5962"/>
                    <a:pt x="19494" y="6039"/>
                  </a:cubicBezTo>
                  <a:cubicBezTo>
                    <a:pt x="19446" y="6126"/>
                    <a:pt x="19395" y="6323"/>
                    <a:pt x="19331" y="6400"/>
                  </a:cubicBezTo>
                  <a:cubicBezTo>
                    <a:pt x="19221" y="6530"/>
                    <a:pt x="18922" y="6715"/>
                    <a:pt x="18768" y="6794"/>
                  </a:cubicBezTo>
                  <a:cubicBezTo>
                    <a:pt x="18597" y="6882"/>
                    <a:pt x="18198" y="6951"/>
                    <a:pt x="18040" y="7056"/>
                  </a:cubicBezTo>
                  <a:cubicBezTo>
                    <a:pt x="17888" y="7158"/>
                    <a:pt x="17668" y="7448"/>
                    <a:pt x="17560" y="7591"/>
                  </a:cubicBezTo>
                  <a:cubicBezTo>
                    <a:pt x="17488" y="7684"/>
                    <a:pt x="17369" y="7879"/>
                    <a:pt x="17296" y="7999"/>
                  </a:cubicBezTo>
                  <a:cubicBezTo>
                    <a:pt x="17290" y="8011"/>
                    <a:pt x="17283" y="8023"/>
                    <a:pt x="17277" y="8033"/>
                  </a:cubicBezTo>
                  <a:cubicBezTo>
                    <a:pt x="17182" y="8190"/>
                    <a:pt x="17008" y="8509"/>
                    <a:pt x="16916" y="8667"/>
                  </a:cubicBezTo>
                  <a:cubicBezTo>
                    <a:pt x="16817" y="8840"/>
                    <a:pt x="16632" y="9191"/>
                    <a:pt x="16511" y="9352"/>
                  </a:cubicBezTo>
                  <a:cubicBezTo>
                    <a:pt x="16416" y="9480"/>
                    <a:pt x="16144" y="9681"/>
                    <a:pt x="16075" y="9821"/>
                  </a:cubicBezTo>
                  <a:cubicBezTo>
                    <a:pt x="16014" y="9941"/>
                    <a:pt x="15985" y="10213"/>
                    <a:pt x="15987" y="10345"/>
                  </a:cubicBezTo>
                  <a:cubicBezTo>
                    <a:pt x="15989" y="10457"/>
                    <a:pt x="16075" y="10672"/>
                    <a:pt x="16075" y="10784"/>
                  </a:cubicBezTo>
                  <a:cubicBezTo>
                    <a:pt x="16073" y="10928"/>
                    <a:pt x="16011" y="11220"/>
                    <a:pt x="15943" y="11352"/>
                  </a:cubicBezTo>
                  <a:cubicBezTo>
                    <a:pt x="15871" y="11495"/>
                    <a:pt x="15646" y="11738"/>
                    <a:pt x="15516" y="11840"/>
                  </a:cubicBezTo>
                  <a:cubicBezTo>
                    <a:pt x="15338" y="11982"/>
                    <a:pt x="14914" y="12185"/>
                    <a:pt x="14698" y="12269"/>
                  </a:cubicBezTo>
                  <a:cubicBezTo>
                    <a:pt x="14520" y="12338"/>
                    <a:pt x="14115" y="12360"/>
                    <a:pt x="13961" y="12466"/>
                  </a:cubicBezTo>
                  <a:cubicBezTo>
                    <a:pt x="13871" y="12527"/>
                    <a:pt x="13767" y="12715"/>
                    <a:pt x="13719" y="12807"/>
                  </a:cubicBezTo>
                  <a:cubicBezTo>
                    <a:pt x="13609" y="13018"/>
                    <a:pt x="13514" y="13491"/>
                    <a:pt x="13387" y="13694"/>
                  </a:cubicBezTo>
                  <a:cubicBezTo>
                    <a:pt x="13253" y="13908"/>
                    <a:pt x="12885" y="14273"/>
                    <a:pt x="12687" y="14440"/>
                  </a:cubicBezTo>
                  <a:cubicBezTo>
                    <a:pt x="12544" y="14560"/>
                    <a:pt x="12190" y="14722"/>
                    <a:pt x="12058" y="14852"/>
                  </a:cubicBezTo>
                  <a:cubicBezTo>
                    <a:pt x="11935" y="14976"/>
                    <a:pt x="11781" y="15289"/>
                    <a:pt x="11682" y="15431"/>
                  </a:cubicBezTo>
                  <a:cubicBezTo>
                    <a:pt x="11572" y="15590"/>
                    <a:pt x="11323" y="15884"/>
                    <a:pt x="11224" y="16047"/>
                  </a:cubicBezTo>
                  <a:cubicBezTo>
                    <a:pt x="11130" y="16201"/>
                    <a:pt x="10998" y="16536"/>
                    <a:pt x="10907" y="16691"/>
                  </a:cubicBezTo>
                  <a:cubicBezTo>
                    <a:pt x="10835" y="16812"/>
                    <a:pt x="10696" y="17062"/>
                    <a:pt x="10591" y="17160"/>
                  </a:cubicBezTo>
                  <a:cubicBezTo>
                    <a:pt x="10494" y="17249"/>
                    <a:pt x="10245" y="17365"/>
                    <a:pt x="10124" y="17426"/>
                  </a:cubicBezTo>
                  <a:cubicBezTo>
                    <a:pt x="10001" y="17489"/>
                    <a:pt x="9730" y="17576"/>
                    <a:pt x="9618" y="17653"/>
                  </a:cubicBezTo>
                  <a:cubicBezTo>
                    <a:pt x="9462" y="17761"/>
                    <a:pt x="9209" y="18043"/>
                    <a:pt x="9092" y="18188"/>
                  </a:cubicBezTo>
                  <a:cubicBezTo>
                    <a:pt x="8971" y="18338"/>
                    <a:pt x="8817" y="18699"/>
                    <a:pt x="8672" y="18831"/>
                  </a:cubicBezTo>
                  <a:cubicBezTo>
                    <a:pt x="8595" y="18903"/>
                    <a:pt x="8384" y="18974"/>
                    <a:pt x="8296" y="19033"/>
                  </a:cubicBezTo>
                  <a:cubicBezTo>
                    <a:pt x="8217" y="19085"/>
                    <a:pt x="8065" y="19199"/>
                    <a:pt x="8006" y="19270"/>
                  </a:cubicBezTo>
                  <a:cubicBezTo>
                    <a:pt x="7935" y="19356"/>
                    <a:pt x="7852" y="19563"/>
                    <a:pt x="7799" y="19658"/>
                  </a:cubicBezTo>
                  <a:cubicBezTo>
                    <a:pt x="7748" y="19745"/>
                    <a:pt x="7656" y="19924"/>
                    <a:pt x="7596" y="20005"/>
                  </a:cubicBezTo>
                  <a:cubicBezTo>
                    <a:pt x="7449" y="20203"/>
                    <a:pt x="7079" y="20544"/>
                    <a:pt x="6919" y="20731"/>
                  </a:cubicBezTo>
                  <a:cubicBezTo>
                    <a:pt x="6807" y="20863"/>
                    <a:pt x="6631" y="21167"/>
                    <a:pt x="6492" y="21275"/>
                  </a:cubicBezTo>
                  <a:cubicBezTo>
                    <a:pt x="6404" y="21344"/>
                    <a:pt x="6186" y="21425"/>
                    <a:pt x="6076" y="21462"/>
                  </a:cubicBezTo>
                  <a:cubicBezTo>
                    <a:pt x="5935" y="21507"/>
                    <a:pt x="5641" y="21561"/>
                    <a:pt x="5493" y="21578"/>
                  </a:cubicBezTo>
                  <a:cubicBezTo>
                    <a:pt x="5399" y="21586"/>
                    <a:pt x="5203" y="21600"/>
                    <a:pt x="5110" y="21578"/>
                  </a:cubicBezTo>
                  <a:cubicBezTo>
                    <a:pt x="5013" y="21553"/>
                    <a:pt x="4857" y="21419"/>
                    <a:pt x="4760" y="21395"/>
                  </a:cubicBezTo>
                  <a:cubicBezTo>
                    <a:pt x="4716" y="21385"/>
                    <a:pt x="4646" y="21379"/>
                    <a:pt x="4576" y="21379"/>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61" name="Shape 1049"/>
            <p:cNvSpPr>
              <a:spLocks/>
            </p:cNvSpPr>
            <p:nvPr/>
          </p:nvSpPr>
          <p:spPr bwMode="auto">
            <a:xfrm>
              <a:off x="1022552" y="2135830"/>
              <a:ext cx="419635" cy="305208"/>
            </a:xfrm>
            <a:custGeom>
              <a:avLst/>
              <a:gdLst>
                <a:gd name="T0" fmla="*/ 2147483646 w 21564"/>
                <a:gd name="T1" fmla="*/ 2147483646 h 21592"/>
                <a:gd name="T2" fmla="*/ 2147483646 w 21564"/>
                <a:gd name="T3" fmla="*/ 2147483646 h 21592"/>
                <a:gd name="T4" fmla="*/ 2147483646 w 21564"/>
                <a:gd name="T5" fmla="*/ 2147483646 h 21592"/>
                <a:gd name="T6" fmla="*/ 2147483646 w 21564"/>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4" h="21592" extrusionOk="0">
                  <a:moveTo>
                    <a:pt x="21563" y="2070"/>
                  </a:moveTo>
                  <a:cubicBezTo>
                    <a:pt x="21574" y="2369"/>
                    <a:pt x="21443" y="2955"/>
                    <a:pt x="21418" y="3254"/>
                  </a:cubicBezTo>
                  <a:cubicBezTo>
                    <a:pt x="21374" y="3743"/>
                    <a:pt x="21367" y="4735"/>
                    <a:pt x="21320" y="5225"/>
                  </a:cubicBezTo>
                  <a:cubicBezTo>
                    <a:pt x="21276" y="5718"/>
                    <a:pt x="21145" y="6696"/>
                    <a:pt x="21054" y="7181"/>
                  </a:cubicBezTo>
                  <a:cubicBezTo>
                    <a:pt x="20960" y="7704"/>
                    <a:pt x="20709" y="8726"/>
                    <a:pt x="20575" y="9234"/>
                  </a:cubicBezTo>
                  <a:cubicBezTo>
                    <a:pt x="20480" y="9591"/>
                    <a:pt x="20211" y="10271"/>
                    <a:pt x="20153" y="10638"/>
                  </a:cubicBezTo>
                  <a:cubicBezTo>
                    <a:pt x="20135" y="10760"/>
                    <a:pt x="20124" y="10922"/>
                    <a:pt x="20117" y="11098"/>
                  </a:cubicBezTo>
                  <a:cubicBezTo>
                    <a:pt x="19960" y="11093"/>
                    <a:pt x="19735" y="11083"/>
                    <a:pt x="19637" y="11059"/>
                  </a:cubicBezTo>
                  <a:cubicBezTo>
                    <a:pt x="19542" y="11039"/>
                    <a:pt x="19361" y="10966"/>
                    <a:pt x="19273" y="10917"/>
                  </a:cubicBezTo>
                  <a:cubicBezTo>
                    <a:pt x="19182" y="10863"/>
                    <a:pt x="19023" y="10677"/>
                    <a:pt x="18924" y="10638"/>
                  </a:cubicBezTo>
                  <a:cubicBezTo>
                    <a:pt x="18750" y="10579"/>
                    <a:pt x="18383" y="10638"/>
                    <a:pt x="18205" y="10638"/>
                  </a:cubicBezTo>
                  <a:cubicBezTo>
                    <a:pt x="17910" y="10638"/>
                    <a:pt x="17329" y="10614"/>
                    <a:pt x="17038" y="10638"/>
                  </a:cubicBezTo>
                  <a:cubicBezTo>
                    <a:pt x="16747" y="10667"/>
                    <a:pt x="16177" y="10775"/>
                    <a:pt x="15893" y="10848"/>
                  </a:cubicBezTo>
                  <a:cubicBezTo>
                    <a:pt x="15628" y="10926"/>
                    <a:pt x="15083" y="11059"/>
                    <a:pt x="14846" y="11239"/>
                  </a:cubicBezTo>
                  <a:cubicBezTo>
                    <a:pt x="14654" y="11381"/>
                    <a:pt x="14309" y="11792"/>
                    <a:pt x="14196" y="12046"/>
                  </a:cubicBezTo>
                  <a:cubicBezTo>
                    <a:pt x="14109" y="12242"/>
                    <a:pt x="13992" y="12711"/>
                    <a:pt x="14029" y="12936"/>
                  </a:cubicBezTo>
                  <a:cubicBezTo>
                    <a:pt x="14054" y="13088"/>
                    <a:pt x="14287" y="13269"/>
                    <a:pt x="14327" y="13416"/>
                  </a:cubicBezTo>
                  <a:cubicBezTo>
                    <a:pt x="14359" y="13538"/>
                    <a:pt x="14356" y="13807"/>
                    <a:pt x="14327" y="13924"/>
                  </a:cubicBezTo>
                  <a:cubicBezTo>
                    <a:pt x="14298" y="14042"/>
                    <a:pt x="14196" y="14281"/>
                    <a:pt x="14109" y="14315"/>
                  </a:cubicBezTo>
                  <a:cubicBezTo>
                    <a:pt x="14025" y="14350"/>
                    <a:pt x="13847" y="14218"/>
                    <a:pt x="13774" y="14144"/>
                  </a:cubicBezTo>
                  <a:cubicBezTo>
                    <a:pt x="13716" y="14081"/>
                    <a:pt x="13673" y="13841"/>
                    <a:pt x="13603" y="13792"/>
                  </a:cubicBezTo>
                  <a:cubicBezTo>
                    <a:pt x="13531" y="13738"/>
                    <a:pt x="13349" y="13763"/>
                    <a:pt x="13269" y="13792"/>
                  </a:cubicBezTo>
                  <a:cubicBezTo>
                    <a:pt x="13186" y="13826"/>
                    <a:pt x="13036" y="13968"/>
                    <a:pt x="12964" y="14037"/>
                  </a:cubicBezTo>
                  <a:cubicBezTo>
                    <a:pt x="12909" y="14086"/>
                    <a:pt x="12826" y="14232"/>
                    <a:pt x="12764" y="14252"/>
                  </a:cubicBezTo>
                  <a:cubicBezTo>
                    <a:pt x="12691" y="14281"/>
                    <a:pt x="12520" y="14257"/>
                    <a:pt x="12459" y="14193"/>
                  </a:cubicBezTo>
                  <a:cubicBezTo>
                    <a:pt x="12422" y="14154"/>
                    <a:pt x="12422" y="14002"/>
                    <a:pt x="12386" y="13963"/>
                  </a:cubicBezTo>
                  <a:cubicBezTo>
                    <a:pt x="12324" y="13900"/>
                    <a:pt x="12146" y="13875"/>
                    <a:pt x="12070" y="13905"/>
                  </a:cubicBezTo>
                  <a:cubicBezTo>
                    <a:pt x="11964" y="13939"/>
                    <a:pt x="11804" y="14169"/>
                    <a:pt x="11717" y="14266"/>
                  </a:cubicBezTo>
                  <a:cubicBezTo>
                    <a:pt x="11663" y="14325"/>
                    <a:pt x="11579" y="14496"/>
                    <a:pt x="11510" y="14521"/>
                  </a:cubicBezTo>
                  <a:cubicBezTo>
                    <a:pt x="11415" y="14555"/>
                    <a:pt x="11208" y="14477"/>
                    <a:pt x="11132" y="14399"/>
                  </a:cubicBezTo>
                  <a:cubicBezTo>
                    <a:pt x="11092" y="14359"/>
                    <a:pt x="11077" y="14193"/>
                    <a:pt x="11034" y="14169"/>
                  </a:cubicBezTo>
                  <a:cubicBezTo>
                    <a:pt x="10958" y="14130"/>
                    <a:pt x="10787" y="14237"/>
                    <a:pt x="10718" y="14291"/>
                  </a:cubicBezTo>
                  <a:cubicBezTo>
                    <a:pt x="10623" y="14359"/>
                    <a:pt x="10471" y="14555"/>
                    <a:pt x="10405" y="14667"/>
                  </a:cubicBezTo>
                  <a:cubicBezTo>
                    <a:pt x="10296" y="14848"/>
                    <a:pt x="10111" y="15254"/>
                    <a:pt x="10056" y="15474"/>
                  </a:cubicBezTo>
                  <a:cubicBezTo>
                    <a:pt x="9973" y="15812"/>
                    <a:pt x="9911" y="16531"/>
                    <a:pt x="9936" y="16883"/>
                  </a:cubicBezTo>
                  <a:cubicBezTo>
                    <a:pt x="9951" y="17083"/>
                    <a:pt x="10122" y="17455"/>
                    <a:pt x="10118" y="17655"/>
                  </a:cubicBezTo>
                  <a:cubicBezTo>
                    <a:pt x="10114" y="17846"/>
                    <a:pt x="9944" y="18169"/>
                    <a:pt x="9914" y="18355"/>
                  </a:cubicBezTo>
                  <a:cubicBezTo>
                    <a:pt x="9878" y="18560"/>
                    <a:pt x="9853" y="18995"/>
                    <a:pt x="9878" y="19210"/>
                  </a:cubicBezTo>
                  <a:cubicBezTo>
                    <a:pt x="9893" y="19357"/>
                    <a:pt x="9994" y="19636"/>
                    <a:pt x="10034" y="19773"/>
                  </a:cubicBezTo>
                  <a:cubicBezTo>
                    <a:pt x="10078" y="19924"/>
                    <a:pt x="10238" y="20218"/>
                    <a:pt x="10212" y="20374"/>
                  </a:cubicBezTo>
                  <a:cubicBezTo>
                    <a:pt x="10198" y="20482"/>
                    <a:pt x="10049" y="20619"/>
                    <a:pt x="9983" y="20682"/>
                  </a:cubicBezTo>
                  <a:cubicBezTo>
                    <a:pt x="9900" y="20766"/>
                    <a:pt x="9696" y="20858"/>
                    <a:pt x="9613" y="20942"/>
                  </a:cubicBezTo>
                  <a:cubicBezTo>
                    <a:pt x="9504" y="21044"/>
                    <a:pt x="9315" y="21299"/>
                    <a:pt x="9235" y="21445"/>
                  </a:cubicBezTo>
                  <a:cubicBezTo>
                    <a:pt x="9217" y="21484"/>
                    <a:pt x="9191" y="21533"/>
                    <a:pt x="9166" y="21592"/>
                  </a:cubicBezTo>
                  <a:cubicBezTo>
                    <a:pt x="9078" y="21514"/>
                    <a:pt x="8980" y="21436"/>
                    <a:pt x="8929" y="21396"/>
                  </a:cubicBezTo>
                  <a:cubicBezTo>
                    <a:pt x="8773" y="21274"/>
                    <a:pt x="8421" y="21113"/>
                    <a:pt x="8290" y="20946"/>
                  </a:cubicBezTo>
                  <a:cubicBezTo>
                    <a:pt x="8104" y="20712"/>
                    <a:pt x="7959" y="19993"/>
                    <a:pt x="7766" y="19773"/>
                  </a:cubicBezTo>
                  <a:cubicBezTo>
                    <a:pt x="7607" y="19592"/>
                    <a:pt x="7199" y="19431"/>
                    <a:pt x="7000" y="19357"/>
                  </a:cubicBezTo>
                  <a:cubicBezTo>
                    <a:pt x="6741" y="19269"/>
                    <a:pt x="6214" y="19210"/>
                    <a:pt x="5953" y="19176"/>
                  </a:cubicBezTo>
                  <a:cubicBezTo>
                    <a:pt x="5673" y="19137"/>
                    <a:pt x="5113" y="19059"/>
                    <a:pt x="4833" y="19069"/>
                  </a:cubicBezTo>
                  <a:cubicBezTo>
                    <a:pt x="4579" y="19074"/>
                    <a:pt x="4077" y="19279"/>
                    <a:pt x="3830" y="19225"/>
                  </a:cubicBezTo>
                  <a:cubicBezTo>
                    <a:pt x="3703" y="19196"/>
                    <a:pt x="3452" y="19064"/>
                    <a:pt x="3369" y="18937"/>
                  </a:cubicBezTo>
                  <a:cubicBezTo>
                    <a:pt x="3271" y="18780"/>
                    <a:pt x="3249" y="18345"/>
                    <a:pt x="3209" y="18144"/>
                  </a:cubicBezTo>
                  <a:cubicBezTo>
                    <a:pt x="3165" y="17939"/>
                    <a:pt x="3085" y="17518"/>
                    <a:pt x="3034" y="17308"/>
                  </a:cubicBezTo>
                  <a:cubicBezTo>
                    <a:pt x="2998" y="17147"/>
                    <a:pt x="2951" y="16790"/>
                    <a:pt x="2863" y="16668"/>
                  </a:cubicBezTo>
                  <a:cubicBezTo>
                    <a:pt x="2820" y="16604"/>
                    <a:pt x="2685" y="16536"/>
                    <a:pt x="2620" y="16536"/>
                  </a:cubicBezTo>
                  <a:cubicBezTo>
                    <a:pt x="2511" y="16526"/>
                    <a:pt x="2286" y="16624"/>
                    <a:pt x="2198" y="16716"/>
                  </a:cubicBezTo>
                  <a:cubicBezTo>
                    <a:pt x="2067" y="16849"/>
                    <a:pt x="1911" y="17250"/>
                    <a:pt x="1835" y="17445"/>
                  </a:cubicBezTo>
                  <a:cubicBezTo>
                    <a:pt x="1769" y="17606"/>
                    <a:pt x="1624" y="17949"/>
                    <a:pt x="1628" y="18135"/>
                  </a:cubicBezTo>
                  <a:cubicBezTo>
                    <a:pt x="1631" y="18272"/>
                    <a:pt x="1791" y="18506"/>
                    <a:pt x="1799" y="18643"/>
                  </a:cubicBezTo>
                  <a:cubicBezTo>
                    <a:pt x="1806" y="18790"/>
                    <a:pt x="1766" y="19132"/>
                    <a:pt x="1675" y="19215"/>
                  </a:cubicBezTo>
                  <a:cubicBezTo>
                    <a:pt x="1566" y="19313"/>
                    <a:pt x="1275" y="19210"/>
                    <a:pt x="1152" y="19152"/>
                  </a:cubicBezTo>
                  <a:cubicBezTo>
                    <a:pt x="948" y="19059"/>
                    <a:pt x="588" y="18721"/>
                    <a:pt x="446" y="18511"/>
                  </a:cubicBezTo>
                  <a:cubicBezTo>
                    <a:pt x="301" y="18291"/>
                    <a:pt x="87" y="17753"/>
                    <a:pt x="39" y="17470"/>
                  </a:cubicBezTo>
                  <a:cubicBezTo>
                    <a:pt x="-19" y="17098"/>
                    <a:pt x="-26" y="16291"/>
                    <a:pt x="112" y="15963"/>
                  </a:cubicBezTo>
                  <a:cubicBezTo>
                    <a:pt x="163" y="15846"/>
                    <a:pt x="396" y="15778"/>
                    <a:pt x="446" y="15660"/>
                  </a:cubicBezTo>
                  <a:cubicBezTo>
                    <a:pt x="486" y="15567"/>
                    <a:pt x="414" y="15298"/>
                    <a:pt x="472" y="15225"/>
                  </a:cubicBezTo>
                  <a:cubicBezTo>
                    <a:pt x="526" y="15157"/>
                    <a:pt x="694" y="15186"/>
                    <a:pt x="763" y="15225"/>
                  </a:cubicBezTo>
                  <a:cubicBezTo>
                    <a:pt x="828" y="15259"/>
                    <a:pt x="897" y="15489"/>
                    <a:pt x="970" y="15489"/>
                  </a:cubicBezTo>
                  <a:cubicBezTo>
                    <a:pt x="1024" y="15494"/>
                    <a:pt x="1104" y="15362"/>
                    <a:pt x="1133" y="15298"/>
                  </a:cubicBezTo>
                  <a:cubicBezTo>
                    <a:pt x="1202" y="15127"/>
                    <a:pt x="1170" y="14711"/>
                    <a:pt x="1221" y="14531"/>
                  </a:cubicBezTo>
                  <a:cubicBezTo>
                    <a:pt x="1279" y="14340"/>
                    <a:pt x="1519" y="14037"/>
                    <a:pt x="1573" y="13841"/>
                  </a:cubicBezTo>
                  <a:cubicBezTo>
                    <a:pt x="1668" y="13518"/>
                    <a:pt x="1744" y="12819"/>
                    <a:pt x="1726" y="12472"/>
                  </a:cubicBezTo>
                  <a:cubicBezTo>
                    <a:pt x="1719" y="12271"/>
                    <a:pt x="1537" y="11905"/>
                    <a:pt x="1555" y="11709"/>
                  </a:cubicBezTo>
                  <a:cubicBezTo>
                    <a:pt x="1573" y="11538"/>
                    <a:pt x="1711" y="11220"/>
                    <a:pt x="1817" y="11127"/>
                  </a:cubicBezTo>
                  <a:cubicBezTo>
                    <a:pt x="1929" y="11029"/>
                    <a:pt x="2209" y="11029"/>
                    <a:pt x="2340" y="11029"/>
                  </a:cubicBezTo>
                  <a:cubicBezTo>
                    <a:pt x="2445" y="11029"/>
                    <a:pt x="2660" y="11044"/>
                    <a:pt x="2758" y="11103"/>
                  </a:cubicBezTo>
                  <a:cubicBezTo>
                    <a:pt x="2860" y="11166"/>
                    <a:pt x="3002" y="11450"/>
                    <a:pt x="3107" y="11504"/>
                  </a:cubicBezTo>
                  <a:cubicBezTo>
                    <a:pt x="3165" y="11528"/>
                    <a:pt x="3300" y="11543"/>
                    <a:pt x="3350" y="11504"/>
                  </a:cubicBezTo>
                  <a:cubicBezTo>
                    <a:pt x="3445" y="11435"/>
                    <a:pt x="3507" y="11132"/>
                    <a:pt x="3576" y="11029"/>
                  </a:cubicBezTo>
                  <a:cubicBezTo>
                    <a:pt x="3641" y="10931"/>
                    <a:pt x="3808" y="10799"/>
                    <a:pt x="3867" y="10702"/>
                  </a:cubicBezTo>
                  <a:cubicBezTo>
                    <a:pt x="3936" y="10584"/>
                    <a:pt x="3994" y="10281"/>
                    <a:pt x="4074" y="10178"/>
                  </a:cubicBezTo>
                  <a:cubicBezTo>
                    <a:pt x="4103" y="10144"/>
                    <a:pt x="4201" y="10129"/>
                    <a:pt x="4219" y="10080"/>
                  </a:cubicBezTo>
                  <a:cubicBezTo>
                    <a:pt x="4252" y="9983"/>
                    <a:pt x="4186" y="9753"/>
                    <a:pt x="4146" y="9660"/>
                  </a:cubicBezTo>
                  <a:cubicBezTo>
                    <a:pt x="4088" y="9523"/>
                    <a:pt x="3892" y="9347"/>
                    <a:pt x="3805" y="9244"/>
                  </a:cubicBezTo>
                  <a:cubicBezTo>
                    <a:pt x="3696" y="9122"/>
                    <a:pt x="3503" y="8833"/>
                    <a:pt x="3369" y="8775"/>
                  </a:cubicBezTo>
                  <a:cubicBezTo>
                    <a:pt x="3180" y="8682"/>
                    <a:pt x="2758" y="8697"/>
                    <a:pt x="2565" y="8775"/>
                  </a:cubicBezTo>
                  <a:cubicBezTo>
                    <a:pt x="2453" y="8819"/>
                    <a:pt x="2271" y="9044"/>
                    <a:pt x="2169" y="9127"/>
                  </a:cubicBezTo>
                  <a:cubicBezTo>
                    <a:pt x="2042" y="9225"/>
                    <a:pt x="1791" y="9445"/>
                    <a:pt x="1646" y="9474"/>
                  </a:cubicBezTo>
                  <a:cubicBezTo>
                    <a:pt x="1548" y="9499"/>
                    <a:pt x="1330" y="9469"/>
                    <a:pt x="1250" y="9391"/>
                  </a:cubicBezTo>
                  <a:cubicBezTo>
                    <a:pt x="1141" y="9288"/>
                    <a:pt x="1032" y="8941"/>
                    <a:pt x="995" y="8775"/>
                  </a:cubicBezTo>
                  <a:cubicBezTo>
                    <a:pt x="941" y="8516"/>
                    <a:pt x="941" y="7973"/>
                    <a:pt x="941" y="7704"/>
                  </a:cubicBezTo>
                  <a:cubicBezTo>
                    <a:pt x="944" y="7523"/>
                    <a:pt x="984" y="7161"/>
                    <a:pt x="988" y="6980"/>
                  </a:cubicBezTo>
                  <a:cubicBezTo>
                    <a:pt x="988" y="6912"/>
                    <a:pt x="984" y="6804"/>
                    <a:pt x="981" y="6692"/>
                  </a:cubicBezTo>
                  <a:cubicBezTo>
                    <a:pt x="1024" y="6643"/>
                    <a:pt x="1061" y="6594"/>
                    <a:pt x="1093" y="6564"/>
                  </a:cubicBezTo>
                  <a:cubicBezTo>
                    <a:pt x="1330" y="6349"/>
                    <a:pt x="1806" y="5919"/>
                    <a:pt x="2067" y="5758"/>
                  </a:cubicBezTo>
                  <a:cubicBezTo>
                    <a:pt x="2246" y="5645"/>
                    <a:pt x="2620" y="5479"/>
                    <a:pt x="2813" y="5435"/>
                  </a:cubicBezTo>
                  <a:cubicBezTo>
                    <a:pt x="2987" y="5396"/>
                    <a:pt x="3340" y="5376"/>
                    <a:pt x="3510" y="5420"/>
                  </a:cubicBezTo>
                  <a:cubicBezTo>
                    <a:pt x="3688" y="5459"/>
                    <a:pt x="4012" y="5699"/>
                    <a:pt x="4186" y="5758"/>
                  </a:cubicBezTo>
                  <a:cubicBezTo>
                    <a:pt x="4310" y="5797"/>
                    <a:pt x="4564" y="5826"/>
                    <a:pt x="4692" y="5841"/>
                  </a:cubicBezTo>
                  <a:cubicBezTo>
                    <a:pt x="4848" y="5850"/>
                    <a:pt x="5182" y="5929"/>
                    <a:pt x="5328" y="5841"/>
                  </a:cubicBezTo>
                  <a:cubicBezTo>
                    <a:pt x="5408" y="5792"/>
                    <a:pt x="5531" y="5596"/>
                    <a:pt x="5557" y="5484"/>
                  </a:cubicBezTo>
                  <a:cubicBezTo>
                    <a:pt x="5618" y="5225"/>
                    <a:pt x="5498" y="4682"/>
                    <a:pt x="5473" y="4418"/>
                  </a:cubicBezTo>
                  <a:cubicBezTo>
                    <a:pt x="5444" y="4129"/>
                    <a:pt x="5357" y="3567"/>
                    <a:pt x="5328" y="3283"/>
                  </a:cubicBezTo>
                  <a:cubicBezTo>
                    <a:pt x="5288" y="2858"/>
                    <a:pt x="5171" y="1997"/>
                    <a:pt x="5219" y="1572"/>
                  </a:cubicBezTo>
                  <a:cubicBezTo>
                    <a:pt x="5240" y="1391"/>
                    <a:pt x="5320" y="1004"/>
                    <a:pt x="5426" y="892"/>
                  </a:cubicBezTo>
                  <a:cubicBezTo>
                    <a:pt x="5491" y="818"/>
                    <a:pt x="5677" y="799"/>
                    <a:pt x="5760" y="809"/>
                  </a:cubicBezTo>
                  <a:cubicBezTo>
                    <a:pt x="5924" y="833"/>
                    <a:pt x="6229" y="1024"/>
                    <a:pt x="6363" y="1151"/>
                  </a:cubicBezTo>
                  <a:cubicBezTo>
                    <a:pt x="6520" y="1298"/>
                    <a:pt x="6771" y="1699"/>
                    <a:pt x="6880" y="1909"/>
                  </a:cubicBezTo>
                  <a:cubicBezTo>
                    <a:pt x="6956" y="2051"/>
                    <a:pt x="7010" y="2432"/>
                    <a:pt x="7123" y="2525"/>
                  </a:cubicBezTo>
                  <a:cubicBezTo>
                    <a:pt x="7229" y="2608"/>
                    <a:pt x="7494" y="2554"/>
                    <a:pt x="7614" y="2525"/>
                  </a:cubicBezTo>
                  <a:cubicBezTo>
                    <a:pt x="7719" y="2501"/>
                    <a:pt x="7930" y="2422"/>
                    <a:pt x="8010" y="2330"/>
                  </a:cubicBezTo>
                  <a:cubicBezTo>
                    <a:pt x="8097" y="2232"/>
                    <a:pt x="8144" y="1885"/>
                    <a:pt x="8239" y="1811"/>
                  </a:cubicBezTo>
                  <a:cubicBezTo>
                    <a:pt x="8337" y="1738"/>
                    <a:pt x="8584" y="1748"/>
                    <a:pt x="8686" y="1811"/>
                  </a:cubicBezTo>
                  <a:cubicBezTo>
                    <a:pt x="8755" y="1855"/>
                    <a:pt x="8817" y="2075"/>
                    <a:pt x="8879" y="2134"/>
                  </a:cubicBezTo>
                  <a:cubicBezTo>
                    <a:pt x="8948" y="2202"/>
                    <a:pt x="9129" y="2217"/>
                    <a:pt x="9191" y="2300"/>
                  </a:cubicBezTo>
                  <a:cubicBezTo>
                    <a:pt x="9264" y="2398"/>
                    <a:pt x="9351" y="2677"/>
                    <a:pt x="9347" y="2814"/>
                  </a:cubicBezTo>
                  <a:cubicBezTo>
                    <a:pt x="9344" y="2941"/>
                    <a:pt x="9202" y="3146"/>
                    <a:pt x="9180" y="3268"/>
                  </a:cubicBezTo>
                  <a:cubicBezTo>
                    <a:pt x="9158" y="3391"/>
                    <a:pt x="9137" y="3660"/>
                    <a:pt x="9180" y="3767"/>
                  </a:cubicBezTo>
                  <a:cubicBezTo>
                    <a:pt x="9209" y="3855"/>
                    <a:pt x="9340" y="3963"/>
                    <a:pt x="9409" y="3997"/>
                  </a:cubicBezTo>
                  <a:cubicBezTo>
                    <a:pt x="9471" y="4026"/>
                    <a:pt x="9624" y="3963"/>
                    <a:pt x="9671" y="4026"/>
                  </a:cubicBezTo>
                  <a:cubicBezTo>
                    <a:pt x="9813" y="4217"/>
                    <a:pt x="9696" y="4833"/>
                    <a:pt x="9744" y="5097"/>
                  </a:cubicBezTo>
                  <a:cubicBezTo>
                    <a:pt x="9794" y="5381"/>
                    <a:pt x="9925" y="5958"/>
                    <a:pt x="10071" y="6178"/>
                  </a:cubicBezTo>
                  <a:cubicBezTo>
                    <a:pt x="10231" y="6427"/>
                    <a:pt x="10681" y="6775"/>
                    <a:pt x="10925" y="6843"/>
                  </a:cubicBezTo>
                  <a:cubicBezTo>
                    <a:pt x="11041" y="6873"/>
                    <a:pt x="11296" y="6824"/>
                    <a:pt x="11405" y="6760"/>
                  </a:cubicBezTo>
                  <a:cubicBezTo>
                    <a:pt x="11499" y="6706"/>
                    <a:pt x="11648" y="6506"/>
                    <a:pt x="11717" y="6403"/>
                  </a:cubicBezTo>
                  <a:cubicBezTo>
                    <a:pt x="11830" y="6242"/>
                    <a:pt x="11953" y="5797"/>
                    <a:pt x="12092" y="5679"/>
                  </a:cubicBezTo>
                  <a:cubicBezTo>
                    <a:pt x="12259" y="5533"/>
                    <a:pt x="12695" y="5611"/>
                    <a:pt x="12873" y="5498"/>
                  </a:cubicBezTo>
                  <a:cubicBezTo>
                    <a:pt x="13051" y="5391"/>
                    <a:pt x="13331" y="5000"/>
                    <a:pt x="13476" y="4819"/>
                  </a:cubicBezTo>
                  <a:cubicBezTo>
                    <a:pt x="13567" y="4706"/>
                    <a:pt x="13785" y="4491"/>
                    <a:pt x="13836" y="4334"/>
                  </a:cubicBezTo>
                  <a:cubicBezTo>
                    <a:pt x="13898" y="4134"/>
                    <a:pt x="13811" y="3674"/>
                    <a:pt x="13847" y="3464"/>
                  </a:cubicBezTo>
                  <a:cubicBezTo>
                    <a:pt x="13883" y="3254"/>
                    <a:pt x="14000" y="2823"/>
                    <a:pt x="14123" y="2686"/>
                  </a:cubicBezTo>
                  <a:cubicBezTo>
                    <a:pt x="14218" y="2584"/>
                    <a:pt x="14479" y="2579"/>
                    <a:pt x="14596" y="2525"/>
                  </a:cubicBezTo>
                  <a:cubicBezTo>
                    <a:pt x="14770" y="2442"/>
                    <a:pt x="15130" y="2271"/>
                    <a:pt x="15279" y="2119"/>
                  </a:cubicBezTo>
                  <a:cubicBezTo>
                    <a:pt x="15446" y="1948"/>
                    <a:pt x="15632" y="1386"/>
                    <a:pt x="15810" y="1229"/>
                  </a:cubicBezTo>
                  <a:cubicBezTo>
                    <a:pt x="16057" y="1014"/>
                    <a:pt x="16660" y="867"/>
                    <a:pt x="16951" y="809"/>
                  </a:cubicBezTo>
                  <a:cubicBezTo>
                    <a:pt x="17180" y="765"/>
                    <a:pt x="17638" y="750"/>
                    <a:pt x="17867" y="779"/>
                  </a:cubicBezTo>
                  <a:cubicBezTo>
                    <a:pt x="17969" y="789"/>
                    <a:pt x="18179" y="814"/>
                    <a:pt x="18263" y="892"/>
                  </a:cubicBezTo>
                  <a:cubicBezTo>
                    <a:pt x="18368" y="985"/>
                    <a:pt x="18456" y="1332"/>
                    <a:pt x="18554" y="1439"/>
                  </a:cubicBezTo>
                  <a:cubicBezTo>
                    <a:pt x="18688" y="1591"/>
                    <a:pt x="19015" y="1806"/>
                    <a:pt x="19190" y="1845"/>
                  </a:cubicBezTo>
                  <a:cubicBezTo>
                    <a:pt x="19317" y="1875"/>
                    <a:pt x="19586" y="1836"/>
                    <a:pt x="19709" y="1782"/>
                  </a:cubicBezTo>
                  <a:cubicBezTo>
                    <a:pt x="19844" y="1718"/>
                    <a:pt x="20109" y="1532"/>
                    <a:pt x="20189" y="1376"/>
                  </a:cubicBezTo>
                  <a:cubicBezTo>
                    <a:pt x="20287" y="1180"/>
                    <a:pt x="20211" y="633"/>
                    <a:pt x="20309" y="437"/>
                  </a:cubicBezTo>
                  <a:cubicBezTo>
                    <a:pt x="20386" y="290"/>
                    <a:pt x="20640" y="114"/>
                    <a:pt x="20767" y="65"/>
                  </a:cubicBezTo>
                  <a:cubicBezTo>
                    <a:pt x="20891" y="16"/>
                    <a:pt x="21109" y="-8"/>
                    <a:pt x="21298" y="2"/>
                  </a:cubicBezTo>
                  <a:cubicBezTo>
                    <a:pt x="21309" y="447"/>
                    <a:pt x="21356" y="960"/>
                    <a:pt x="21392" y="1263"/>
                  </a:cubicBezTo>
                  <a:cubicBezTo>
                    <a:pt x="21418" y="1469"/>
                    <a:pt x="21552" y="1860"/>
                    <a:pt x="21563" y="2070"/>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62" name="Shape 1050"/>
            <p:cNvSpPr>
              <a:spLocks/>
            </p:cNvSpPr>
            <p:nvPr/>
          </p:nvSpPr>
          <p:spPr bwMode="auto">
            <a:xfrm>
              <a:off x="1021781" y="2135050"/>
              <a:ext cx="420049" cy="305769"/>
            </a:xfrm>
            <a:custGeom>
              <a:avLst/>
              <a:gdLst>
                <a:gd name="T0" fmla="*/ 2147483646 w 21564"/>
                <a:gd name="T1" fmla="*/ 2147483646 h 21592"/>
                <a:gd name="T2" fmla="*/ 2147483646 w 21564"/>
                <a:gd name="T3" fmla="*/ 2147483646 h 21592"/>
                <a:gd name="T4" fmla="*/ 2147483646 w 21564"/>
                <a:gd name="T5" fmla="*/ 2147483646 h 21592"/>
                <a:gd name="T6" fmla="*/ 2147483646 w 21564"/>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64" h="21592" extrusionOk="0">
                  <a:moveTo>
                    <a:pt x="21563" y="2070"/>
                  </a:moveTo>
                  <a:cubicBezTo>
                    <a:pt x="21574" y="2369"/>
                    <a:pt x="21443" y="2955"/>
                    <a:pt x="21418" y="3254"/>
                  </a:cubicBezTo>
                  <a:cubicBezTo>
                    <a:pt x="21374" y="3743"/>
                    <a:pt x="21367" y="4735"/>
                    <a:pt x="21320" y="5225"/>
                  </a:cubicBezTo>
                  <a:cubicBezTo>
                    <a:pt x="21276" y="5718"/>
                    <a:pt x="21145" y="6696"/>
                    <a:pt x="21054" y="7181"/>
                  </a:cubicBezTo>
                  <a:cubicBezTo>
                    <a:pt x="20960" y="7704"/>
                    <a:pt x="20709" y="8726"/>
                    <a:pt x="20575" y="9234"/>
                  </a:cubicBezTo>
                  <a:cubicBezTo>
                    <a:pt x="20480" y="9591"/>
                    <a:pt x="20211" y="10271"/>
                    <a:pt x="20153" y="10638"/>
                  </a:cubicBezTo>
                  <a:cubicBezTo>
                    <a:pt x="20135" y="10760"/>
                    <a:pt x="20124" y="10922"/>
                    <a:pt x="20117" y="11098"/>
                  </a:cubicBezTo>
                  <a:cubicBezTo>
                    <a:pt x="19960" y="11093"/>
                    <a:pt x="19735" y="11083"/>
                    <a:pt x="19637" y="11059"/>
                  </a:cubicBezTo>
                  <a:cubicBezTo>
                    <a:pt x="19542" y="11039"/>
                    <a:pt x="19361" y="10966"/>
                    <a:pt x="19273" y="10917"/>
                  </a:cubicBezTo>
                  <a:cubicBezTo>
                    <a:pt x="19182" y="10863"/>
                    <a:pt x="19023" y="10677"/>
                    <a:pt x="18924" y="10638"/>
                  </a:cubicBezTo>
                  <a:cubicBezTo>
                    <a:pt x="18750" y="10579"/>
                    <a:pt x="18383" y="10638"/>
                    <a:pt x="18205" y="10638"/>
                  </a:cubicBezTo>
                  <a:cubicBezTo>
                    <a:pt x="17910" y="10638"/>
                    <a:pt x="17329" y="10614"/>
                    <a:pt x="17038" y="10638"/>
                  </a:cubicBezTo>
                  <a:cubicBezTo>
                    <a:pt x="16747" y="10667"/>
                    <a:pt x="16177" y="10775"/>
                    <a:pt x="15893" y="10848"/>
                  </a:cubicBezTo>
                  <a:cubicBezTo>
                    <a:pt x="15628" y="10926"/>
                    <a:pt x="15083" y="11059"/>
                    <a:pt x="14846" y="11239"/>
                  </a:cubicBezTo>
                  <a:cubicBezTo>
                    <a:pt x="14654" y="11381"/>
                    <a:pt x="14309" y="11792"/>
                    <a:pt x="14196" y="12046"/>
                  </a:cubicBezTo>
                  <a:cubicBezTo>
                    <a:pt x="14109" y="12242"/>
                    <a:pt x="13992" y="12711"/>
                    <a:pt x="14029" y="12936"/>
                  </a:cubicBezTo>
                  <a:cubicBezTo>
                    <a:pt x="14054" y="13088"/>
                    <a:pt x="14287" y="13269"/>
                    <a:pt x="14327" y="13416"/>
                  </a:cubicBezTo>
                  <a:cubicBezTo>
                    <a:pt x="14359" y="13538"/>
                    <a:pt x="14356" y="13807"/>
                    <a:pt x="14327" y="13924"/>
                  </a:cubicBezTo>
                  <a:cubicBezTo>
                    <a:pt x="14298" y="14042"/>
                    <a:pt x="14196" y="14281"/>
                    <a:pt x="14109" y="14315"/>
                  </a:cubicBezTo>
                  <a:cubicBezTo>
                    <a:pt x="14025" y="14350"/>
                    <a:pt x="13847" y="14218"/>
                    <a:pt x="13774" y="14144"/>
                  </a:cubicBezTo>
                  <a:cubicBezTo>
                    <a:pt x="13716" y="14081"/>
                    <a:pt x="13673" y="13841"/>
                    <a:pt x="13603" y="13792"/>
                  </a:cubicBezTo>
                  <a:cubicBezTo>
                    <a:pt x="13531" y="13738"/>
                    <a:pt x="13349" y="13763"/>
                    <a:pt x="13269" y="13792"/>
                  </a:cubicBezTo>
                  <a:cubicBezTo>
                    <a:pt x="13186" y="13826"/>
                    <a:pt x="13036" y="13968"/>
                    <a:pt x="12964" y="14037"/>
                  </a:cubicBezTo>
                  <a:cubicBezTo>
                    <a:pt x="12909" y="14086"/>
                    <a:pt x="12826" y="14232"/>
                    <a:pt x="12764" y="14252"/>
                  </a:cubicBezTo>
                  <a:cubicBezTo>
                    <a:pt x="12691" y="14281"/>
                    <a:pt x="12520" y="14257"/>
                    <a:pt x="12459" y="14193"/>
                  </a:cubicBezTo>
                  <a:cubicBezTo>
                    <a:pt x="12422" y="14154"/>
                    <a:pt x="12422" y="14002"/>
                    <a:pt x="12386" y="13963"/>
                  </a:cubicBezTo>
                  <a:cubicBezTo>
                    <a:pt x="12324" y="13900"/>
                    <a:pt x="12146" y="13875"/>
                    <a:pt x="12070" y="13905"/>
                  </a:cubicBezTo>
                  <a:cubicBezTo>
                    <a:pt x="11964" y="13939"/>
                    <a:pt x="11804" y="14169"/>
                    <a:pt x="11717" y="14266"/>
                  </a:cubicBezTo>
                  <a:cubicBezTo>
                    <a:pt x="11663" y="14325"/>
                    <a:pt x="11579" y="14496"/>
                    <a:pt x="11510" y="14521"/>
                  </a:cubicBezTo>
                  <a:cubicBezTo>
                    <a:pt x="11415" y="14555"/>
                    <a:pt x="11208" y="14477"/>
                    <a:pt x="11132" y="14399"/>
                  </a:cubicBezTo>
                  <a:cubicBezTo>
                    <a:pt x="11092" y="14359"/>
                    <a:pt x="11077" y="14193"/>
                    <a:pt x="11034" y="14169"/>
                  </a:cubicBezTo>
                  <a:cubicBezTo>
                    <a:pt x="10958" y="14130"/>
                    <a:pt x="10787" y="14237"/>
                    <a:pt x="10718" y="14291"/>
                  </a:cubicBezTo>
                  <a:cubicBezTo>
                    <a:pt x="10623" y="14359"/>
                    <a:pt x="10471" y="14555"/>
                    <a:pt x="10405" y="14667"/>
                  </a:cubicBezTo>
                  <a:cubicBezTo>
                    <a:pt x="10296" y="14848"/>
                    <a:pt x="10111" y="15254"/>
                    <a:pt x="10056" y="15474"/>
                  </a:cubicBezTo>
                  <a:cubicBezTo>
                    <a:pt x="9973" y="15812"/>
                    <a:pt x="9911" y="16531"/>
                    <a:pt x="9936" y="16883"/>
                  </a:cubicBezTo>
                  <a:cubicBezTo>
                    <a:pt x="9951" y="17083"/>
                    <a:pt x="10122" y="17455"/>
                    <a:pt x="10118" y="17655"/>
                  </a:cubicBezTo>
                  <a:cubicBezTo>
                    <a:pt x="10114" y="17846"/>
                    <a:pt x="9944" y="18169"/>
                    <a:pt x="9914" y="18355"/>
                  </a:cubicBezTo>
                  <a:cubicBezTo>
                    <a:pt x="9878" y="18560"/>
                    <a:pt x="9853" y="18995"/>
                    <a:pt x="9878" y="19210"/>
                  </a:cubicBezTo>
                  <a:cubicBezTo>
                    <a:pt x="9893" y="19357"/>
                    <a:pt x="9994" y="19636"/>
                    <a:pt x="10034" y="19773"/>
                  </a:cubicBezTo>
                  <a:cubicBezTo>
                    <a:pt x="10078" y="19924"/>
                    <a:pt x="10238" y="20218"/>
                    <a:pt x="10212" y="20374"/>
                  </a:cubicBezTo>
                  <a:cubicBezTo>
                    <a:pt x="10198" y="20482"/>
                    <a:pt x="10049" y="20619"/>
                    <a:pt x="9983" y="20682"/>
                  </a:cubicBezTo>
                  <a:cubicBezTo>
                    <a:pt x="9900" y="20766"/>
                    <a:pt x="9696" y="20858"/>
                    <a:pt x="9613" y="20942"/>
                  </a:cubicBezTo>
                  <a:cubicBezTo>
                    <a:pt x="9504" y="21044"/>
                    <a:pt x="9315" y="21299"/>
                    <a:pt x="9235" y="21445"/>
                  </a:cubicBezTo>
                  <a:cubicBezTo>
                    <a:pt x="9217" y="21484"/>
                    <a:pt x="9191" y="21533"/>
                    <a:pt x="9166" y="21592"/>
                  </a:cubicBezTo>
                  <a:cubicBezTo>
                    <a:pt x="9078" y="21514"/>
                    <a:pt x="8980" y="21436"/>
                    <a:pt x="8929" y="21396"/>
                  </a:cubicBezTo>
                  <a:cubicBezTo>
                    <a:pt x="8773" y="21274"/>
                    <a:pt x="8421" y="21113"/>
                    <a:pt x="8290" y="20946"/>
                  </a:cubicBezTo>
                  <a:cubicBezTo>
                    <a:pt x="8104" y="20712"/>
                    <a:pt x="7959" y="19993"/>
                    <a:pt x="7766" y="19773"/>
                  </a:cubicBezTo>
                  <a:cubicBezTo>
                    <a:pt x="7607" y="19592"/>
                    <a:pt x="7199" y="19431"/>
                    <a:pt x="7000" y="19357"/>
                  </a:cubicBezTo>
                  <a:cubicBezTo>
                    <a:pt x="6741" y="19269"/>
                    <a:pt x="6214" y="19210"/>
                    <a:pt x="5953" y="19176"/>
                  </a:cubicBezTo>
                  <a:cubicBezTo>
                    <a:pt x="5673" y="19137"/>
                    <a:pt x="5113" y="19059"/>
                    <a:pt x="4833" y="19069"/>
                  </a:cubicBezTo>
                  <a:cubicBezTo>
                    <a:pt x="4579" y="19074"/>
                    <a:pt x="4077" y="19279"/>
                    <a:pt x="3830" y="19225"/>
                  </a:cubicBezTo>
                  <a:cubicBezTo>
                    <a:pt x="3703" y="19196"/>
                    <a:pt x="3452" y="19064"/>
                    <a:pt x="3369" y="18937"/>
                  </a:cubicBezTo>
                  <a:cubicBezTo>
                    <a:pt x="3271" y="18780"/>
                    <a:pt x="3249" y="18345"/>
                    <a:pt x="3209" y="18144"/>
                  </a:cubicBezTo>
                  <a:cubicBezTo>
                    <a:pt x="3165" y="17939"/>
                    <a:pt x="3085" y="17518"/>
                    <a:pt x="3034" y="17308"/>
                  </a:cubicBezTo>
                  <a:cubicBezTo>
                    <a:pt x="2998" y="17147"/>
                    <a:pt x="2951" y="16790"/>
                    <a:pt x="2863" y="16668"/>
                  </a:cubicBezTo>
                  <a:cubicBezTo>
                    <a:pt x="2820" y="16604"/>
                    <a:pt x="2685" y="16536"/>
                    <a:pt x="2620" y="16536"/>
                  </a:cubicBezTo>
                  <a:cubicBezTo>
                    <a:pt x="2511" y="16526"/>
                    <a:pt x="2286" y="16624"/>
                    <a:pt x="2198" y="16716"/>
                  </a:cubicBezTo>
                  <a:cubicBezTo>
                    <a:pt x="2067" y="16849"/>
                    <a:pt x="1911" y="17250"/>
                    <a:pt x="1835" y="17445"/>
                  </a:cubicBezTo>
                  <a:cubicBezTo>
                    <a:pt x="1769" y="17606"/>
                    <a:pt x="1624" y="17949"/>
                    <a:pt x="1628" y="18135"/>
                  </a:cubicBezTo>
                  <a:cubicBezTo>
                    <a:pt x="1631" y="18272"/>
                    <a:pt x="1791" y="18506"/>
                    <a:pt x="1799" y="18643"/>
                  </a:cubicBezTo>
                  <a:cubicBezTo>
                    <a:pt x="1806" y="18790"/>
                    <a:pt x="1766" y="19132"/>
                    <a:pt x="1675" y="19215"/>
                  </a:cubicBezTo>
                  <a:cubicBezTo>
                    <a:pt x="1566" y="19313"/>
                    <a:pt x="1275" y="19210"/>
                    <a:pt x="1152" y="19152"/>
                  </a:cubicBezTo>
                  <a:cubicBezTo>
                    <a:pt x="948" y="19059"/>
                    <a:pt x="588" y="18721"/>
                    <a:pt x="446" y="18511"/>
                  </a:cubicBezTo>
                  <a:cubicBezTo>
                    <a:pt x="301" y="18291"/>
                    <a:pt x="87" y="17753"/>
                    <a:pt x="39" y="17470"/>
                  </a:cubicBezTo>
                  <a:cubicBezTo>
                    <a:pt x="-19" y="17098"/>
                    <a:pt x="-26" y="16291"/>
                    <a:pt x="112" y="15963"/>
                  </a:cubicBezTo>
                  <a:cubicBezTo>
                    <a:pt x="163" y="15846"/>
                    <a:pt x="396" y="15778"/>
                    <a:pt x="446" y="15660"/>
                  </a:cubicBezTo>
                  <a:cubicBezTo>
                    <a:pt x="486" y="15567"/>
                    <a:pt x="414" y="15298"/>
                    <a:pt x="472" y="15225"/>
                  </a:cubicBezTo>
                  <a:cubicBezTo>
                    <a:pt x="526" y="15157"/>
                    <a:pt x="694" y="15186"/>
                    <a:pt x="763" y="15225"/>
                  </a:cubicBezTo>
                  <a:cubicBezTo>
                    <a:pt x="828" y="15259"/>
                    <a:pt x="897" y="15489"/>
                    <a:pt x="970" y="15489"/>
                  </a:cubicBezTo>
                  <a:cubicBezTo>
                    <a:pt x="1024" y="15494"/>
                    <a:pt x="1104" y="15362"/>
                    <a:pt x="1133" y="15298"/>
                  </a:cubicBezTo>
                  <a:cubicBezTo>
                    <a:pt x="1202" y="15127"/>
                    <a:pt x="1170" y="14711"/>
                    <a:pt x="1221" y="14531"/>
                  </a:cubicBezTo>
                  <a:cubicBezTo>
                    <a:pt x="1279" y="14340"/>
                    <a:pt x="1519" y="14037"/>
                    <a:pt x="1573" y="13841"/>
                  </a:cubicBezTo>
                  <a:cubicBezTo>
                    <a:pt x="1668" y="13518"/>
                    <a:pt x="1744" y="12819"/>
                    <a:pt x="1726" y="12472"/>
                  </a:cubicBezTo>
                  <a:cubicBezTo>
                    <a:pt x="1719" y="12271"/>
                    <a:pt x="1537" y="11905"/>
                    <a:pt x="1555" y="11709"/>
                  </a:cubicBezTo>
                  <a:cubicBezTo>
                    <a:pt x="1573" y="11538"/>
                    <a:pt x="1711" y="11220"/>
                    <a:pt x="1817" y="11127"/>
                  </a:cubicBezTo>
                  <a:cubicBezTo>
                    <a:pt x="1929" y="11029"/>
                    <a:pt x="2209" y="11029"/>
                    <a:pt x="2340" y="11029"/>
                  </a:cubicBezTo>
                  <a:cubicBezTo>
                    <a:pt x="2445" y="11029"/>
                    <a:pt x="2660" y="11044"/>
                    <a:pt x="2758" y="11103"/>
                  </a:cubicBezTo>
                  <a:cubicBezTo>
                    <a:pt x="2860" y="11166"/>
                    <a:pt x="3002" y="11450"/>
                    <a:pt x="3107" y="11504"/>
                  </a:cubicBezTo>
                  <a:cubicBezTo>
                    <a:pt x="3165" y="11528"/>
                    <a:pt x="3300" y="11543"/>
                    <a:pt x="3350" y="11504"/>
                  </a:cubicBezTo>
                  <a:cubicBezTo>
                    <a:pt x="3445" y="11435"/>
                    <a:pt x="3507" y="11132"/>
                    <a:pt x="3576" y="11029"/>
                  </a:cubicBezTo>
                  <a:cubicBezTo>
                    <a:pt x="3641" y="10931"/>
                    <a:pt x="3808" y="10799"/>
                    <a:pt x="3867" y="10702"/>
                  </a:cubicBezTo>
                  <a:cubicBezTo>
                    <a:pt x="3936" y="10584"/>
                    <a:pt x="3994" y="10281"/>
                    <a:pt x="4074" y="10178"/>
                  </a:cubicBezTo>
                  <a:cubicBezTo>
                    <a:pt x="4103" y="10144"/>
                    <a:pt x="4201" y="10129"/>
                    <a:pt x="4219" y="10080"/>
                  </a:cubicBezTo>
                  <a:cubicBezTo>
                    <a:pt x="4252" y="9983"/>
                    <a:pt x="4186" y="9753"/>
                    <a:pt x="4146" y="9660"/>
                  </a:cubicBezTo>
                  <a:cubicBezTo>
                    <a:pt x="4088" y="9523"/>
                    <a:pt x="3892" y="9347"/>
                    <a:pt x="3805" y="9244"/>
                  </a:cubicBezTo>
                  <a:cubicBezTo>
                    <a:pt x="3696" y="9122"/>
                    <a:pt x="3503" y="8833"/>
                    <a:pt x="3369" y="8775"/>
                  </a:cubicBezTo>
                  <a:cubicBezTo>
                    <a:pt x="3180" y="8682"/>
                    <a:pt x="2758" y="8697"/>
                    <a:pt x="2565" y="8775"/>
                  </a:cubicBezTo>
                  <a:cubicBezTo>
                    <a:pt x="2453" y="8819"/>
                    <a:pt x="2271" y="9044"/>
                    <a:pt x="2169" y="9127"/>
                  </a:cubicBezTo>
                  <a:cubicBezTo>
                    <a:pt x="2042" y="9225"/>
                    <a:pt x="1791" y="9445"/>
                    <a:pt x="1646" y="9474"/>
                  </a:cubicBezTo>
                  <a:cubicBezTo>
                    <a:pt x="1548" y="9499"/>
                    <a:pt x="1330" y="9469"/>
                    <a:pt x="1250" y="9391"/>
                  </a:cubicBezTo>
                  <a:cubicBezTo>
                    <a:pt x="1141" y="9288"/>
                    <a:pt x="1032" y="8941"/>
                    <a:pt x="995" y="8775"/>
                  </a:cubicBezTo>
                  <a:cubicBezTo>
                    <a:pt x="941" y="8516"/>
                    <a:pt x="941" y="7973"/>
                    <a:pt x="941" y="7704"/>
                  </a:cubicBezTo>
                  <a:cubicBezTo>
                    <a:pt x="944" y="7523"/>
                    <a:pt x="984" y="7161"/>
                    <a:pt x="988" y="6980"/>
                  </a:cubicBezTo>
                  <a:cubicBezTo>
                    <a:pt x="988" y="6912"/>
                    <a:pt x="984" y="6804"/>
                    <a:pt x="981" y="6692"/>
                  </a:cubicBezTo>
                  <a:cubicBezTo>
                    <a:pt x="1024" y="6643"/>
                    <a:pt x="1061" y="6594"/>
                    <a:pt x="1093" y="6564"/>
                  </a:cubicBezTo>
                  <a:cubicBezTo>
                    <a:pt x="1330" y="6349"/>
                    <a:pt x="1806" y="5919"/>
                    <a:pt x="2067" y="5758"/>
                  </a:cubicBezTo>
                  <a:cubicBezTo>
                    <a:pt x="2246" y="5645"/>
                    <a:pt x="2620" y="5479"/>
                    <a:pt x="2813" y="5435"/>
                  </a:cubicBezTo>
                  <a:cubicBezTo>
                    <a:pt x="2987" y="5396"/>
                    <a:pt x="3340" y="5376"/>
                    <a:pt x="3510" y="5420"/>
                  </a:cubicBezTo>
                  <a:cubicBezTo>
                    <a:pt x="3688" y="5459"/>
                    <a:pt x="4012" y="5699"/>
                    <a:pt x="4186" y="5758"/>
                  </a:cubicBezTo>
                  <a:cubicBezTo>
                    <a:pt x="4310" y="5797"/>
                    <a:pt x="4564" y="5826"/>
                    <a:pt x="4692" y="5841"/>
                  </a:cubicBezTo>
                  <a:cubicBezTo>
                    <a:pt x="4848" y="5850"/>
                    <a:pt x="5182" y="5929"/>
                    <a:pt x="5328" y="5841"/>
                  </a:cubicBezTo>
                  <a:cubicBezTo>
                    <a:pt x="5408" y="5792"/>
                    <a:pt x="5531" y="5596"/>
                    <a:pt x="5557" y="5484"/>
                  </a:cubicBezTo>
                  <a:cubicBezTo>
                    <a:pt x="5618" y="5225"/>
                    <a:pt x="5498" y="4682"/>
                    <a:pt x="5473" y="4418"/>
                  </a:cubicBezTo>
                  <a:cubicBezTo>
                    <a:pt x="5444" y="4129"/>
                    <a:pt x="5357" y="3567"/>
                    <a:pt x="5328" y="3283"/>
                  </a:cubicBezTo>
                  <a:cubicBezTo>
                    <a:pt x="5288" y="2858"/>
                    <a:pt x="5171" y="1997"/>
                    <a:pt x="5219" y="1572"/>
                  </a:cubicBezTo>
                  <a:cubicBezTo>
                    <a:pt x="5240" y="1391"/>
                    <a:pt x="5320" y="1004"/>
                    <a:pt x="5426" y="892"/>
                  </a:cubicBezTo>
                  <a:cubicBezTo>
                    <a:pt x="5491" y="818"/>
                    <a:pt x="5677" y="799"/>
                    <a:pt x="5760" y="809"/>
                  </a:cubicBezTo>
                  <a:cubicBezTo>
                    <a:pt x="5924" y="833"/>
                    <a:pt x="6229" y="1024"/>
                    <a:pt x="6363" y="1151"/>
                  </a:cubicBezTo>
                  <a:cubicBezTo>
                    <a:pt x="6520" y="1298"/>
                    <a:pt x="6771" y="1699"/>
                    <a:pt x="6880" y="1909"/>
                  </a:cubicBezTo>
                  <a:cubicBezTo>
                    <a:pt x="6956" y="2051"/>
                    <a:pt x="7010" y="2432"/>
                    <a:pt x="7123" y="2525"/>
                  </a:cubicBezTo>
                  <a:cubicBezTo>
                    <a:pt x="7229" y="2608"/>
                    <a:pt x="7494" y="2554"/>
                    <a:pt x="7614" y="2525"/>
                  </a:cubicBezTo>
                  <a:cubicBezTo>
                    <a:pt x="7719" y="2501"/>
                    <a:pt x="7930" y="2422"/>
                    <a:pt x="8010" y="2330"/>
                  </a:cubicBezTo>
                  <a:cubicBezTo>
                    <a:pt x="8097" y="2232"/>
                    <a:pt x="8144" y="1885"/>
                    <a:pt x="8239" y="1811"/>
                  </a:cubicBezTo>
                  <a:cubicBezTo>
                    <a:pt x="8337" y="1738"/>
                    <a:pt x="8584" y="1748"/>
                    <a:pt x="8686" y="1811"/>
                  </a:cubicBezTo>
                  <a:cubicBezTo>
                    <a:pt x="8755" y="1855"/>
                    <a:pt x="8817" y="2075"/>
                    <a:pt x="8879" y="2134"/>
                  </a:cubicBezTo>
                  <a:cubicBezTo>
                    <a:pt x="8948" y="2202"/>
                    <a:pt x="9129" y="2217"/>
                    <a:pt x="9191" y="2300"/>
                  </a:cubicBezTo>
                  <a:cubicBezTo>
                    <a:pt x="9264" y="2398"/>
                    <a:pt x="9351" y="2677"/>
                    <a:pt x="9347" y="2814"/>
                  </a:cubicBezTo>
                  <a:cubicBezTo>
                    <a:pt x="9344" y="2941"/>
                    <a:pt x="9202" y="3146"/>
                    <a:pt x="9180" y="3268"/>
                  </a:cubicBezTo>
                  <a:cubicBezTo>
                    <a:pt x="9158" y="3391"/>
                    <a:pt x="9137" y="3660"/>
                    <a:pt x="9180" y="3767"/>
                  </a:cubicBezTo>
                  <a:cubicBezTo>
                    <a:pt x="9209" y="3855"/>
                    <a:pt x="9340" y="3963"/>
                    <a:pt x="9409" y="3997"/>
                  </a:cubicBezTo>
                  <a:cubicBezTo>
                    <a:pt x="9471" y="4026"/>
                    <a:pt x="9624" y="3963"/>
                    <a:pt x="9671" y="4026"/>
                  </a:cubicBezTo>
                  <a:cubicBezTo>
                    <a:pt x="9813" y="4217"/>
                    <a:pt x="9696" y="4833"/>
                    <a:pt x="9744" y="5097"/>
                  </a:cubicBezTo>
                  <a:cubicBezTo>
                    <a:pt x="9794" y="5381"/>
                    <a:pt x="9925" y="5958"/>
                    <a:pt x="10071" y="6178"/>
                  </a:cubicBezTo>
                  <a:cubicBezTo>
                    <a:pt x="10231" y="6427"/>
                    <a:pt x="10681" y="6775"/>
                    <a:pt x="10925" y="6843"/>
                  </a:cubicBezTo>
                  <a:cubicBezTo>
                    <a:pt x="11041" y="6873"/>
                    <a:pt x="11296" y="6824"/>
                    <a:pt x="11405" y="6760"/>
                  </a:cubicBezTo>
                  <a:cubicBezTo>
                    <a:pt x="11499" y="6706"/>
                    <a:pt x="11648" y="6506"/>
                    <a:pt x="11717" y="6403"/>
                  </a:cubicBezTo>
                  <a:cubicBezTo>
                    <a:pt x="11830" y="6242"/>
                    <a:pt x="11953" y="5797"/>
                    <a:pt x="12092" y="5679"/>
                  </a:cubicBezTo>
                  <a:cubicBezTo>
                    <a:pt x="12259" y="5533"/>
                    <a:pt x="12695" y="5611"/>
                    <a:pt x="12873" y="5498"/>
                  </a:cubicBezTo>
                  <a:cubicBezTo>
                    <a:pt x="13051" y="5391"/>
                    <a:pt x="13331" y="5000"/>
                    <a:pt x="13476" y="4819"/>
                  </a:cubicBezTo>
                  <a:cubicBezTo>
                    <a:pt x="13567" y="4706"/>
                    <a:pt x="13785" y="4491"/>
                    <a:pt x="13836" y="4334"/>
                  </a:cubicBezTo>
                  <a:cubicBezTo>
                    <a:pt x="13898" y="4134"/>
                    <a:pt x="13811" y="3674"/>
                    <a:pt x="13847" y="3464"/>
                  </a:cubicBezTo>
                  <a:cubicBezTo>
                    <a:pt x="13883" y="3254"/>
                    <a:pt x="14000" y="2823"/>
                    <a:pt x="14123" y="2686"/>
                  </a:cubicBezTo>
                  <a:cubicBezTo>
                    <a:pt x="14218" y="2584"/>
                    <a:pt x="14479" y="2579"/>
                    <a:pt x="14596" y="2525"/>
                  </a:cubicBezTo>
                  <a:cubicBezTo>
                    <a:pt x="14770" y="2442"/>
                    <a:pt x="15130" y="2271"/>
                    <a:pt x="15279" y="2119"/>
                  </a:cubicBezTo>
                  <a:cubicBezTo>
                    <a:pt x="15446" y="1948"/>
                    <a:pt x="15632" y="1386"/>
                    <a:pt x="15810" y="1229"/>
                  </a:cubicBezTo>
                  <a:cubicBezTo>
                    <a:pt x="16057" y="1014"/>
                    <a:pt x="16660" y="867"/>
                    <a:pt x="16951" y="809"/>
                  </a:cubicBezTo>
                  <a:cubicBezTo>
                    <a:pt x="17180" y="765"/>
                    <a:pt x="17638" y="750"/>
                    <a:pt x="17867" y="779"/>
                  </a:cubicBezTo>
                  <a:cubicBezTo>
                    <a:pt x="17969" y="789"/>
                    <a:pt x="18179" y="814"/>
                    <a:pt x="18263" y="892"/>
                  </a:cubicBezTo>
                  <a:cubicBezTo>
                    <a:pt x="18368" y="985"/>
                    <a:pt x="18456" y="1332"/>
                    <a:pt x="18554" y="1439"/>
                  </a:cubicBezTo>
                  <a:cubicBezTo>
                    <a:pt x="18688" y="1591"/>
                    <a:pt x="19015" y="1806"/>
                    <a:pt x="19190" y="1845"/>
                  </a:cubicBezTo>
                  <a:cubicBezTo>
                    <a:pt x="19317" y="1875"/>
                    <a:pt x="19586" y="1836"/>
                    <a:pt x="19709" y="1782"/>
                  </a:cubicBezTo>
                  <a:cubicBezTo>
                    <a:pt x="19844" y="1718"/>
                    <a:pt x="20109" y="1532"/>
                    <a:pt x="20189" y="1376"/>
                  </a:cubicBezTo>
                  <a:cubicBezTo>
                    <a:pt x="20287" y="1180"/>
                    <a:pt x="20211" y="633"/>
                    <a:pt x="20309" y="437"/>
                  </a:cubicBezTo>
                  <a:cubicBezTo>
                    <a:pt x="20386" y="290"/>
                    <a:pt x="20640" y="114"/>
                    <a:pt x="20767" y="65"/>
                  </a:cubicBezTo>
                  <a:cubicBezTo>
                    <a:pt x="20891" y="16"/>
                    <a:pt x="21109" y="-8"/>
                    <a:pt x="21298" y="2"/>
                  </a:cubicBezTo>
                  <a:cubicBezTo>
                    <a:pt x="21309" y="447"/>
                    <a:pt x="21356" y="960"/>
                    <a:pt x="21392" y="1263"/>
                  </a:cubicBezTo>
                  <a:cubicBezTo>
                    <a:pt x="21418" y="1469"/>
                    <a:pt x="21552" y="1860"/>
                    <a:pt x="21563" y="2070"/>
                  </a:cubicBezTo>
                  <a:close/>
                </a:path>
              </a:pathLst>
            </a:custGeom>
            <a:solidFill>
              <a:srgbClr val="772347"/>
            </a:solidFill>
            <a:ln w="3175" cap="flat">
              <a:solidFill>
                <a:schemeClr val="bg1"/>
              </a:solidFill>
              <a:prstDash val="solid"/>
              <a:miter lim="800000"/>
              <a:headEnd/>
              <a:tailEnd/>
            </a:ln>
          </p:spPr>
          <p:txBody>
            <a:bodyPr lIns="91436" tIns="91436" rIns="91436" bIns="91436"/>
            <a:lstStyle/>
            <a:p>
              <a:endParaRPr lang="es-CO" sz="11401"/>
            </a:p>
          </p:txBody>
        </p:sp>
        <p:sp>
          <p:nvSpPr>
            <p:cNvPr id="63" name="Shape 1051"/>
            <p:cNvSpPr>
              <a:spLocks/>
            </p:cNvSpPr>
            <p:nvPr/>
          </p:nvSpPr>
          <p:spPr bwMode="auto">
            <a:xfrm>
              <a:off x="342528" y="2916553"/>
              <a:ext cx="717531" cy="750780"/>
            </a:xfrm>
            <a:custGeom>
              <a:avLst/>
              <a:gdLst>
                <a:gd name="T0" fmla="*/ 2147483646 w 21597"/>
                <a:gd name="T1" fmla="*/ 2147483646 h 21592"/>
                <a:gd name="T2" fmla="*/ 2147483646 w 21597"/>
                <a:gd name="T3" fmla="*/ 2147483646 h 21592"/>
                <a:gd name="T4" fmla="*/ 2147483646 w 21597"/>
                <a:gd name="T5" fmla="*/ 2147483646 h 21592"/>
                <a:gd name="T6" fmla="*/ 2147483646 w 21597"/>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7" h="21592" extrusionOk="0">
                  <a:moveTo>
                    <a:pt x="21596" y="7778"/>
                  </a:moveTo>
                  <a:cubicBezTo>
                    <a:pt x="21600" y="7842"/>
                    <a:pt x="21581" y="7979"/>
                    <a:pt x="21536" y="8028"/>
                  </a:cubicBezTo>
                  <a:cubicBezTo>
                    <a:pt x="21487" y="8086"/>
                    <a:pt x="21317" y="8109"/>
                    <a:pt x="21252" y="8147"/>
                  </a:cubicBezTo>
                  <a:cubicBezTo>
                    <a:pt x="21203" y="8175"/>
                    <a:pt x="21128" y="8268"/>
                    <a:pt x="21073" y="8284"/>
                  </a:cubicBezTo>
                  <a:cubicBezTo>
                    <a:pt x="20999" y="8308"/>
                    <a:pt x="20829" y="8302"/>
                    <a:pt x="20761" y="8264"/>
                  </a:cubicBezTo>
                  <a:cubicBezTo>
                    <a:pt x="20684" y="8220"/>
                    <a:pt x="20637" y="8034"/>
                    <a:pt x="20572" y="7975"/>
                  </a:cubicBezTo>
                  <a:cubicBezTo>
                    <a:pt x="20514" y="7925"/>
                    <a:pt x="20368" y="7868"/>
                    <a:pt x="20298" y="7838"/>
                  </a:cubicBezTo>
                  <a:cubicBezTo>
                    <a:pt x="20242" y="7814"/>
                    <a:pt x="20119" y="7786"/>
                    <a:pt x="20070" y="7753"/>
                  </a:cubicBezTo>
                  <a:cubicBezTo>
                    <a:pt x="20017" y="7719"/>
                    <a:pt x="19955" y="7606"/>
                    <a:pt x="19902" y="7572"/>
                  </a:cubicBezTo>
                  <a:cubicBezTo>
                    <a:pt x="19862" y="7548"/>
                    <a:pt x="19768" y="7513"/>
                    <a:pt x="19722" y="7517"/>
                  </a:cubicBezTo>
                  <a:cubicBezTo>
                    <a:pt x="19622" y="7528"/>
                    <a:pt x="19448" y="7645"/>
                    <a:pt x="19380" y="7715"/>
                  </a:cubicBezTo>
                  <a:cubicBezTo>
                    <a:pt x="19310" y="7782"/>
                    <a:pt x="19248" y="7971"/>
                    <a:pt x="19188" y="8048"/>
                  </a:cubicBezTo>
                  <a:cubicBezTo>
                    <a:pt x="19123" y="8135"/>
                    <a:pt x="18963" y="8296"/>
                    <a:pt x="18872" y="8363"/>
                  </a:cubicBezTo>
                  <a:cubicBezTo>
                    <a:pt x="18772" y="8437"/>
                    <a:pt x="18553" y="8569"/>
                    <a:pt x="18430" y="8599"/>
                  </a:cubicBezTo>
                  <a:cubicBezTo>
                    <a:pt x="18353" y="8619"/>
                    <a:pt x="18190" y="8617"/>
                    <a:pt x="18113" y="8599"/>
                  </a:cubicBezTo>
                  <a:cubicBezTo>
                    <a:pt x="18030" y="8579"/>
                    <a:pt x="17890" y="8476"/>
                    <a:pt x="17812" y="8446"/>
                  </a:cubicBezTo>
                  <a:cubicBezTo>
                    <a:pt x="17744" y="8421"/>
                    <a:pt x="17601" y="8377"/>
                    <a:pt x="17527" y="8367"/>
                  </a:cubicBezTo>
                  <a:cubicBezTo>
                    <a:pt x="17457" y="8359"/>
                    <a:pt x="17314" y="8359"/>
                    <a:pt x="17249" y="8377"/>
                  </a:cubicBezTo>
                  <a:cubicBezTo>
                    <a:pt x="17185" y="8395"/>
                    <a:pt x="17068" y="8460"/>
                    <a:pt x="17025" y="8506"/>
                  </a:cubicBezTo>
                  <a:cubicBezTo>
                    <a:pt x="16968" y="8567"/>
                    <a:pt x="16917" y="8728"/>
                    <a:pt x="16889" y="8805"/>
                  </a:cubicBezTo>
                  <a:cubicBezTo>
                    <a:pt x="16860" y="8885"/>
                    <a:pt x="16853" y="9059"/>
                    <a:pt x="16798" y="9125"/>
                  </a:cubicBezTo>
                  <a:cubicBezTo>
                    <a:pt x="16745" y="9190"/>
                    <a:pt x="16577" y="9257"/>
                    <a:pt x="16492" y="9283"/>
                  </a:cubicBezTo>
                  <a:cubicBezTo>
                    <a:pt x="16424" y="9303"/>
                    <a:pt x="16267" y="9273"/>
                    <a:pt x="16207" y="9313"/>
                  </a:cubicBezTo>
                  <a:cubicBezTo>
                    <a:pt x="16144" y="9355"/>
                    <a:pt x="16076" y="9507"/>
                    <a:pt x="16071" y="9583"/>
                  </a:cubicBezTo>
                  <a:cubicBezTo>
                    <a:pt x="16069" y="9622"/>
                    <a:pt x="16118" y="9696"/>
                    <a:pt x="16129" y="9735"/>
                  </a:cubicBezTo>
                  <a:cubicBezTo>
                    <a:pt x="16148" y="9799"/>
                    <a:pt x="16159" y="9934"/>
                    <a:pt x="16182" y="9995"/>
                  </a:cubicBezTo>
                  <a:cubicBezTo>
                    <a:pt x="16220" y="10096"/>
                    <a:pt x="16365" y="10271"/>
                    <a:pt x="16392" y="10374"/>
                  </a:cubicBezTo>
                  <a:cubicBezTo>
                    <a:pt x="16422" y="10487"/>
                    <a:pt x="16456" y="10735"/>
                    <a:pt x="16399" y="10836"/>
                  </a:cubicBezTo>
                  <a:cubicBezTo>
                    <a:pt x="16350" y="10921"/>
                    <a:pt x="16156" y="11022"/>
                    <a:pt x="16061" y="11052"/>
                  </a:cubicBezTo>
                  <a:cubicBezTo>
                    <a:pt x="15984" y="11078"/>
                    <a:pt x="15816" y="11093"/>
                    <a:pt x="15738" y="11072"/>
                  </a:cubicBezTo>
                  <a:cubicBezTo>
                    <a:pt x="15674" y="11054"/>
                    <a:pt x="15583" y="10953"/>
                    <a:pt x="15523" y="10925"/>
                  </a:cubicBezTo>
                  <a:cubicBezTo>
                    <a:pt x="15392" y="10863"/>
                    <a:pt x="15109" y="10778"/>
                    <a:pt x="14962" y="10762"/>
                  </a:cubicBezTo>
                  <a:cubicBezTo>
                    <a:pt x="14790" y="10742"/>
                    <a:pt x="14440" y="10774"/>
                    <a:pt x="14268" y="10802"/>
                  </a:cubicBezTo>
                  <a:cubicBezTo>
                    <a:pt x="14185" y="10814"/>
                    <a:pt x="14015" y="10844"/>
                    <a:pt x="13945" y="10885"/>
                  </a:cubicBezTo>
                  <a:cubicBezTo>
                    <a:pt x="13887" y="10919"/>
                    <a:pt x="13796" y="11018"/>
                    <a:pt x="13770" y="11078"/>
                  </a:cubicBezTo>
                  <a:cubicBezTo>
                    <a:pt x="13730" y="11173"/>
                    <a:pt x="13732" y="11383"/>
                    <a:pt x="13745" y="11486"/>
                  </a:cubicBezTo>
                  <a:cubicBezTo>
                    <a:pt x="13751" y="11547"/>
                    <a:pt x="13794" y="11668"/>
                    <a:pt x="13817" y="11726"/>
                  </a:cubicBezTo>
                  <a:cubicBezTo>
                    <a:pt x="13853" y="11811"/>
                    <a:pt x="13979" y="11962"/>
                    <a:pt x="13998" y="12051"/>
                  </a:cubicBezTo>
                  <a:cubicBezTo>
                    <a:pt x="14021" y="12162"/>
                    <a:pt x="13976" y="12390"/>
                    <a:pt x="13955" y="12503"/>
                  </a:cubicBezTo>
                  <a:cubicBezTo>
                    <a:pt x="13940" y="12582"/>
                    <a:pt x="13874" y="12737"/>
                    <a:pt x="13866" y="12818"/>
                  </a:cubicBezTo>
                  <a:cubicBezTo>
                    <a:pt x="13855" y="12914"/>
                    <a:pt x="13843" y="13120"/>
                    <a:pt x="13891" y="13205"/>
                  </a:cubicBezTo>
                  <a:cubicBezTo>
                    <a:pt x="13923" y="13261"/>
                    <a:pt x="14044" y="13338"/>
                    <a:pt x="14108" y="13358"/>
                  </a:cubicBezTo>
                  <a:cubicBezTo>
                    <a:pt x="14168" y="13378"/>
                    <a:pt x="14299" y="13354"/>
                    <a:pt x="14361" y="13358"/>
                  </a:cubicBezTo>
                  <a:cubicBezTo>
                    <a:pt x="14457" y="13364"/>
                    <a:pt x="14652" y="13372"/>
                    <a:pt x="14741" y="13403"/>
                  </a:cubicBezTo>
                  <a:cubicBezTo>
                    <a:pt x="14818" y="13429"/>
                    <a:pt x="14960" y="13516"/>
                    <a:pt x="15015" y="13574"/>
                  </a:cubicBezTo>
                  <a:cubicBezTo>
                    <a:pt x="15109" y="13673"/>
                    <a:pt x="15228" y="13921"/>
                    <a:pt x="15268" y="14046"/>
                  </a:cubicBezTo>
                  <a:cubicBezTo>
                    <a:pt x="15315" y="14189"/>
                    <a:pt x="15353" y="14484"/>
                    <a:pt x="15343" y="14633"/>
                  </a:cubicBezTo>
                  <a:cubicBezTo>
                    <a:pt x="15334" y="14756"/>
                    <a:pt x="15200" y="14986"/>
                    <a:pt x="15211" y="15108"/>
                  </a:cubicBezTo>
                  <a:cubicBezTo>
                    <a:pt x="15219" y="15204"/>
                    <a:pt x="15319" y="15378"/>
                    <a:pt x="15375" y="15457"/>
                  </a:cubicBezTo>
                  <a:cubicBezTo>
                    <a:pt x="15421" y="15525"/>
                    <a:pt x="15528" y="15658"/>
                    <a:pt x="15602" y="15699"/>
                  </a:cubicBezTo>
                  <a:cubicBezTo>
                    <a:pt x="15661" y="15731"/>
                    <a:pt x="15802" y="15751"/>
                    <a:pt x="15870" y="15757"/>
                  </a:cubicBezTo>
                  <a:cubicBezTo>
                    <a:pt x="15925" y="15763"/>
                    <a:pt x="16037" y="15759"/>
                    <a:pt x="16093" y="15757"/>
                  </a:cubicBezTo>
                  <a:cubicBezTo>
                    <a:pt x="16199" y="15757"/>
                    <a:pt x="16416" y="15725"/>
                    <a:pt x="16520" y="15747"/>
                  </a:cubicBezTo>
                  <a:cubicBezTo>
                    <a:pt x="16613" y="15769"/>
                    <a:pt x="16796" y="15850"/>
                    <a:pt x="16862" y="15915"/>
                  </a:cubicBezTo>
                  <a:cubicBezTo>
                    <a:pt x="16917" y="15969"/>
                    <a:pt x="16951" y="16126"/>
                    <a:pt x="16994" y="16191"/>
                  </a:cubicBezTo>
                  <a:cubicBezTo>
                    <a:pt x="17042" y="16262"/>
                    <a:pt x="17144" y="16417"/>
                    <a:pt x="17227" y="16455"/>
                  </a:cubicBezTo>
                  <a:cubicBezTo>
                    <a:pt x="17325" y="16500"/>
                    <a:pt x="17561" y="16481"/>
                    <a:pt x="17669" y="16465"/>
                  </a:cubicBezTo>
                  <a:cubicBezTo>
                    <a:pt x="17752" y="16455"/>
                    <a:pt x="17903" y="16383"/>
                    <a:pt x="17986" y="16372"/>
                  </a:cubicBezTo>
                  <a:cubicBezTo>
                    <a:pt x="18028" y="16368"/>
                    <a:pt x="18092" y="16364"/>
                    <a:pt x="18156" y="16366"/>
                  </a:cubicBezTo>
                  <a:cubicBezTo>
                    <a:pt x="18107" y="16443"/>
                    <a:pt x="18056" y="16526"/>
                    <a:pt x="18028" y="16570"/>
                  </a:cubicBezTo>
                  <a:cubicBezTo>
                    <a:pt x="17965" y="16671"/>
                    <a:pt x="17824" y="16867"/>
                    <a:pt x="17769" y="16970"/>
                  </a:cubicBezTo>
                  <a:cubicBezTo>
                    <a:pt x="17727" y="17046"/>
                    <a:pt x="17667" y="17202"/>
                    <a:pt x="17627" y="17278"/>
                  </a:cubicBezTo>
                  <a:cubicBezTo>
                    <a:pt x="17589" y="17353"/>
                    <a:pt x="17512" y="17506"/>
                    <a:pt x="17459" y="17573"/>
                  </a:cubicBezTo>
                  <a:cubicBezTo>
                    <a:pt x="17408" y="17636"/>
                    <a:pt x="17263" y="17730"/>
                    <a:pt x="17219" y="17797"/>
                  </a:cubicBezTo>
                  <a:cubicBezTo>
                    <a:pt x="17183" y="17853"/>
                    <a:pt x="17172" y="17995"/>
                    <a:pt x="17136" y="18053"/>
                  </a:cubicBezTo>
                  <a:cubicBezTo>
                    <a:pt x="17079" y="18136"/>
                    <a:pt x="16875" y="18237"/>
                    <a:pt x="16826" y="18326"/>
                  </a:cubicBezTo>
                  <a:cubicBezTo>
                    <a:pt x="16787" y="18396"/>
                    <a:pt x="16766" y="18558"/>
                    <a:pt x="16783" y="18636"/>
                  </a:cubicBezTo>
                  <a:cubicBezTo>
                    <a:pt x="16796" y="18689"/>
                    <a:pt x="16877" y="18779"/>
                    <a:pt x="16911" y="18826"/>
                  </a:cubicBezTo>
                  <a:cubicBezTo>
                    <a:pt x="16981" y="18923"/>
                    <a:pt x="17166" y="19094"/>
                    <a:pt x="17206" y="19205"/>
                  </a:cubicBezTo>
                  <a:cubicBezTo>
                    <a:pt x="17236" y="19292"/>
                    <a:pt x="17166" y="19484"/>
                    <a:pt x="17206" y="19566"/>
                  </a:cubicBezTo>
                  <a:cubicBezTo>
                    <a:pt x="17229" y="19613"/>
                    <a:pt x="17319" y="19695"/>
                    <a:pt x="17374" y="19704"/>
                  </a:cubicBezTo>
                  <a:cubicBezTo>
                    <a:pt x="17421" y="19712"/>
                    <a:pt x="17516" y="19669"/>
                    <a:pt x="17557" y="19645"/>
                  </a:cubicBezTo>
                  <a:cubicBezTo>
                    <a:pt x="17597" y="19621"/>
                    <a:pt x="17640" y="19532"/>
                    <a:pt x="17684" y="19514"/>
                  </a:cubicBezTo>
                  <a:cubicBezTo>
                    <a:pt x="17727" y="19496"/>
                    <a:pt x="17841" y="19482"/>
                    <a:pt x="17873" y="19514"/>
                  </a:cubicBezTo>
                  <a:cubicBezTo>
                    <a:pt x="17920" y="19560"/>
                    <a:pt x="17882" y="19708"/>
                    <a:pt x="17860" y="19770"/>
                  </a:cubicBezTo>
                  <a:cubicBezTo>
                    <a:pt x="17846" y="19812"/>
                    <a:pt x="17765" y="19877"/>
                    <a:pt x="17754" y="19921"/>
                  </a:cubicBezTo>
                  <a:cubicBezTo>
                    <a:pt x="17735" y="20000"/>
                    <a:pt x="17746" y="20174"/>
                    <a:pt x="17797" y="20242"/>
                  </a:cubicBezTo>
                  <a:cubicBezTo>
                    <a:pt x="17826" y="20281"/>
                    <a:pt x="17933" y="20331"/>
                    <a:pt x="17986" y="20333"/>
                  </a:cubicBezTo>
                  <a:cubicBezTo>
                    <a:pt x="18039" y="20335"/>
                    <a:pt x="18149" y="20293"/>
                    <a:pt x="18183" y="20254"/>
                  </a:cubicBezTo>
                  <a:cubicBezTo>
                    <a:pt x="18207" y="20228"/>
                    <a:pt x="18179" y="20135"/>
                    <a:pt x="18211" y="20117"/>
                  </a:cubicBezTo>
                  <a:cubicBezTo>
                    <a:pt x="18249" y="20095"/>
                    <a:pt x="18351" y="20135"/>
                    <a:pt x="18387" y="20163"/>
                  </a:cubicBezTo>
                  <a:cubicBezTo>
                    <a:pt x="18445" y="20208"/>
                    <a:pt x="18466" y="20363"/>
                    <a:pt x="18513" y="20418"/>
                  </a:cubicBezTo>
                  <a:cubicBezTo>
                    <a:pt x="18589" y="20506"/>
                    <a:pt x="18814" y="20603"/>
                    <a:pt x="18893" y="20688"/>
                  </a:cubicBezTo>
                  <a:cubicBezTo>
                    <a:pt x="18927" y="20722"/>
                    <a:pt x="18972" y="20795"/>
                    <a:pt x="19014" y="20868"/>
                  </a:cubicBezTo>
                  <a:cubicBezTo>
                    <a:pt x="18929" y="20920"/>
                    <a:pt x="18863" y="21116"/>
                    <a:pt x="18780" y="21166"/>
                  </a:cubicBezTo>
                  <a:cubicBezTo>
                    <a:pt x="18712" y="21207"/>
                    <a:pt x="18540" y="21223"/>
                    <a:pt x="18458" y="21225"/>
                  </a:cubicBezTo>
                  <a:cubicBezTo>
                    <a:pt x="18343" y="21227"/>
                    <a:pt x="18109" y="21130"/>
                    <a:pt x="18001" y="21166"/>
                  </a:cubicBezTo>
                  <a:cubicBezTo>
                    <a:pt x="17937" y="21188"/>
                    <a:pt x="17871" y="21311"/>
                    <a:pt x="17818" y="21350"/>
                  </a:cubicBezTo>
                  <a:cubicBezTo>
                    <a:pt x="17758" y="21392"/>
                    <a:pt x="17627" y="21457"/>
                    <a:pt x="17557" y="21481"/>
                  </a:cubicBezTo>
                  <a:cubicBezTo>
                    <a:pt x="17399" y="21531"/>
                    <a:pt x="17066" y="21578"/>
                    <a:pt x="16900" y="21588"/>
                  </a:cubicBezTo>
                  <a:cubicBezTo>
                    <a:pt x="16696" y="21600"/>
                    <a:pt x="16286" y="21586"/>
                    <a:pt x="16086" y="21548"/>
                  </a:cubicBezTo>
                  <a:cubicBezTo>
                    <a:pt x="15969" y="21529"/>
                    <a:pt x="15748" y="21431"/>
                    <a:pt x="15634" y="21402"/>
                  </a:cubicBezTo>
                  <a:cubicBezTo>
                    <a:pt x="15564" y="21384"/>
                    <a:pt x="15415" y="21378"/>
                    <a:pt x="15349" y="21352"/>
                  </a:cubicBezTo>
                  <a:cubicBezTo>
                    <a:pt x="15194" y="21293"/>
                    <a:pt x="14950" y="21067"/>
                    <a:pt x="14799" y="20999"/>
                  </a:cubicBezTo>
                  <a:cubicBezTo>
                    <a:pt x="14703" y="20956"/>
                    <a:pt x="14474" y="20942"/>
                    <a:pt x="14389" y="20880"/>
                  </a:cubicBezTo>
                  <a:cubicBezTo>
                    <a:pt x="14316" y="20827"/>
                    <a:pt x="14223" y="20668"/>
                    <a:pt x="14197" y="20585"/>
                  </a:cubicBezTo>
                  <a:cubicBezTo>
                    <a:pt x="14161" y="20462"/>
                    <a:pt x="14219" y="20200"/>
                    <a:pt x="14197" y="20075"/>
                  </a:cubicBezTo>
                  <a:cubicBezTo>
                    <a:pt x="14185" y="19992"/>
                    <a:pt x="14100" y="19841"/>
                    <a:pt x="14093" y="19760"/>
                  </a:cubicBezTo>
                  <a:cubicBezTo>
                    <a:pt x="14081" y="19617"/>
                    <a:pt x="14172" y="19334"/>
                    <a:pt x="14176" y="19189"/>
                  </a:cubicBezTo>
                  <a:cubicBezTo>
                    <a:pt x="14185" y="18937"/>
                    <a:pt x="14217" y="18410"/>
                    <a:pt x="14093" y="18186"/>
                  </a:cubicBezTo>
                  <a:cubicBezTo>
                    <a:pt x="14025" y="18067"/>
                    <a:pt x="13743" y="17944"/>
                    <a:pt x="13649" y="17843"/>
                  </a:cubicBezTo>
                  <a:cubicBezTo>
                    <a:pt x="13596" y="17783"/>
                    <a:pt x="13515" y="17646"/>
                    <a:pt x="13481" y="17577"/>
                  </a:cubicBezTo>
                  <a:cubicBezTo>
                    <a:pt x="13464" y="17543"/>
                    <a:pt x="13456" y="17464"/>
                    <a:pt x="13428" y="17438"/>
                  </a:cubicBezTo>
                  <a:cubicBezTo>
                    <a:pt x="13388" y="17405"/>
                    <a:pt x="13271" y="17377"/>
                    <a:pt x="13216" y="17381"/>
                  </a:cubicBezTo>
                  <a:cubicBezTo>
                    <a:pt x="13133" y="17387"/>
                    <a:pt x="12974" y="17464"/>
                    <a:pt x="12910" y="17518"/>
                  </a:cubicBezTo>
                  <a:cubicBezTo>
                    <a:pt x="12825" y="17591"/>
                    <a:pt x="12727" y="17793"/>
                    <a:pt x="12678" y="17892"/>
                  </a:cubicBezTo>
                  <a:cubicBezTo>
                    <a:pt x="12615" y="18019"/>
                    <a:pt x="12574" y="18313"/>
                    <a:pt x="12479" y="18422"/>
                  </a:cubicBezTo>
                  <a:cubicBezTo>
                    <a:pt x="12415" y="18495"/>
                    <a:pt x="12228" y="18594"/>
                    <a:pt x="12130" y="18620"/>
                  </a:cubicBezTo>
                  <a:cubicBezTo>
                    <a:pt x="11996" y="18654"/>
                    <a:pt x="11705" y="18654"/>
                    <a:pt x="11571" y="18620"/>
                  </a:cubicBezTo>
                  <a:cubicBezTo>
                    <a:pt x="11518" y="18604"/>
                    <a:pt x="11431" y="18558"/>
                    <a:pt x="11348" y="18509"/>
                  </a:cubicBezTo>
                  <a:cubicBezTo>
                    <a:pt x="11414" y="18447"/>
                    <a:pt x="11465" y="18384"/>
                    <a:pt x="11486" y="18326"/>
                  </a:cubicBezTo>
                  <a:cubicBezTo>
                    <a:pt x="11548" y="18164"/>
                    <a:pt x="11448" y="17799"/>
                    <a:pt x="11374" y="17638"/>
                  </a:cubicBezTo>
                  <a:cubicBezTo>
                    <a:pt x="11314" y="17510"/>
                    <a:pt x="11051" y="17327"/>
                    <a:pt x="11002" y="17192"/>
                  </a:cubicBezTo>
                  <a:cubicBezTo>
                    <a:pt x="10966" y="17097"/>
                    <a:pt x="10957" y="16879"/>
                    <a:pt x="11002" y="16786"/>
                  </a:cubicBezTo>
                  <a:cubicBezTo>
                    <a:pt x="11040" y="16707"/>
                    <a:pt x="11212" y="16609"/>
                    <a:pt x="11282" y="16550"/>
                  </a:cubicBezTo>
                  <a:cubicBezTo>
                    <a:pt x="11359" y="16485"/>
                    <a:pt x="11550" y="16377"/>
                    <a:pt x="11593" y="16288"/>
                  </a:cubicBezTo>
                  <a:cubicBezTo>
                    <a:pt x="11627" y="16215"/>
                    <a:pt x="11612" y="16046"/>
                    <a:pt x="11593" y="15967"/>
                  </a:cubicBezTo>
                  <a:cubicBezTo>
                    <a:pt x="11569" y="15880"/>
                    <a:pt x="11488" y="15705"/>
                    <a:pt x="11416" y="15646"/>
                  </a:cubicBezTo>
                  <a:cubicBezTo>
                    <a:pt x="11312" y="15561"/>
                    <a:pt x="11019" y="15531"/>
                    <a:pt x="10896" y="15475"/>
                  </a:cubicBezTo>
                  <a:cubicBezTo>
                    <a:pt x="10762" y="15416"/>
                    <a:pt x="10492" y="15291"/>
                    <a:pt x="10396" y="15188"/>
                  </a:cubicBezTo>
                  <a:cubicBezTo>
                    <a:pt x="10322" y="15108"/>
                    <a:pt x="10292" y="14880"/>
                    <a:pt x="10214" y="14807"/>
                  </a:cubicBezTo>
                  <a:cubicBezTo>
                    <a:pt x="10160" y="14758"/>
                    <a:pt x="10012" y="14710"/>
                    <a:pt x="9939" y="14696"/>
                  </a:cubicBezTo>
                  <a:cubicBezTo>
                    <a:pt x="9874" y="14682"/>
                    <a:pt x="9733" y="14670"/>
                    <a:pt x="9672" y="14696"/>
                  </a:cubicBezTo>
                  <a:cubicBezTo>
                    <a:pt x="9580" y="14732"/>
                    <a:pt x="9487" y="14916"/>
                    <a:pt x="9404" y="14964"/>
                  </a:cubicBezTo>
                  <a:cubicBezTo>
                    <a:pt x="9277" y="15037"/>
                    <a:pt x="8975" y="15103"/>
                    <a:pt x="8826" y="15122"/>
                  </a:cubicBezTo>
                  <a:cubicBezTo>
                    <a:pt x="8654" y="15144"/>
                    <a:pt x="8303" y="15105"/>
                    <a:pt x="8131" y="15122"/>
                  </a:cubicBezTo>
                  <a:cubicBezTo>
                    <a:pt x="7985" y="15136"/>
                    <a:pt x="7702" y="15233"/>
                    <a:pt x="7553" y="15239"/>
                  </a:cubicBezTo>
                  <a:cubicBezTo>
                    <a:pt x="7381" y="15247"/>
                    <a:pt x="7029" y="15212"/>
                    <a:pt x="6865" y="15162"/>
                  </a:cubicBezTo>
                  <a:cubicBezTo>
                    <a:pt x="6772" y="15132"/>
                    <a:pt x="6580" y="15059"/>
                    <a:pt x="6527" y="14984"/>
                  </a:cubicBezTo>
                  <a:cubicBezTo>
                    <a:pt x="6485" y="14924"/>
                    <a:pt x="6472" y="14765"/>
                    <a:pt x="6491" y="14696"/>
                  </a:cubicBezTo>
                  <a:cubicBezTo>
                    <a:pt x="6508" y="14639"/>
                    <a:pt x="6625" y="14561"/>
                    <a:pt x="6646" y="14506"/>
                  </a:cubicBezTo>
                  <a:cubicBezTo>
                    <a:pt x="6665" y="14456"/>
                    <a:pt x="6661" y="14349"/>
                    <a:pt x="6661" y="14296"/>
                  </a:cubicBezTo>
                  <a:cubicBezTo>
                    <a:pt x="6659" y="14206"/>
                    <a:pt x="6604" y="14028"/>
                    <a:pt x="6625" y="13943"/>
                  </a:cubicBezTo>
                  <a:cubicBezTo>
                    <a:pt x="6646" y="13857"/>
                    <a:pt x="6742" y="13701"/>
                    <a:pt x="6816" y="13647"/>
                  </a:cubicBezTo>
                  <a:cubicBezTo>
                    <a:pt x="6869" y="13606"/>
                    <a:pt x="7018" y="13594"/>
                    <a:pt x="7082" y="13568"/>
                  </a:cubicBezTo>
                  <a:cubicBezTo>
                    <a:pt x="7179" y="13528"/>
                    <a:pt x="7364" y="13433"/>
                    <a:pt x="7449" y="13372"/>
                  </a:cubicBezTo>
                  <a:cubicBezTo>
                    <a:pt x="7564" y="13286"/>
                    <a:pt x="7770" y="13088"/>
                    <a:pt x="7857" y="12979"/>
                  </a:cubicBezTo>
                  <a:cubicBezTo>
                    <a:pt x="7893" y="12929"/>
                    <a:pt x="7974" y="12828"/>
                    <a:pt x="7976" y="12769"/>
                  </a:cubicBezTo>
                  <a:cubicBezTo>
                    <a:pt x="7978" y="12680"/>
                    <a:pt x="7872" y="12513"/>
                    <a:pt x="7806" y="12448"/>
                  </a:cubicBezTo>
                  <a:cubicBezTo>
                    <a:pt x="7728" y="12366"/>
                    <a:pt x="7507" y="12273"/>
                    <a:pt x="7407" y="12218"/>
                  </a:cubicBezTo>
                  <a:cubicBezTo>
                    <a:pt x="7271" y="12144"/>
                    <a:pt x="6975" y="12033"/>
                    <a:pt x="6857" y="11936"/>
                  </a:cubicBezTo>
                  <a:cubicBezTo>
                    <a:pt x="6757" y="11853"/>
                    <a:pt x="6595" y="11645"/>
                    <a:pt x="6540" y="11530"/>
                  </a:cubicBezTo>
                  <a:cubicBezTo>
                    <a:pt x="6476" y="11391"/>
                    <a:pt x="6444" y="11082"/>
                    <a:pt x="6415" y="10933"/>
                  </a:cubicBezTo>
                  <a:cubicBezTo>
                    <a:pt x="6387" y="10796"/>
                    <a:pt x="6387" y="10503"/>
                    <a:pt x="6308" y="10382"/>
                  </a:cubicBezTo>
                  <a:cubicBezTo>
                    <a:pt x="6259" y="10306"/>
                    <a:pt x="6102" y="10195"/>
                    <a:pt x="6013" y="10166"/>
                  </a:cubicBezTo>
                  <a:cubicBezTo>
                    <a:pt x="5928" y="10138"/>
                    <a:pt x="5743" y="10158"/>
                    <a:pt x="5654" y="10166"/>
                  </a:cubicBezTo>
                  <a:cubicBezTo>
                    <a:pt x="5501" y="10181"/>
                    <a:pt x="5197" y="10247"/>
                    <a:pt x="5050" y="10290"/>
                  </a:cubicBezTo>
                  <a:cubicBezTo>
                    <a:pt x="4934" y="10324"/>
                    <a:pt x="4715" y="10429"/>
                    <a:pt x="4600" y="10467"/>
                  </a:cubicBezTo>
                  <a:cubicBezTo>
                    <a:pt x="4519" y="10493"/>
                    <a:pt x="4360" y="10550"/>
                    <a:pt x="4275" y="10552"/>
                  </a:cubicBezTo>
                  <a:cubicBezTo>
                    <a:pt x="4207" y="10554"/>
                    <a:pt x="4073" y="10518"/>
                    <a:pt x="4009" y="10501"/>
                  </a:cubicBezTo>
                  <a:cubicBezTo>
                    <a:pt x="3933" y="10479"/>
                    <a:pt x="3780" y="10433"/>
                    <a:pt x="3714" y="10396"/>
                  </a:cubicBezTo>
                  <a:cubicBezTo>
                    <a:pt x="3616" y="10342"/>
                    <a:pt x="3480" y="10158"/>
                    <a:pt x="3376" y="10120"/>
                  </a:cubicBezTo>
                  <a:cubicBezTo>
                    <a:pt x="3283" y="10088"/>
                    <a:pt x="3077" y="10144"/>
                    <a:pt x="2981" y="10120"/>
                  </a:cubicBezTo>
                  <a:cubicBezTo>
                    <a:pt x="2890" y="10096"/>
                    <a:pt x="2711" y="10011"/>
                    <a:pt x="2658" y="9936"/>
                  </a:cubicBezTo>
                  <a:cubicBezTo>
                    <a:pt x="2599" y="9854"/>
                    <a:pt x="2626" y="9638"/>
                    <a:pt x="2594" y="9543"/>
                  </a:cubicBezTo>
                  <a:cubicBezTo>
                    <a:pt x="2558" y="9436"/>
                    <a:pt x="2450" y="9236"/>
                    <a:pt x="2384" y="9142"/>
                  </a:cubicBezTo>
                  <a:cubicBezTo>
                    <a:pt x="2265" y="8978"/>
                    <a:pt x="1953" y="8702"/>
                    <a:pt x="1827" y="8540"/>
                  </a:cubicBezTo>
                  <a:cubicBezTo>
                    <a:pt x="1715" y="8393"/>
                    <a:pt x="1543" y="8066"/>
                    <a:pt x="1434" y="7917"/>
                  </a:cubicBezTo>
                  <a:cubicBezTo>
                    <a:pt x="1305" y="7743"/>
                    <a:pt x="1022" y="7408"/>
                    <a:pt x="871" y="7249"/>
                  </a:cubicBezTo>
                  <a:cubicBezTo>
                    <a:pt x="735" y="7106"/>
                    <a:pt x="410" y="6868"/>
                    <a:pt x="293" y="6712"/>
                  </a:cubicBezTo>
                  <a:cubicBezTo>
                    <a:pt x="234" y="6628"/>
                    <a:pt x="153" y="6440"/>
                    <a:pt x="119" y="6345"/>
                  </a:cubicBezTo>
                  <a:cubicBezTo>
                    <a:pt x="85" y="6254"/>
                    <a:pt x="32" y="6067"/>
                    <a:pt x="17" y="5974"/>
                  </a:cubicBezTo>
                  <a:cubicBezTo>
                    <a:pt x="11" y="5936"/>
                    <a:pt x="4" y="5857"/>
                    <a:pt x="0" y="5790"/>
                  </a:cubicBezTo>
                  <a:cubicBezTo>
                    <a:pt x="55" y="5786"/>
                    <a:pt x="113" y="5794"/>
                    <a:pt x="140" y="5813"/>
                  </a:cubicBezTo>
                  <a:cubicBezTo>
                    <a:pt x="208" y="5865"/>
                    <a:pt x="149" y="6073"/>
                    <a:pt x="202" y="6141"/>
                  </a:cubicBezTo>
                  <a:cubicBezTo>
                    <a:pt x="253" y="6204"/>
                    <a:pt x="423" y="6317"/>
                    <a:pt x="497" y="6285"/>
                  </a:cubicBezTo>
                  <a:cubicBezTo>
                    <a:pt x="561" y="6260"/>
                    <a:pt x="578" y="6101"/>
                    <a:pt x="569" y="6035"/>
                  </a:cubicBezTo>
                  <a:cubicBezTo>
                    <a:pt x="559" y="5966"/>
                    <a:pt x="410" y="5863"/>
                    <a:pt x="421" y="5794"/>
                  </a:cubicBezTo>
                  <a:cubicBezTo>
                    <a:pt x="436" y="5702"/>
                    <a:pt x="640" y="5609"/>
                    <a:pt x="701" y="5538"/>
                  </a:cubicBezTo>
                  <a:cubicBezTo>
                    <a:pt x="750" y="5484"/>
                    <a:pt x="795" y="5332"/>
                    <a:pt x="865" y="5308"/>
                  </a:cubicBezTo>
                  <a:cubicBezTo>
                    <a:pt x="963" y="5276"/>
                    <a:pt x="1188" y="5361"/>
                    <a:pt x="1258" y="5433"/>
                  </a:cubicBezTo>
                  <a:cubicBezTo>
                    <a:pt x="1324" y="5498"/>
                    <a:pt x="1292" y="5708"/>
                    <a:pt x="1349" y="5780"/>
                  </a:cubicBezTo>
                  <a:cubicBezTo>
                    <a:pt x="1383" y="5821"/>
                    <a:pt x="1489" y="5899"/>
                    <a:pt x="1538" y="5879"/>
                  </a:cubicBezTo>
                  <a:cubicBezTo>
                    <a:pt x="1621" y="5847"/>
                    <a:pt x="1634" y="5641"/>
                    <a:pt x="1638" y="5558"/>
                  </a:cubicBezTo>
                  <a:cubicBezTo>
                    <a:pt x="1642" y="5457"/>
                    <a:pt x="1528" y="5254"/>
                    <a:pt x="1560" y="5157"/>
                  </a:cubicBezTo>
                  <a:cubicBezTo>
                    <a:pt x="1577" y="5110"/>
                    <a:pt x="1664" y="5036"/>
                    <a:pt x="1715" y="5020"/>
                  </a:cubicBezTo>
                  <a:cubicBezTo>
                    <a:pt x="1791" y="4997"/>
                    <a:pt x="1953" y="5052"/>
                    <a:pt x="2031" y="5060"/>
                  </a:cubicBezTo>
                  <a:cubicBezTo>
                    <a:pt x="2133" y="5070"/>
                    <a:pt x="2356" y="5147"/>
                    <a:pt x="2439" y="5092"/>
                  </a:cubicBezTo>
                  <a:cubicBezTo>
                    <a:pt x="2480" y="5066"/>
                    <a:pt x="2514" y="4955"/>
                    <a:pt x="2488" y="4915"/>
                  </a:cubicBezTo>
                  <a:cubicBezTo>
                    <a:pt x="2456" y="4864"/>
                    <a:pt x="2293" y="4887"/>
                    <a:pt x="2235" y="4856"/>
                  </a:cubicBezTo>
                  <a:cubicBezTo>
                    <a:pt x="2188" y="4830"/>
                    <a:pt x="2093" y="4757"/>
                    <a:pt x="2089" y="4705"/>
                  </a:cubicBezTo>
                  <a:cubicBezTo>
                    <a:pt x="2082" y="4650"/>
                    <a:pt x="2152" y="4535"/>
                    <a:pt x="2208" y="4515"/>
                  </a:cubicBezTo>
                  <a:cubicBezTo>
                    <a:pt x="2267" y="4493"/>
                    <a:pt x="2390" y="4600"/>
                    <a:pt x="2454" y="4588"/>
                  </a:cubicBezTo>
                  <a:cubicBezTo>
                    <a:pt x="2520" y="4574"/>
                    <a:pt x="2609" y="4465"/>
                    <a:pt x="2652" y="4418"/>
                  </a:cubicBezTo>
                  <a:cubicBezTo>
                    <a:pt x="2709" y="4348"/>
                    <a:pt x="2837" y="4203"/>
                    <a:pt x="2841" y="4116"/>
                  </a:cubicBezTo>
                  <a:cubicBezTo>
                    <a:pt x="2845" y="4033"/>
                    <a:pt x="2686" y="3902"/>
                    <a:pt x="2686" y="3821"/>
                  </a:cubicBezTo>
                  <a:cubicBezTo>
                    <a:pt x="2686" y="3735"/>
                    <a:pt x="2769" y="3557"/>
                    <a:pt x="2847" y="3511"/>
                  </a:cubicBezTo>
                  <a:cubicBezTo>
                    <a:pt x="2907" y="3480"/>
                    <a:pt x="3055" y="3533"/>
                    <a:pt x="3121" y="3519"/>
                  </a:cubicBezTo>
                  <a:cubicBezTo>
                    <a:pt x="3170" y="3507"/>
                    <a:pt x="3278" y="3476"/>
                    <a:pt x="3298" y="3434"/>
                  </a:cubicBezTo>
                  <a:cubicBezTo>
                    <a:pt x="3317" y="3389"/>
                    <a:pt x="3223" y="3297"/>
                    <a:pt x="3234" y="3250"/>
                  </a:cubicBezTo>
                  <a:cubicBezTo>
                    <a:pt x="3247" y="3198"/>
                    <a:pt x="3370" y="3143"/>
                    <a:pt x="3383" y="3093"/>
                  </a:cubicBezTo>
                  <a:cubicBezTo>
                    <a:pt x="3395" y="3042"/>
                    <a:pt x="3366" y="2921"/>
                    <a:pt x="3319" y="2889"/>
                  </a:cubicBezTo>
                  <a:cubicBezTo>
                    <a:pt x="3259" y="2849"/>
                    <a:pt x="3089" y="2871"/>
                    <a:pt x="3023" y="2903"/>
                  </a:cubicBezTo>
                  <a:cubicBezTo>
                    <a:pt x="2972" y="2927"/>
                    <a:pt x="2934" y="3069"/>
                    <a:pt x="2877" y="3067"/>
                  </a:cubicBezTo>
                  <a:cubicBezTo>
                    <a:pt x="2832" y="3063"/>
                    <a:pt x="2783" y="2970"/>
                    <a:pt x="2777" y="2929"/>
                  </a:cubicBezTo>
                  <a:cubicBezTo>
                    <a:pt x="2766" y="2859"/>
                    <a:pt x="2830" y="2720"/>
                    <a:pt x="2868" y="2661"/>
                  </a:cubicBezTo>
                  <a:cubicBezTo>
                    <a:pt x="2947" y="2536"/>
                    <a:pt x="3179" y="2338"/>
                    <a:pt x="3298" y="2246"/>
                  </a:cubicBezTo>
                  <a:cubicBezTo>
                    <a:pt x="3453" y="2129"/>
                    <a:pt x="3818" y="1967"/>
                    <a:pt x="3967" y="1840"/>
                  </a:cubicBezTo>
                  <a:cubicBezTo>
                    <a:pt x="4109" y="1719"/>
                    <a:pt x="4288" y="1382"/>
                    <a:pt x="4445" y="1277"/>
                  </a:cubicBezTo>
                  <a:cubicBezTo>
                    <a:pt x="4507" y="1235"/>
                    <a:pt x="4662" y="1206"/>
                    <a:pt x="4734" y="1178"/>
                  </a:cubicBezTo>
                  <a:cubicBezTo>
                    <a:pt x="4855" y="1132"/>
                    <a:pt x="5161" y="1094"/>
                    <a:pt x="5212" y="981"/>
                  </a:cubicBezTo>
                  <a:cubicBezTo>
                    <a:pt x="5250" y="898"/>
                    <a:pt x="5167" y="674"/>
                    <a:pt x="5078" y="640"/>
                  </a:cubicBezTo>
                  <a:cubicBezTo>
                    <a:pt x="5027" y="623"/>
                    <a:pt x="4936" y="726"/>
                    <a:pt x="4881" y="734"/>
                  </a:cubicBezTo>
                  <a:cubicBezTo>
                    <a:pt x="4827" y="740"/>
                    <a:pt x="4698" y="730"/>
                    <a:pt x="4670" y="686"/>
                  </a:cubicBezTo>
                  <a:cubicBezTo>
                    <a:pt x="4623" y="615"/>
                    <a:pt x="4719" y="430"/>
                    <a:pt x="4768" y="359"/>
                  </a:cubicBezTo>
                  <a:cubicBezTo>
                    <a:pt x="4842" y="250"/>
                    <a:pt x="5023" y="113"/>
                    <a:pt x="5182" y="0"/>
                  </a:cubicBezTo>
                  <a:cubicBezTo>
                    <a:pt x="5276" y="34"/>
                    <a:pt x="5399" y="79"/>
                    <a:pt x="5456" y="99"/>
                  </a:cubicBezTo>
                  <a:cubicBezTo>
                    <a:pt x="5556" y="131"/>
                    <a:pt x="5781" y="153"/>
                    <a:pt x="5862" y="216"/>
                  </a:cubicBezTo>
                  <a:cubicBezTo>
                    <a:pt x="5919" y="262"/>
                    <a:pt x="5977" y="397"/>
                    <a:pt x="6000" y="462"/>
                  </a:cubicBezTo>
                  <a:cubicBezTo>
                    <a:pt x="6021" y="529"/>
                    <a:pt x="6002" y="674"/>
                    <a:pt x="6030" y="738"/>
                  </a:cubicBezTo>
                  <a:cubicBezTo>
                    <a:pt x="6060" y="805"/>
                    <a:pt x="6187" y="904"/>
                    <a:pt x="6221" y="970"/>
                  </a:cubicBezTo>
                  <a:cubicBezTo>
                    <a:pt x="6249" y="1023"/>
                    <a:pt x="6259" y="1148"/>
                    <a:pt x="6285" y="1206"/>
                  </a:cubicBezTo>
                  <a:cubicBezTo>
                    <a:pt x="6313" y="1273"/>
                    <a:pt x="6370" y="1416"/>
                    <a:pt x="6432" y="1461"/>
                  </a:cubicBezTo>
                  <a:cubicBezTo>
                    <a:pt x="6478" y="1495"/>
                    <a:pt x="6606" y="1529"/>
                    <a:pt x="6663" y="1515"/>
                  </a:cubicBezTo>
                  <a:cubicBezTo>
                    <a:pt x="6710" y="1503"/>
                    <a:pt x="6761" y="1412"/>
                    <a:pt x="6806" y="1396"/>
                  </a:cubicBezTo>
                  <a:cubicBezTo>
                    <a:pt x="6895" y="1368"/>
                    <a:pt x="7097" y="1376"/>
                    <a:pt x="7175" y="1422"/>
                  </a:cubicBezTo>
                  <a:cubicBezTo>
                    <a:pt x="7211" y="1441"/>
                    <a:pt x="7235" y="1527"/>
                    <a:pt x="7264" y="1554"/>
                  </a:cubicBezTo>
                  <a:cubicBezTo>
                    <a:pt x="7318" y="1602"/>
                    <a:pt x="7473" y="1646"/>
                    <a:pt x="7519" y="1701"/>
                  </a:cubicBezTo>
                  <a:cubicBezTo>
                    <a:pt x="7566" y="1757"/>
                    <a:pt x="7577" y="1905"/>
                    <a:pt x="7613" y="1967"/>
                  </a:cubicBezTo>
                  <a:cubicBezTo>
                    <a:pt x="7649" y="2024"/>
                    <a:pt x="7728" y="2159"/>
                    <a:pt x="7798" y="2169"/>
                  </a:cubicBezTo>
                  <a:cubicBezTo>
                    <a:pt x="7842" y="2175"/>
                    <a:pt x="7904" y="2092"/>
                    <a:pt x="7946" y="2080"/>
                  </a:cubicBezTo>
                  <a:cubicBezTo>
                    <a:pt x="8046" y="2052"/>
                    <a:pt x="8261" y="2064"/>
                    <a:pt x="8363" y="2080"/>
                  </a:cubicBezTo>
                  <a:cubicBezTo>
                    <a:pt x="8495" y="2102"/>
                    <a:pt x="8739" y="2215"/>
                    <a:pt x="8869" y="2246"/>
                  </a:cubicBezTo>
                  <a:cubicBezTo>
                    <a:pt x="8958" y="2268"/>
                    <a:pt x="9147" y="2276"/>
                    <a:pt x="9234" y="2306"/>
                  </a:cubicBezTo>
                  <a:cubicBezTo>
                    <a:pt x="9287" y="2324"/>
                    <a:pt x="9372" y="2405"/>
                    <a:pt x="9430" y="2409"/>
                  </a:cubicBezTo>
                  <a:cubicBezTo>
                    <a:pt x="9485" y="2413"/>
                    <a:pt x="9587" y="2350"/>
                    <a:pt x="9640" y="2330"/>
                  </a:cubicBezTo>
                  <a:cubicBezTo>
                    <a:pt x="9727" y="2300"/>
                    <a:pt x="9901" y="2229"/>
                    <a:pt x="9993" y="2213"/>
                  </a:cubicBezTo>
                  <a:cubicBezTo>
                    <a:pt x="10082" y="2197"/>
                    <a:pt x="10269" y="2175"/>
                    <a:pt x="10358" y="2197"/>
                  </a:cubicBezTo>
                  <a:cubicBezTo>
                    <a:pt x="10466" y="2227"/>
                    <a:pt x="10649" y="2365"/>
                    <a:pt x="10732" y="2439"/>
                  </a:cubicBezTo>
                  <a:cubicBezTo>
                    <a:pt x="10819" y="2514"/>
                    <a:pt x="10932" y="2716"/>
                    <a:pt x="11027" y="2784"/>
                  </a:cubicBezTo>
                  <a:cubicBezTo>
                    <a:pt x="11093" y="2829"/>
                    <a:pt x="11250" y="2897"/>
                    <a:pt x="11333" y="2901"/>
                  </a:cubicBezTo>
                  <a:cubicBezTo>
                    <a:pt x="11410" y="2905"/>
                    <a:pt x="11580" y="2869"/>
                    <a:pt x="11629" y="2812"/>
                  </a:cubicBezTo>
                  <a:cubicBezTo>
                    <a:pt x="11669" y="2766"/>
                    <a:pt x="11622" y="2625"/>
                    <a:pt x="11661" y="2576"/>
                  </a:cubicBezTo>
                  <a:cubicBezTo>
                    <a:pt x="11692" y="2536"/>
                    <a:pt x="11820" y="2530"/>
                    <a:pt x="11856" y="2492"/>
                  </a:cubicBezTo>
                  <a:cubicBezTo>
                    <a:pt x="11881" y="2467"/>
                    <a:pt x="11875" y="2375"/>
                    <a:pt x="11909" y="2355"/>
                  </a:cubicBezTo>
                  <a:cubicBezTo>
                    <a:pt x="11937" y="2338"/>
                    <a:pt x="12009" y="2357"/>
                    <a:pt x="12041" y="2365"/>
                  </a:cubicBezTo>
                  <a:cubicBezTo>
                    <a:pt x="12113" y="2381"/>
                    <a:pt x="12241" y="2461"/>
                    <a:pt x="12315" y="2472"/>
                  </a:cubicBezTo>
                  <a:cubicBezTo>
                    <a:pt x="12377" y="2484"/>
                    <a:pt x="12508" y="2482"/>
                    <a:pt x="12568" y="2463"/>
                  </a:cubicBezTo>
                  <a:cubicBezTo>
                    <a:pt x="12676" y="2429"/>
                    <a:pt x="12846" y="2278"/>
                    <a:pt x="12942" y="2223"/>
                  </a:cubicBezTo>
                  <a:cubicBezTo>
                    <a:pt x="13010" y="2185"/>
                    <a:pt x="13156" y="2131"/>
                    <a:pt x="13216" y="2084"/>
                  </a:cubicBezTo>
                  <a:cubicBezTo>
                    <a:pt x="13258" y="2052"/>
                    <a:pt x="13301" y="1937"/>
                    <a:pt x="13354" y="1923"/>
                  </a:cubicBezTo>
                  <a:cubicBezTo>
                    <a:pt x="13405" y="1907"/>
                    <a:pt x="13515" y="1959"/>
                    <a:pt x="13560" y="1987"/>
                  </a:cubicBezTo>
                  <a:cubicBezTo>
                    <a:pt x="13611" y="2018"/>
                    <a:pt x="13662" y="2153"/>
                    <a:pt x="13724" y="2163"/>
                  </a:cubicBezTo>
                  <a:cubicBezTo>
                    <a:pt x="13796" y="2175"/>
                    <a:pt x="13911" y="2050"/>
                    <a:pt x="13981" y="2036"/>
                  </a:cubicBezTo>
                  <a:cubicBezTo>
                    <a:pt x="14081" y="2014"/>
                    <a:pt x="14297" y="2098"/>
                    <a:pt x="14389" y="2056"/>
                  </a:cubicBezTo>
                  <a:cubicBezTo>
                    <a:pt x="14499" y="2005"/>
                    <a:pt x="14616" y="1779"/>
                    <a:pt x="14673" y="1677"/>
                  </a:cubicBezTo>
                  <a:cubicBezTo>
                    <a:pt x="14716" y="1598"/>
                    <a:pt x="14784" y="1434"/>
                    <a:pt x="14799" y="1348"/>
                  </a:cubicBezTo>
                  <a:cubicBezTo>
                    <a:pt x="14811" y="1283"/>
                    <a:pt x="14775" y="1148"/>
                    <a:pt x="14799" y="1087"/>
                  </a:cubicBezTo>
                  <a:cubicBezTo>
                    <a:pt x="14831" y="1003"/>
                    <a:pt x="15013" y="896"/>
                    <a:pt x="15037" y="811"/>
                  </a:cubicBezTo>
                  <a:cubicBezTo>
                    <a:pt x="15060" y="732"/>
                    <a:pt x="14986" y="565"/>
                    <a:pt x="14979" y="482"/>
                  </a:cubicBezTo>
                  <a:cubicBezTo>
                    <a:pt x="14973" y="416"/>
                    <a:pt x="14958" y="284"/>
                    <a:pt x="14979" y="222"/>
                  </a:cubicBezTo>
                  <a:cubicBezTo>
                    <a:pt x="14992" y="176"/>
                    <a:pt x="15043" y="87"/>
                    <a:pt x="15088" y="63"/>
                  </a:cubicBezTo>
                  <a:cubicBezTo>
                    <a:pt x="15137" y="40"/>
                    <a:pt x="15253" y="54"/>
                    <a:pt x="15307" y="63"/>
                  </a:cubicBezTo>
                  <a:cubicBezTo>
                    <a:pt x="15426" y="87"/>
                    <a:pt x="15638" y="200"/>
                    <a:pt x="15748" y="248"/>
                  </a:cubicBezTo>
                  <a:cubicBezTo>
                    <a:pt x="15863" y="295"/>
                    <a:pt x="16078" y="418"/>
                    <a:pt x="16199" y="444"/>
                  </a:cubicBezTo>
                  <a:cubicBezTo>
                    <a:pt x="16356" y="476"/>
                    <a:pt x="16679" y="446"/>
                    <a:pt x="16841" y="444"/>
                  </a:cubicBezTo>
                  <a:cubicBezTo>
                    <a:pt x="16981" y="444"/>
                    <a:pt x="17270" y="393"/>
                    <a:pt x="17402" y="438"/>
                  </a:cubicBezTo>
                  <a:cubicBezTo>
                    <a:pt x="17525" y="478"/>
                    <a:pt x="17697" y="682"/>
                    <a:pt x="17803" y="751"/>
                  </a:cubicBezTo>
                  <a:cubicBezTo>
                    <a:pt x="17922" y="831"/>
                    <a:pt x="18164" y="991"/>
                    <a:pt x="18302" y="1035"/>
                  </a:cubicBezTo>
                  <a:cubicBezTo>
                    <a:pt x="18413" y="1069"/>
                    <a:pt x="18651" y="1087"/>
                    <a:pt x="18768" y="1073"/>
                  </a:cubicBezTo>
                  <a:cubicBezTo>
                    <a:pt x="18831" y="1067"/>
                    <a:pt x="18953" y="1029"/>
                    <a:pt x="19061" y="989"/>
                  </a:cubicBezTo>
                  <a:cubicBezTo>
                    <a:pt x="19050" y="1029"/>
                    <a:pt x="19040" y="1063"/>
                    <a:pt x="19035" y="1092"/>
                  </a:cubicBezTo>
                  <a:cubicBezTo>
                    <a:pt x="18982" y="1334"/>
                    <a:pt x="18914" y="1830"/>
                    <a:pt x="18942" y="2076"/>
                  </a:cubicBezTo>
                  <a:cubicBezTo>
                    <a:pt x="18959" y="2217"/>
                    <a:pt x="19050" y="2488"/>
                    <a:pt x="19118" y="2613"/>
                  </a:cubicBezTo>
                  <a:cubicBezTo>
                    <a:pt x="19163" y="2695"/>
                    <a:pt x="19276" y="2845"/>
                    <a:pt x="19350" y="2901"/>
                  </a:cubicBezTo>
                  <a:cubicBezTo>
                    <a:pt x="19412" y="2946"/>
                    <a:pt x="19573" y="2980"/>
                    <a:pt x="19639" y="3020"/>
                  </a:cubicBezTo>
                  <a:cubicBezTo>
                    <a:pt x="19726" y="3073"/>
                    <a:pt x="19856" y="3238"/>
                    <a:pt x="19949" y="3283"/>
                  </a:cubicBezTo>
                  <a:cubicBezTo>
                    <a:pt x="19960" y="3287"/>
                    <a:pt x="19972" y="3293"/>
                    <a:pt x="19987" y="3299"/>
                  </a:cubicBezTo>
                  <a:cubicBezTo>
                    <a:pt x="19987" y="3333"/>
                    <a:pt x="19989" y="3367"/>
                    <a:pt x="19992" y="3385"/>
                  </a:cubicBezTo>
                  <a:cubicBezTo>
                    <a:pt x="20002" y="3476"/>
                    <a:pt x="20053" y="3650"/>
                    <a:pt x="20085" y="3737"/>
                  </a:cubicBezTo>
                  <a:cubicBezTo>
                    <a:pt x="20130" y="3856"/>
                    <a:pt x="20264" y="4079"/>
                    <a:pt x="20308" y="4199"/>
                  </a:cubicBezTo>
                  <a:cubicBezTo>
                    <a:pt x="20349" y="4314"/>
                    <a:pt x="20427" y="4550"/>
                    <a:pt x="20423" y="4671"/>
                  </a:cubicBezTo>
                  <a:cubicBezTo>
                    <a:pt x="20421" y="4784"/>
                    <a:pt x="20308" y="4997"/>
                    <a:pt x="20298" y="5108"/>
                  </a:cubicBezTo>
                  <a:cubicBezTo>
                    <a:pt x="20285" y="5225"/>
                    <a:pt x="20304" y="5458"/>
                    <a:pt x="20340" y="5572"/>
                  </a:cubicBezTo>
                  <a:cubicBezTo>
                    <a:pt x="20402" y="5764"/>
                    <a:pt x="20652" y="6099"/>
                    <a:pt x="20750" y="6279"/>
                  </a:cubicBezTo>
                  <a:cubicBezTo>
                    <a:pt x="20829" y="6418"/>
                    <a:pt x="20958" y="6710"/>
                    <a:pt x="21045" y="6844"/>
                  </a:cubicBezTo>
                  <a:cubicBezTo>
                    <a:pt x="21116" y="6951"/>
                    <a:pt x="21303" y="7138"/>
                    <a:pt x="21368" y="7247"/>
                  </a:cubicBezTo>
                  <a:cubicBezTo>
                    <a:pt x="21443" y="7372"/>
                    <a:pt x="21583" y="7636"/>
                    <a:pt x="21596" y="777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64" name="Shape 1052"/>
            <p:cNvSpPr>
              <a:spLocks/>
            </p:cNvSpPr>
            <p:nvPr/>
          </p:nvSpPr>
          <p:spPr bwMode="auto">
            <a:xfrm>
              <a:off x="342528" y="2916553"/>
              <a:ext cx="717531" cy="750780"/>
            </a:xfrm>
            <a:custGeom>
              <a:avLst/>
              <a:gdLst>
                <a:gd name="T0" fmla="*/ 2147483646 w 21597"/>
                <a:gd name="T1" fmla="*/ 2147483646 h 21592"/>
                <a:gd name="T2" fmla="*/ 2147483646 w 21597"/>
                <a:gd name="T3" fmla="*/ 2147483646 h 21592"/>
                <a:gd name="T4" fmla="*/ 2147483646 w 21597"/>
                <a:gd name="T5" fmla="*/ 2147483646 h 21592"/>
                <a:gd name="T6" fmla="*/ 2147483646 w 21597"/>
                <a:gd name="T7" fmla="*/ 2147483646 h 21592"/>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97" h="21592" extrusionOk="0">
                  <a:moveTo>
                    <a:pt x="21596" y="7778"/>
                  </a:moveTo>
                  <a:cubicBezTo>
                    <a:pt x="21600" y="7842"/>
                    <a:pt x="21581" y="7979"/>
                    <a:pt x="21536" y="8028"/>
                  </a:cubicBezTo>
                  <a:cubicBezTo>
                    <a:pt x="21487" y="8086"/>
                    <a:pt x="21317" y="8109"/>
                    <a:pt x="21252" y="8147"/>
                  </a:cubicBezTo>
                  <a:cubicBezTo>
                    <a:pt x="21203" y="8175"/>
                    <a:pt x="21128" y="8268"/>
                    <a:pt x="21073" y="8284"/>
                  </a:cubicBezTo>
                  <a:cubicBezTo>
                    <a:pt x="20999" y="8308"/>
                    <a:pt x="20829" y="8302"/>
                    <a:pt x="20761" y="8264"/>
                  </a:cubicBezTo>
                  <a:cubicBezTo>
                    <a:pt x="20684" y="8220"/>
                    <a:pt x="20637" y="8034"/>
                    <a:pt x="20572" y="7975"/>
                  </a:cubicBezTo>
                  <a:cubicBezTo>
                    <a:pt x="20514" y="7925"/>
                    <a:pt x="20368" y="7868"/>
                    <a:pt x="20298" y="7838"/>
                  </a:cubicBezTo>
                  <a:cubicBezTo>
                    <a:pt x="20242" y="7814"/>
                    <a:pt x="20119" y="7786"/>
                    <a:pt x="20070" y="7753"/>
                  </a:cubicBezTo>
                  <a:cubicBezTo>
                    <a:pt x="20017" y="7719"/>
                    <a:pt x="19955" y="7606"/>
                    <a:pt x="19902" y="7572"/>
                  </a:cubicBezTo>
                  <a:cubicBezTo>
                    <a:pt x="19862" y="7548"/>
                    <a:pt x="19768" y="7513"/>
                    <a:pt x="19722" y="7517"/>
                  </a:cubicBezTo>
                  <a:cubicBezTo>
                    <a:pt x="19622" y="7528"/>
                    <a:pt x="19448" y="7645"/>
                    <a:pt x="19380" y="7715"/>
                  </a:cubicBezTo>
                  <a:cubicBezTo>
                    <a:pt x="19310" y="7782"/>
                    <a:pt x="19248" y="7971"/>
                    <a:pt x="19188" y="8048"/>
                  </a:cubicBezTo>
                  <a:cubicBezTo>
                    <a:pt x="19123" y="8135"/>
                    <a:pt x="18963" y="8296"/>
                    <a:pt x="18872" y="8363"/>
                  </a:cubicBezTo>
                  <a:cubicBezTo>
                    <a:pt x="18772" y="8437"/>
                    <a:pt x="18553" y="8569"/>
                    <a:pt x="18430" y="8599"/>
                  </a:cubicBezTo>
                  <a:cubicBezTo>
                    <a:pt x="18353" y="8619"/>
                    <a:pt x="18190" y="8617"/>
                    <a:pt x="18113" y="8599"/>
                  </a:cubicBezTo>
                  <a:cubicBezTo>
                    <a:pt x="18030" y="8579"/>
                    <a:pt x="17890" y="8476"/>
                    <a:pt x="17812" y="8446"/>
                  </a:cubicBezTo>
                  <a:cubicBezTo>
                    <a:pt x="17744" y="8421"/>
                    <a:pt x="17601" y="8377"/>
                    <a:pt x="17527" y="8367"/>
                  </a:cubicBezTo>
                  <a:cubicBezTo>
                    <a:pt x="17457" y="8359"/>
                    <a:pt x="17314" y="8359"/>
                    <a:pt x="17249" y="8377"/>
                  </a:cubicBezTo>
                  <a:cubicBezTo>
                    <a:pt x="17185" y="8395"/>
                    <a:pt x="17068" y="8460"/>
                    <a:pt x="17025" y="8506"/>
                  </a:cubicBezTo>
                  <a:cubicBezTo>
                    <a:pt x="16968" y="8567"/>
                    <a:pt x="16917" y="8728"/>
                    <a:pt x="16889" y="8805"/>
                  </a:cubicBezTo>
                  <a:cubicBezTo>
                    <a:pt x="16860" y="8885"/>
                    <a:pt x="16853" y="9059"/>
                    <a:pt x="16798" y="9125"/>
                  </a:cubicBezTo>
                  <a:cubicBezTo>
                    <a:pt x="16745" y="9190"/>
                    <a:pt x="16577" y="9257"/>
                    <a:pt x="16492" y="9283"/>
                  </a:cubicBezTo>
                  <a:cubicBezTo>
                    <a:pt x="16424" y="9303"/>
                    <a:pt x="16267" y="9273"/>
                    <a:pt x="16207" y="9313"/>
                  </a:cubicBezTo>
                  <a:cubicBezTo>
                    <a:pt x="16144" y="9355"/>
                    <a:pt x="16076" y="9507"/>
                    <a:pt x="16071" y="9583"/>
                  </a:cubicBezTo>
                  <a:cubicBezTo>
                    <a:pt x="16069" y="9622"/>
                    <a:pt x="16118" y="9696"/>
                    <a:pt x="16129" y="9735"/>
                  </a:cubicBezTo>
                  <a:cubicBezTo>
                    <a:pt x="16148" y="9799"/>
                    <a:pt x="16159" y="9934"/>
                    <a:pt x="16182" y="9995"/>
                  </a:cubicBezTo>
                  <a:cubicBezTo>
                    <a:pt x="16220" y="10096"/>
                    <a:pt x="16365" y="10271"/>
                    <a:pt x="16392" y="10374"/>
                  </a:cubicBezTo>
                  <a:cubicBezTo>
                    <a:pt x="16422" y="10487"/>
                    <a:pt x="16456" y="10735"/>
                    <a:pt x="16399" y="10836"/>
                  </a:cubicBezTo>
                  <a:cubicBezTo>
                    <a:pt x="16350" y="10921"/>
                    <a:pt x="16156" y="11022"/>
                    <a:pt x="16061" y="11052"/>
                  </a:cubicBezTo>
                  <a:cubicBezTo>
                    <a:pt x="15984" y="11078"/>
                    <a:pt x="15816" y="11093"/>
                    <a:pt x="15738" y="11072"/>
                  </a:cubicBezTo>
                  <a:cubicBezTo>
                    <a:pt x="15674" y="11054"/>
                    <a:pt x="15583" y="10953"/>
                    <a:pt x="15523" y="10925"/>
                  </a:cubicBezTo>
                  <a:cubicBezTo>
                    <a:pt x="15392" y="10863"/>
                    <a:pt x="15109" y="10778"/>
                    <a:pt x="14962" y="10762"/>
                  </a:cubicBezTo>
                  <a:cubicBezTo>
                    <a:pt x="14790" y="10742"/>
                    <a:pt x="14440" y="10774"/>
                    <a:pt x="14268" y="10802"/>
                  </a:cubicBezTo>
                  <a:cubicBezTo>
                    <a:pt x="14185" y="10814"/>
                    <a:pt x="14015" y="10844"/>
                    <a:pt x="13945" y="10885"/>
                  </a:cubicBezTo>
                  <a:cubicBezTo>
                    <a:pt x="13887" y="10919"/>
                    <a:pt x="13796" y="11018"/>
                    <a:pt x="13770" y="11078"/>
                  </a:cubicBezTo>
                  <a:cubicBezTo>
                    <a:pt x="13730" y="11173"/>
                    <a:pt x="13732" y="11383"/>
                    <a:pt x="13745" y="11486"/>
                  </a:cubicBezTo>
                  <a:cubicBezTo>
                    <a:pt x="13751" y="11547"/>
                    <a:pt x="13794" y="11668"/>
                    <a:pt x="13817" y="11726"/>
                  </a:cubicBezTo>
                  <a:cubicBezTo>
                    <a:pt x="13853" y="11811"/>
                    <a:pt x="13979" y="11962"/>
                    <a:pt x="13998" y="12051"/>
                  </a:cubicBezTo>
                  <a:cubicBezTo>
                    <a:pt x="14021" y="12162"/>
                    <a:pt x="13976" y="12390"/>
                    <a:pt x="13955" y="12503"/>
                  </a:cubicBezTo>
                  <a:cubicBezTo>
                    <a:pt x="13940" y="12582"/>
                    <a:pt x="13874" y="12737"/>
                    <a:pt x="13866" y="12818"/>
                  </a:cubicBezTo>
                  <a:cubicBezTo>
                    <a:pt x="13855" y="12914"/>
                    <a:pt x="13843" y="13120"/>
                    <a:pt x="13891" y="13205"/>
                  </a:cubicBezTo>
                  <a:cubicBezTo>
                    <a:pt x="13923" y="13261"/>
                    <a:pt x="14044" y="13338"/>
                    <a:pt x="14108" y="13358"/>
                  </a:cubicBezTo>
                  <a:cubicBezTo>
                    <a:pt x="14168" y="13378"/>
                    <a:pt x="14299" y="13354"/>
                    <a:pt x="14361" y="13358"/>
                  </a:cubicBezTo>
                  <a:cubicBezTo>
                    <a:pt x="14457" y="13364"/>
                    <a:pt x="14652" y="13372"/>
                    <a:pt x="14741" y="13403"/>
                  </a:cubicBezTo>
                  <a:cubicBezTo>
                    <a:pt x="14818" y="13429"/>
                    <a:pt x="14960" y="13516"/>
                    <a:pt x="15015" y="13574"/>
                  </a:cubicBezTo>
                  <a:cubicBezTo>
                    <a:pt x="15109" y="13673"/>
                    <a:pt x="15228" y="13921"/>
                    <a:pt x="15268" y="14046"/>
                  </a:cubicBezTo>
                  <a:cubicBezTo>
                    <a:pt x="15315" y="14189"/>
                    <a:pt x="15353" y="14484"/>
                    <a:pt x="15343" y="14633"/>
                  </a:cubicBezTo>
                  <a:cubicBezTo>
                    <a:pt x="15334" y="14756"/>
                    <a:pt x="15200" y="14986"/>
                    <a:pt x="15211" y="15108"/>
                  </a:cubicBezTo>
                  <a:cubicBezTo>
                    <a:pt x="15219" y="15204"/>
                    <a:pt x="15319" y="15378"/>
                    <a:pt x="15375" y="15457"/>
                  </a:cubicBezTo>
                  <a:cubicBezTo>
                    <a:pt x="15421" y="15525"/>
                    <a:pt x="15528" y="15658"/>
                    <a:pt x="15602" y="15699"/>
                  </a:cubicBezTo>
                  <a:cubicBezTo>
                    <a:pt x="15661" y="15731"/>
                    <a:pt x="15802" y="15751"/>
                    <a:pt x="15870" y="15757"/>
                  </a:cubicBezTo>
                  <a:cubicBezTo>
                    <a:pt x="15925" y="15763"/>
                    <a:pt x="16037" y="15759"/>
                    <a:pt x="16093" y="15757"/>
                  </a:cubicBezTo>
                  <a:cubicBezTo>
                    <a:pt x="16199" y="15757"/>
                    <a:pt x="16416" y="15725"/>
                    <a:pt x="16520" y="15747"/>
                  </a:cubicBezTo>
                  <a:cubicBezTo>
                    <a:pt x="16613" y="15769"/>
                    <a:pt x="16796" y="15850"/>
                    <a:pt x="16862" y="15915"/>
                  </a:cubicBezTo>
                  <a:cubicBezTo>
                    <a:pt x="16917" y="15969"/>
                    <a:pt x="16951" y="16126"/>
                    <a:pt x="16994" y="16191"/>
                  </a:cubicBezTo>
                  <a:cubicBezTo>
                    <a:pt x="17042" y="16262"/>
                    <a:pt x="17144" y="16417"/>
                    <a:pt x="17227" y="16455"/>
                  </a:cubicBezTo>
                  <a:cubicBezTo>
                    <a:pt x="17325" y="16500"/>
                    <a:pt x="17561" y="16481"/>
                    <a:pt x="17669" y="16465"/>
                  </a:cubicBezTo>
                  <a:cubicBezTo>
                    <a:pt x="17752" y="16455"/>
                    <a:pt x="17903" y="16383"/>
                    <a:pt x="17986" y="16372"/>
                  </a:cubicBezTo>
                  <a:cubicBezTo>
                    <a:pt x="18028" y="16368"/>
                    <a:pt x="18092" y="16364"/>
                    <a:pt x="18156" y="16366"/>
                  </a:cubicBezTo>
                  <a:cubicBezTo>
                    <a:pt x="18107" y="16443"/>
                    <a:pt x="18056" y="16526"/>
                    <a:pt x="18028" y="16570"/>
                  </a:cubicBezTo>
                  <a:cubicBezTo>
                    <a:pt x="17965" y="16671"/>
                    <a:pt x="17824" y="16867"/>
                    <a:pt x="17769" y="16970"/>
                  </a:cubicBezTo>
                  <a:cubicBezTo>
                    <a:pt x="17727" y="17046"/>
                    <a:pt x="17667" y="17202"/>
                    <a:pt x="17627" y="17278"/>
                  </a:cubicBezTo>
                  <a:cubicBezTo>
                    <a:pt x="17589" y="17353"/>
                    <a:pt x="17512" y="17506"/>
                    <a:pt x="17459" y="17573"/>
                  </a:cubicBezTo>
                  <a:cubicBezTo>
                    <a:pt x="17408" y="17636"/>
                    <a:pt x="17263" y="17730"/>
                    <a:pt x="17219" y="17797"/>
                  </a:cubicBezTo>
                  <a:cubicBezTo>
                    <a:pt x="17183" y="17853"/>
                    <a:pt x="17172" y="17995"/>
                    <a:pt x="17136" y="18053"/>
                  </a:cubicBezTo>
                  <a:cubicBezTo>
                    <a:pt x="17079" y="18136"/>
                    <a:pt x="16875" y="18237"/>
                    <a:pt x="16826" y="18326"/>
                  </a:cubicBezTo>
                  <a:cubicBezTo>
                    <a:pt x="16787" y="18396"/>
                    <a:pt x="16766" y="18558"/>
                    <a:pt x="16783" y="18636"/>
                  </a:cubicBezTo>
                  <a:cubicBezTo>
                    <a:pt x="16796" y="18689"/>
                    <a:pt x="16877" y="18779"/>
                    <a:pt x="16911" y="18826"/>
                  </a:cubicBezTo>
                  <a:cubicBezTo>
                    <a:pt x="16981" y="18923"/>
                    <a:pt x="17166" y="19094"/>
                    <a:pt x="17206" y="19205"/>
                  </a:cubicBezTo>
                  <a:cubicBezTo>
                    <a:pt x="17236" y="19292"/>
                    <a:pt x="17166" y="19484"/>
                    <a:pt x="17206" y="19566"/>
                  </a:cubicBezTo>
                  <a:cubicBezTo>
                    <a:pt x="17229" y="19613"/>
                    <a:pt x="17319" y="19695"/>
                    <a:pt x="17374" y="19704"/>
                  </a:cubicBezTo>
                  <a:cubicBezTo>
                    <a:pt x="17421" y="19712"/>
                    <a:pt x="17516" y="19669"/>
                    <a:pt x="17557" y="19645"/>
                  </a:cubicBezTo>
                  <a:cubicBezTo>
                    <a:pt x="17597" y="19621"/>
                    <a:pt x="17640" y="19532"/>
                    <a:pt x="17684" y="19514"/>
                  </a:cubicBezTo>
                  <a:cubicBezTo>
                    <a:pt x="17727" y="19496"/>
                    <a:pt x="17841" y="19482"/>
                    <a:pt x="17873" y="19514"/>
                  </a:cubicBezTo>
                  <a:cubicBezTo>
                    <a:pt x="17920" y="19560"/>
                    <a:pt x="17882" y="19708"/>
                    <a:pt x="17860" y="19770"/>
                  </a:cubicBezTo>
                  <a:cubicBezTo>
                    <a:pt x="17846" y="19812"/>
                    <a:pt x="17765" y="19877"/>
                    <a:pt x="17754" y="19921"/>
                  </a:cubicBezTo>
                  <a:cubicBezTo>
                    <a:pt x="17735" y="20000"/>
                    <a:pt x="17746" y="20174"/>
                    <a:pt x="17797" y="20242"/>
                  </a:cubicBezTo>
                  <a:cubicBezTo>
                    <a:pt x="17826" y="20281"/>
                    <a:pt x="17933" y="20331"/>
                    <a:pt x="17986" y="20333"/>
                  </a:cubicBezTo>
                  <a:cubicBezTo>
                    <a:pt x="18039" y="20335"/>
                    <a:pt x="18149" y="20293"/>
                    <a:pt x="18183" y="20254"/>
                  </a:cubicBezTo>
                  <a:cubicBezTo>
                    <a:pt x="18207" y="20228"/>
                    <a:pt x="18179" y="20135"/>
                    <a:pt x="18211" y="20117"/>
                  </a:cubicBezTo>
                  <a:cubicBezTo>
                    <a:pt x="18249" y="20095"/>
                    <a:pt x="18351" y="20135"/>
                    <a:pt x="18387" y="20163"/>
                  </a:cubicBezTo>
                  <a:cubicBezTo>
                    <a:pt x="18445" y="20208"/>
                    <a:pt x="18466" y="20363"/>
                    <a:pt x="18513" y="20418"/>
                  </a:cubicBezTo>
                  <a:cubicBezTo>
                    <a:pt x="18589" y="20506"/>
                    <a:pt x="18814" y="20603"/>
                    <a:pt x="18893" y="20688"/>
                  </a:cubicBezTo>
                  <a:cubicBezTo>
                    <a:pt x="18927" y="20722"/>
                    <a:pt x="18972" y="20795"/>
                    <a:pt x="19014" y="20868"/>
                  </a:cubicBezTo>
                  <a:cubicBezTo>
                    <a:pt x="18929" y="20920"/>
                    <a:pt x="18863" y="21116"/>
                    <a:pt x="18780" y="21166"/>
                  </a:cubicBezTo>
                  <a:cubicBezTo>
                    <a:pt x="18712" y="21207"/>
                    <a:pt x="18540" y="21223"/>
                    <a:pt x="18458" y="21225"/>
                  </a:cubicBezTo>
                  <a:cubicBezTo>
                    <a:pt x="18343" y="21227"/>
                    <a:pt x="18109" y="21130"/>
                    <a:pt x="18001" y="21166"/>
                  </a:cubicBezTo>
                  <a:cubicBezTo>
                    <a:pt x="17937" y="21188"/>
                    <a:pt x="17871" y="21311"/>
                    <a:pt x="17818" y="21350"/>
                  </a:cubicBezTo>
                  <a:cubicBezTo>
                    <a:pt x="17758" y="21392"/>
                    <a:pt x="17627" y="21457"/>
                    <a:pt x="17557" y="21481"/>
                  </a:cubicBezTo>
                  <a:cubicBezTo>
                    <a:pt x="17399" y="21531"/>
                    <a:pt x="17066" y="21578"/>
                    <a:pt x="16900" y="21588"/>
                  </a:cubicBezTo>
                  <a:cubicBezTo>
                    <a:pt x="16696" y="21600"/>
                    <a:pt x="16286" y="21586"/>
                    <a:pt x="16086" y="21548"/>
                  </a:cubicBezTo>
                  <a:cubicBezTo>
                    <a:pt x="15969" y="21529"/>
                    <a:pt x="15748" y="21431"/>
                    <a:pt x="15634" y="21402"/>
                  </a:cubicBezTo>
                  <a:cubicBezTo>
                    <a:pt x="15564" y="21384"/>
                    <a:pt x="15415" y="21378"/>
                    <a:pt x="15349" y="21352"/>
                  </a:cubicBezTo>
                  <a:cubicBezTo>
                    <a:pt x="15194" y="21293"/>
                    <a:pt x="14950" y="21067"/>
                    <a:pt x="14799" y="20999"/>
                  </a:cubicBezTo>
                  <a:cubicBezTo>
                    <a:pt x="14703" y="20956"/>
                    <a:pt x="14474" y="20942"/>
                    <a:pt x="14389" y="20880"/>
                  </a:cubicBezTo>
                  <a:cubicBezTo>
                    <a:pt x="14316" y="20827"/>
                    <a:pt x="14223" y="20668"/>
                    <a:pt x="14197" y="20585"/>
                  </a:cubicBezTo>
                  <a:cubicBezTo>
                    <a:pt x="14161" y="20462"/>
                    <a:pt x="14219" y="20200"/>
                    <a:pt x="14197" y="20075"/>
                  </a:cubicBezTo>
                  <a:cubicBezTo>
                    <a:pt x="14185" y="19992"/>
                    <a:pt x="14100" y="19841"/>
                    <a:pt x="14093" y="19760"/>
                  </a:cubicBezTo>
                  <a:cubicBezTo>
                    <a:pt x="14081" y="19617"/>
                    <a:pt x="14172" y="19334"/>
                    <a:pt x="14176" y="19189"/>
                  </a:cubicBezTo>
                  <a:cubicBezTo>
                    <a:pt x="14185" y="18937"/>
                    <a:pt x="14217" y="18410"/>
                    <a:pt x="14093" y="18186"/>
                  </a:cubicBezTo>
                  <a:cubicBezTo>
                    <a:pt x="14025" y="18067"/>
                    <a:pt x="13743" y="17944"/>
                    <a:pt x="13649" y="17843"/>
                  </a:cubicBezTo>
                  <a:cubicBezTo>
                    <a:pt x="13596" y="17783"/>
                    <a:pt x="13515" y="17646"/>
                    <a:pt x="13481" y="17577"/>
                  </a:cubicBezTo>
                  <a:cubicBezTo>
                    <a:pt x="13464" y="17543"/>
                    <a:pt x="13456" y="17464"/>
                    <a:pt x="13428" y="17438"/>
                  </a:cubicBezTo>
                  <a:cubicBezTo>
                    <a:pt x="13388" y="17405"/>
                    <a:pt x="13271" y="17377"/>
                    <a:pt x="13216" y="17381"/>
                  </a:cubicBezTo>
                  <a:cubicBezTo>
                    <a:pt x="13133" y="17387"/>
                    <a:pt x="12974" y="17464"/>
                    <a:pt x="12910" y="17518"/>
                  </a:cubicBezTo>
                  <a:cubicBezTo>
                    <a:pt x="12825" y="17591"/>
                    <a:pt x="12727" y="17793"/>
                    <a:pt x="12678" y="17892"/>
                  </a:cubicBezTo>
                  <a:cubicBezTo>
                    <a:pt x="12615" y="18019"/>
                    <a:pt x="12574" y="18313"/>
                    <a:pt x="12479" y="18422"/>
                  </a:cubicBezTo>
                  <a:cubicBezTo>
                    <a:pt x="12415" y="18495"/>
                    <a:pt x="12228" y="18594"/>
                    <a:pt x="12130" y="18620"/>
                  </a:cubicBezTo>
                  <a:cubicBezTo>
                    <a:pt x="11996" y="18654"/>
                    <a:pt x="11705" y="18654"/>
                    <a:pt x="11571" y="18620"/>
                  </a:cubicBezTo>
                  <a:cubicBezTo>
                    <a:pt x="11518" y="18604"/>
                    <a:pt x="11431" y="18558"/>
                    <a:pt x="11348" y="18509"/>
                  </a:cubicBezTo>
                  <a:cubicBezTo>
                    <a:pt x="11414" y="18447"/>
                    <a:pt x="11465" y="18384"/>
                    <a:pt x="11486" y="18326"/>
                  </a:cubicBezTo>
                  <a:cubicBezTo>
                    <a:pt x="11548" y="18164"/>
                    <a:pt x="11448" y="17799"/>
                    <a:pt x="11374" y="17638"/>
                  </a:cubicBezTo>
                  <a:cubicBezTo>
                    <a:pt x="11314" y="17510"/>
                    <a:pt x="11051" y="17327"/>
                    <a:pt x="11002" y="17192"/>
                  </a:cubicBezTo>
                  <a:cubicBezTo>
                    <a:pt x="10966" y="17097"/>
                    <a:pt x="10957" y="16879"/>
                    <a:pt x="11002" y="16786"/>
                  </a:cubicBezTo>
                  <a:cubicBezTo>
                    <a:pt x="11040" y="16707"/>
                    <a:pt x="11212" y="16609"/>
                    <a:pt x="11282" y="16550"/>
                  </a:cubicBezTo>
                  <a:cubicBezTo>
                    <a:pt x="11359" y="16485"/>
                    <a:pt x="11550" y="16377"/>
                    <a:pt x="11593" y="16288"/>
                  </a:cubicBezTo>
                  <a:cubicBezTo>
                    <a:pt x="11627" y="16215"/>
                    <a:pt x="11612" y="16046"/>
                    <a:pt x="11593" y="15967"/>
                  </a:cubicBezTo>
                  <a:cubicBezTo>
                    <a:pt x="11569" y="15880"/>
                    <a:pt x="11488" y="15705"/>
                    <a:pt x="11416" y="15646"/>
                  </a:cubicBezTo>
                  <a:cubicBezTo>
                    <a:pt x="11312" y="15561"/>
                    <a:pt x="11019" y="15531"/>
                    <a:pt x="10896" y="15475"/>
                  </a:cubicBezTo>
                  <a:cubicBezTo>
                    <a:pt x="10762" y="15416"/>
                    <a:pt x="10492" y="15291"/>
                    <a:pt x="10396" y="15188"/>
                  </a:cubicBezTo>
                  <a:cubicBezTo>
                    <a:pt x="10322" y="15108"/>
                    <a:pt x="10292" y="14880"/>
                    <a:pt x="10214" y="14807"/>
                  </a:cubicBezTo>
                  <a:cubicBezTo>
                    <a:pt x="10160" y="14758"/>
                    <a:pt x="10012" y="14710"/>
                    <a:pt x="9939" y="14696"/>
                  </a:cubicBezTo>
                  <a:cubicBezTo>
                    <a:pt x="9874" y="14682"/>
                    <a:pt x="9733" y="14670"/>
                    <a:pt x="9672" y="14696"/>
                  </a:cubicBezTo>
                  <a:cubicBezTo>
                    <a:pt x="9580" y="14732"/>
                    <a:pt x="9487" y="14916"/>
                    <a:pt x="9404" y="14964"/>
                  </a:cubicBezTo>
                  <a:cubicBezTo>
                    <a:pt x="9277" y="15037"/>
                    <a:pt x="8975" y="15103"/>
                    <a:pt x="8826" y="15122"/>
                  </a:cubicBezTo>
                  <a:cubicBezTo>
                    <a:pt x="8654" y="15144"/>
                    <a:pt x="8303" y="15105"/>
                    <a:pt x="8131" y="15122"/>
                  </a:cubicBezTo>
                  <a:cubicBezTo>
                    <a:pt x="7985" y="15136"/>
                    <a:pt x="7702" y="15233"/>
                    <a:pt x="7553" y="15239"/>
                  </a:cubicBezTo>
                  <a:cubicBezTo>
                    <a:pt x="7381" y="15247"/>
                    <a:pt x="7029" y="15212"/>
                    <a:pt x="6865" y="15162"/>
                  </a:cubicBezTo>
                  <a:cubicBezTo>
                    <a:pt x="6772" y="15132"/>
                    <a:pt x="6580" y="15059"/>
                    <a:pt x="6527" y="14984"/>
                  </a:cubicBezTo>
                  <a:cubicBezTo>
                    <a:pt x="6485" y="14924"/>
                    <a:pt x="6472" y="14765"/>
                    <a:pt x="6491" y="14696"/>
                  </a:cubicBezTo>
                  <a:cubicBezTo>
                    <a:pt x="6508" y="14639"/>
                    <a:pt x="6625" y="14561"/>
                    <a:pt x="6646" y="14506"/>
                  </a:cubicBezTo>
                  <a:cubicBezTo>
                    <a:pt x="6665" y="14456"/>
                    <a:pt x="6661" y="14349"/>
                    <a:pt x="6661" y="14296"/>
                  </a:cubicBezTo>
                  <a:cubicBezTo>
                    <a:pt x="6659" y="14206"/>
                    <a:pt x="6604" y="14028"/>
                    <a:pt x="6625" y="13943"/>
                  </a:cubicBezTo>
                  <a:cubicBezTo>
                    <a:pt x="6646" y="13857"/>
                    <a:pt x="6742" y="13701"/>
                    <a:pt x="6816" y="13647"/>
                  </a:cubicBezTo>
                  <a:cubicBezTo>
                    <a:pt x="6869" y="13606"/>
                    <a:pt x="7018" y="13594"/>
                    <a:pt x="7082" y="13568"/>
                  </a:cubicBezTo>
                  <a:cubicBezTo>
                    <a:pt x="7179" y="13528"/>
                    <a:pt x="7364" y="13433"/>
                    <a:pt x="7449" y="13372"/>
                  </a:cubicBezTo>
                  <a:cubicBezTo>
                    <a:pt x="7564" y="13286"/>
                    <a:pt x="7770" y="13088"/>
                    <a:pt x="7857" y="12979"/>
                  </a:cubicBezTo>
                  <a:cubicBezTo>
                    <a:pt x="7893" y="12929"/>
                    <a:pt x="7974" y="12828"/>
                    <a:pt x="7976" y="12769"/>
                  </a:cubicBezTo>
                  <a:cubicBezTo>
                    <a:pt x="7978" y="12680"/>
                    <a:pt x="7872" y="12513"/>
                    <a:pt x="7806" y="12448"/>
                  </a:cubicBezTo>
                  <a:cubicBezTo>
                    <a:pt x="7728" y="12366"/>
                    <a:pt x="7507" y="12273"/>
                    <a:pt x="7407" y="12218"/>
                  </a:cubicBezTo>
                  <a:cubicBezTo>
                    <a:pt x="7271" y="12144"/>
                    <a:pt x="6975" y="12033"/>
                    <a:pt x="6857" y="11936"/>
                  </a:cubicBezTo>
                  <a:cubicBezTo>
                    <a:pt x="6757" y="11853"/>
                    <a:pt x="6595" y="11645"/>
                    <a:pt x="6540" y="11530"/>
                  </a:cubicBezTo>
                  <a:cubicBezTo>
                    <a:pt x="6476" y="11391"/>
                    <a:pt x="6444" y="11082"/>
                    <a:pt x="6415" y="10933"/>
                  </a:cubicBezTo>
                  <a:cubicBezTo>
                    <a:pt x="6387" y="10796"/>
                    <a:pt x="6387" y="10503"/>
                    <a:pt x="6308" y="10382"/>
                  </a:cubicBezTo>
                  <a:cubicBezTo>
                    <a:pt x="6259" y="10306"/>
                    <a:pt x="6102" y="10195"/>
                    <a:pt x="6013" y="10166"/>
                  </a:cubicBezTo>
                  <a:cubicBezTo>
                    <a:pt x="5928" y="10138"/>
                    <a:pt x="5743" y="10158"/>
                    <a:pt x="5654" y="10166"/>
                  </a:cubicBezTo>
                  <a:cubicBezTo>
                    <a:pt x="5501" y="10181"/>
                    <a:pt x="5197" y="10247"/>
                    <a:pt x="5050" y="10290"/>
                  </a:cubicBezTo>
                  <a:cubicBezTo>
                    <a:pt x="4934" y="10324"/>
                    <a:pt x="4715" y="10429"/>
                    <a:pt x="4600" y="10467"/>
                  </a:cubicBezTo>
                  <a:cubicBezTo>
                    <a:pt x="4519" y="10493"/>
                    <a:pt x="4360" y="10550"/>
                    <a:pt x="4275" y="10552"/>
                  </a:cubicBezTo>
                  <a:cubicBezTo>
                    <a:pt x="4207" y="10554"/>
                    <a:pt x="4073" y="10518"/>
                    <a:pt x="4009" y="10501"/>
                  </a:cubicBezTo>
                  <a:cubicBezTo>
                    <a:pt x="3933" y="10479"/>
                    <a:pt x="3780" y="10433"/>
                    <a:pt x="3714" y="10396"/>
                  </a:cubicBezTo>
                  <a:cubicBezTo>
                    <a:pt x="3616" y="10342"/>
                    <a:pt x="3480" y="10158"/>
                    <a:pt x="3376" y="10120"/>
                  </a:cubicBezTo>
                  <a:cubicBezTo>
                    <a:pt x="3283" y="10088"/>
                    <a:pt x="3077" y="10144"/>
                    <a:pt x="2981" y="10120"/>
                  </a:cubicBezTo>
                  <a:cubicBezTo>
                    <a:pt x="2890" y="10096"/>
                    <a:pt x="2711" y="10011"/>
                    <a:pt x="2658" y="9936"/>
                  </a:cubicBezTo>
                  <a:cubicBezTo>
                    <a:pt x="2599" y="9854"/>
                    <a:pt x="2626" y="9638"/>
                    <a:pt x="2594" y="9543"/>
                  </a:cubicBezTo>
                  <a:cubicBezTo>
                    <a:pt x="2558" y="9436"/>
                    <a:pt x="2450" y="9236"/>
                    <a:pt x="2384" y="9142"/>
                  </a:cubicBezTo>
                  <a:cubicBezTo>
                    <a:pt x="2265" y="8978"/>
                    <a:pt x="1953" y="8702"/>
                    <a:pt x="1827" y="8540"/>
                  </a:cubicBezTo>
                  <a:cubicBezTo>
                    <a:pt x="1715" y="8393"/>
                    <a:pt x="1543" y="8066"/>
                    <a:pt x="1434" y="7917"/>
                  </a:cubicBezTo>
                  <a:cubicBezTo>
                    <a:pt x="1305" y="7743"/>
                    <a:pt x="1022" y="7408"/>
                    <a:pt x="871" y="7249"/>
                  </a:cubicBezTo>
                  <a:cubicBezTo>
                    <a:pt x="735" y="7106"/>
                    <a:pt x="410" y="6868"/>
                    <a:pt x="293" y="6712"/>
                  </a:cubicBezTo>
                  <a:cubicBezTo>
                    <a:pt x="234" y="6628"/>
                    <a:pt x="153" y="6440"/>
                    <a:pt x="119" y="6345"/>
                  </a:cubicBezTo>
                  <a:cubicBezTo>
                    <a:pt x="85" y="6254"/>
                    <a:pt x="32" y="6067"/>
                    <a:pt x="17" y="5974"/>
                  </a:cubicBezTo>
                  <a:cubicBezTo>
                    <a:pt x="11" y="5936"/>
                    <a:pt x="4" y="5857"/>
                    <a:pt x="0" y="5790"/>
                  </a:cubicBezTo>
                  <a:cubicBezTo>
                    <a:pt x="55" y="5786"/>
                    <a:pt x="113" y="5794"/>
                    <a:pt x="140" y="5813"/>
                  </a:cubicBezTo>
                  <a:cubicBezTo>
                    <a:pt x="208" y="5865"/>
                    <a:pt x="149" y="6073"/>
                    <a:pt x="202" y="6141"/>
                  </a:cubicBezTo>
                  <a:cubicBezTo>
                    <a:pt x="253" y="6204"/>
                    <a:pt x="423" y="6317"/>
                    <a:pt x="497" y="6285"/>
                  </a:cubicBezTo>
                  <a:cubicBezTo>
                    <a:pt x="561" y="6260"/>
                    <a:pt x="578" y="6101"/>
                    <a:pt x="569" y="6035"/>
                  </a:cubicBezTo>
                  <a:cubicBezTo>
                    <a:pt x="559" y="5966"/>
                    <a:pt x="410" y="5863"/>
                    <a:pt x="421" y="5794"/>
                  </a:cubicBezTo>
                  <a:cubicBezTo>
                    <a:pt x="436" y="5702"/>
                    <a:pt x="640" y="5609"/>
                    <a:pt x="701" y="5538"/>
                  </a:cubicBezTo>
                  <a:cubicBezTo>
                    <a:pt x="750" y="5484"/>
                    <a:pt x="795" y="5332"/>
                    <a:pt x="865" y="5308"/>
                  </a:cubicBezTo>
                  <a:cubicBezTo>
                    <a:pt x="963" y="5276"/>
                    <a:pt x="1188" y="5361"/>
                    <a:pt x="1258" y="5433"/>
                  </a:cubicBezTo>
                  <a:cubicBezTo>
                    <a:pt x="1324" y="5498"/>
                    <a:pt x="1292" y="5708"/>
                    <a:pt x="1349" y="5780"/>
                  </a:cubicBezTo>
                  <a:cubicBezTo>
                    <a:pt x="1383" y="5821"/>
                    <a:pt x="1489" y="5899"/>
                    <a:pt x="1538" y="5879"/>
                  </a:cubicBezTo>
                  <a:cubicBezTo>
                    <a:pt x="1621" y="5847"/>
                    <a:pt x="1634" y="5641"/>
                    <a:pt x="1638" y="5558"/>
                  </a:cubicBezTo>
                  <a:cubicBezTo>
                    <a:pt x="1642" y="5457"/>
                    <a:pt x="1528" y="5254"/>
                    <a:pt x="1560" y="5157"/>
                  </a:cubicBezTo>
                  <a:cubicBezTo>
                    <a:pt x="1577" y="5110"/>
                    <a:pt x="1664" y="5036"/>
                    <a:pt x="1715" y="5020"/>
                  </a:cubicBezTo>
                  <a:cubicBezTo>
                    <a:pt x="1791" y="4997"/>
                    <a:pt x="1953" y="5052"/>
                    <a:pt x="2031" y="5060"/>
                  </a:cubicBezTo>
                  <a:cubicBezTo>
                    <a:pt x="2133" y="5070"/>
                    <a:pt x="2356" y="5147"/>
                    <a:pt x="2439" y="5092"/>
                  </a:cubicBezTo>
                  <a:cubicBezTo>
                    <a:pt x="2480" y="5066"/>
                    <a:pt x="2514" y="4955"/>
                    <a:pt x="2488" y="4915"/>
                  </a:cubicBezTo>
                  <a:cubicBezTo>
                    <a:pt x="2456" y="4864"/>
                    <a:pt x="2293" y="4887"/>
                    <a:pt x="2235" y="4856"/>
                  </a:cubicBezTo>
                  <a:cubicBezTo>
                    <a:pt x="2188" y="4830"/>
                    <a:pt x="2093" y="4757"/>
                    <a:pt x="2089" y="4705"/>
                  </a:cubicBezTo>
                  <a:cubicBezTo>
                    <a:pt x="2082" y="4650"/>
                    <a:pt x="2152" y="4535"/>
                    <a:pt x="2208" y="4515"/>
                  </a:cubicBezTo>
                  <a:cubicBezTo>
                    <a:pt x="2267" y="4493"/>
                    <a:pt x="2390" y="4600"/>
                    <a:pt x="2454" y="4588"/>
                  </a:cubicBezTo>
                  <a:cubicBezTo>
                    <a:pt x="2520" y="4574"/>
                    <a:pt x="2609" y="4465"/>
                    <a:pt x="2652" y="4418"/>
                  </a:cubicBezTo>
                  <a:cubicBezTo>
                    <a:pt x="2709" y="4348"/>
                    <a:pt x="2837" y="4203"/>
                    <a:pt x="2841" y="4116"/>
                  </a:cubicBezTo>
                  <a:cubicBezTo>
                    <a:pt x="2845" y="4033"/>
                    <a:pt x="2686" y="3902"/>
                    <a:pt x="2686" y="3821"/>
                  </a:cubicBezTo>
                  <a:cubicBezTo>
                    <a:pt x="2686" y="3735"/>
                    <a:pt x="2769" y="3557"/>
                    <a:pt x="2847" y="3511"/>
                  </a:cubicBezTo>
                  <a:cubicBezTo>
                    <a:pt x="2907" y="3480"/>
                    <a:pt x="3055" y="3533"/>
                    <a:pt x="3121" y="3519"/>
                  </a:cubicBezTo>
                  <a:cubicBezTo>
                    <a:pt x="3170" y="3507"/>
                    <a:pt x="3278" y="3476"/>
                    <a:pt x="3298" y="3434"/>
                  </a:cubicBezTo>
                  <a:cubicBezTo>
                    <a:pt x="3317" y="3389"/>
                    <a:pt x="3223" y="3297"/>
                    <a:pt x="3234" y="3250"/>
                  </a:cubicBezTo>
                  <a:cubicBezTo>
                    <a:pt x="3247" y="3198"/>
                    <a:pt x="3370" y="3143"/>
                    <a:pt x="3383" y="3093"/>
                  </a:cubicBezTo>
                  <a:cubicBezTo>
                    <a:pt x="3395" y="3042"/>
                    <a:pt x="3366" y="2921"/>
                    <a:pt x="3319" y="2889"/>
                  </a:cubicBezTo>
                  <a:cubicBezTo>
                    <a:pt x="3259" y="2849"/>
                    <a:pt x="3089" y="2871"/>
                    <a:pt x="3023" y="2903"/>
                  </a:cubicBezTo>
                  <a:cubicBezTo>
                    <a:pt x="2972" y="2927"/>
                    <a:pt x="2934" y="3069"/>
                    <a:pt x="2877" y="3067"/>
                  </a:cubicBezTo>
                  <a:cubicBezTo>
                    <a:pt x="2832" y="3063"/>
                    <a:pt x="2783" y="2970"/>
                    <a:pt x="2777" y="2929"/>
                  </a:cubicBezTo>
                  <a:cubicBezTo>
                    <a:pt x="2766" y="2859"/>
                    <a:pt x="2830" y="2720"/>
                    <a:pt x="2868" y="2661"/>
                  </a:cubicBezTo>
                  <a:cubicBezTo>
                    <a:pt x="2947" y="2536"/>
                    <a:pt x="3179" y="2338"/>
                    <a:pt x="3298" y="2246"/>
                  </a:cubicBezTo>
                  <a:cubicBezTo>
                    <a:pt x="3453" y="2129"/>
                    <a:pt x="3818" y="1967"/>
                    <a:pt x="3967" y="1840"/>
                  </a:cubicBezTo>
                  <a:cubicBezTo>
                    <a:pt x="4109" y="1719"/>
                    <a:pt x="4288" y="1382"/>
                    <a:pt x="4445" y="1277"/>
                  </a:cubicBezTo>
                  <a:cubicBezTo>
                    <a:pt x="4507" y="1235"/>
                    <a:pt x="4662" y="1206"/>
                    <a:pt x="4734" y="1178"/>
                  </a:cubicBezTo>
                  <a:cubicBezTo>
                    <a:pt x="4855" y="1132"/>
                    <a:pt x="5161" y="1094"/>
                    <a:pt x="5212" y="981"/>
                  </a:cubicBezTo>
                  <a:cubicBezTo>
                    <a:pt x="5250" y="898"/>
                    <a:pt x="5167" y="674"/>
                    <a:pt x="5078" y="640"/>
                  </a:cubicBezTo>
                  <a:cubicBezTo>
                    <a:pt x="5027" y="623"/>
                    <a:pt x="4936" y="726"/>
                    <a:pt x="4881" y="734"/>
                  </a:cubicBezTo>
                  <a:cubicBezTo>
                    <a:pt x="4827" y="740"/>
                    <a:pt x="4698" y="730"/>
                    <a:pt x="4670" y="686"/>
                  </a:cubicBezTo>
                  <a:cubicBezTo>
                    <a:pt x="4623" y="615"/>
                    <a:pt x="4719" y="430"/>
                    <a:pt x="4768" y="359"/>
                  </a:cubicBezTo>
                  <a:cubicBezTo>
                    <a:pt x="4842" y="250"/>
                    <a:pt x="5023" y="113"/>
                    <a:pt x="5182" y="0"/>
                  </a:cubicBezTo>
                  <a:cubicBezTo>
                    <a:pt x="5276" y="34"/>
                    <a:pt x="5399" y="79"/>
                    <a:pt x="5456" y="99"/>
                  </a:cubicBezTo>
                  <a:cubicBezTo>
                    <a:pt x="5556" y="131"/>
                    <a:pt x="5781" y="153"/>
                    <a:pt x="5862" y="216"/>
                  </a:cubicBezTo>
                  <a:cubicBezTo>
                    <a:pt x="5919" y="262"/>
                    <a:pt x="5977" y="397"/>
                    <a:pt x="6000" y="462"/>
                  </a:cubicBezTo>
                  <a:cubicBezTo>
                    <a:pt x="6021" y="529"/>
                    <a:pt x="6002" y="674"/>
                    <a:pt x="6030" y="738"/>
                  </a:cubicBezTo>
                  <a:cubicBezTo>
                    <a:pt x="6060" y="805"/>
                    <a:pt x="6187" y="904"/>
                    <a:pt x="6221" y="970"/>
                  </a:cubicBezTo>
                  <a:cubicBezTo>
                    <a:pt x="6249" y="1023"/>
                    <a:pt x="6259" y="1148"/>
                    <a:pt x="6285" y="1206"/>
                  </a:cubicBezTo>
                  <a:cubicBezTo>
                    <a:pt x="6313" y="1273"/>
                    <a:pt x="6370" y="1416"/>
                    <a:pt x="6432" y="1461"/>
                  </a:cubicBezTo>
                  <a:cubicBezTo>
                    <a:pt x="6478" y="1495"/>
                    <a:pt x="6606" y="1529"/>
                    <a:pt x="6663" y="1515"/>
                  </a:cubicBezTo>
                  <a:cubicBezTo>
                    <a:pt x="6710" y="1503"/>
                    <a:pt x="6761" y="1412"/>
                    <a:pt x="6806" y="1396"/>
                  </a:cubicBezTo>
                  <a:cubicBezTo>
                    <a:pt x="6895" y="1368"/>
                    <a:pt x="7097" y="1376"/>
                    <a:pt x="7175" y="1422"/>
                  </a:cubicBezTo>
                  <a:cubicBezTo>
                    <a:pt x="7211" y="1441"/>
                    <a:pt x="7235" y="1527"/>
                    <a:pt x="7264" y="1554"/>
                  </a:cubicBezTo>
                  <a:cubicBezTo>
                    <a:pt x="7318" y="1602"/>
                    <a:pt x="7473" y="1646"/>
                    <a:pt x="7519" y="1701"/>
                  </a:cubicBezTo>
                  <a:cubicBezTo>
                    <a:pt x="7566" y="1757"/>
                    <a:pt x="7577" y="1905"/>
                    <a:pt x="7613" y="1967"/>
                  </a:cubicBezTo>
                  <a:cubicBezTo>
                    <a:pt x="7649" y="2024"/>
                    <a:pt x="7728" y="2159"/>
                    <a:pt x="7798" y="2169"/>
                  </a:cubicBezTo>
                  <a:cubicBezTo>
                    <a:pt x="7842" y="2175"/>
                    <a:pt x="7904" y="2092"/>
                    <a:pt x="7946" y="2080"/>
                  </a:cubicBezTo>
                  <a:cubicBezTo>
                    <a:pt x="8046" y="2052"/>
                    <a:pt x="8261" y="2064"/>
                    <a:pt x="8363" y="2080"/>
                  </a:cubicBezTo>
                  <a:cubicBezTo>
                    <a:pt x="8495" y="2102"/>
                    <a:pt x="8739" y="2215"/>
                    <a:pt x="8869" y="2246"/>
                  </a:cubicBezTo>
                  <a:cubicBezTo>
                    <a:pt x="8958" y="2268"/>
                    <a:pt x="9147" y="2276"/>
                    <a:pt x="9234" y="2306"/>
                  </a:cubicBezTo>
                  <a:cubicBezTo>
                    <a:pt x="9287" y="2324"/>
                    <a:pt x="9372" y="2405"/>
                    <a:pt x="9430" y="2409"/>
                  </a:cubicBezTo>
                  <a:cubicBezTo>
                    <a:pt x="9485" y="2413"/>
                    <a:pt x="9587" y="2350"/>
                    <a:pt x="9640" y="2330"/>
                  </a:cubicBezTo>
                  <a:cubicBezTo>
                    <a:pt x="9727" y="2300"/>
                    <a:pt x="9901" y="2229"/>
                    <a:pt x="9993" y="2213"/>
                  </a:cubicBezTo>
                  <a:cubicBezTo>
                    <a:pt x="10082" y="2197"/>
                    <a:pt x="10269" y="2175"/>
                    <a:pt x="10358" y="2197"/>
                  </a:cubicBezTo>
                  <a:cubicBezTo>
                    <a:pt x="10466" y="2227"/>
                    <a:pt x="10649" y="2365"/>
                    <a:pt x="10732" y="2439"/>
                  </a:cubicBezTo>
                  <a:cubicBezTo>
                    <a:pt x="10819" y="2514"/>
                    <a:pt x="10932" y="2716"/>
                    <a:pt x="11027" y="2784"/>
                  </a:cubicBezTo>
                  <a:cubicBezTo>
                    <a:pt x="11093" y="2829"/>
                    <a:pt x="11250" y="2897"/>
                    <a:pt x="11333" y="2901"/>
                  </a:cubicBezTo>
                  <a:cubicBezTo>
                    <a:pt x="11410" y="2905"/>
                    <a:pt x="11580" y="2869"/>
                    <a:pt x="11629" y="2812"/>
                  </a:cubicBezTo>
                  <a:cubicBezTo>
                    <a:pt x="11669" y="2766"/>
                    <a:pt x="11622" y="2625"/>
                    <a:pt x="11661" y="2576"/>
                  </a:cubicBezTo>
                  <a:cubicBezTo>
                    <a:pt x="11692" y="2536"/>
                    <a:pt x="11820" y="2530"/>
                    <a:pt x="11856" y="2492"/>
                  </a:cubicBezTo>
                  <a:cubicBezTo>
                    <a:pt x="11881" y="2467"/>
                    <a:pt x="11875" y="2375"/>
                    <a:pt x="11909" y="2355"/>
                  </a:cubicBezTo>
                  <a:cubicBezTo>
                    <a:pt x="11937" y="2338"/>
                    <a:pt x="12009" y="2357"/>
                    <a:pt x="12041" y="2365"/>
                  </a:cubicBezTo>
                  <a:cubicBezTo>
                    <a:pt x="12113" y="2381"/>
                    <a:pt x="12241" y="2461"/>
                    <a:pt x="12315" y="2472"/>
                  </a:cubicBezTo>
                  <a:cubicBezTo>
                    <a:pt x="12377" y="2484"/>
                    <a:pt x="12508" y="2482"/>
                    <a:pt x="12568" y="2463"/>
                  </a:cubicBezTo>
                  <a:cubicBezTo>
                    <a:pt x="12676" y="2429"/>
                    <a:pt x="12846" y="2278"/>
                    <a:pt x="12942" y="2223"/>
                  </a:cubicBezTo>
                  <a:cubicBezTo>
                    <a:pt x="13010" y="2185"/>
                    <a:pt x="13156" y="2131"/>
                    <a:pt x="13216" y="2084"/>
                  </a:cubicBezTo>
                  <a:cubicBezTo>
                    <a:pt x="13258" y="2052"/>
                    <a:pt x="13301" y="1937"/>
                    <a:pt x="13354" y="1923"/>
                  </a:cubicBezTo>
                  <a:cubicBezTo>
                    <a:pt x="13405" y="1907"/>
                    <a:pt x="13515" y="1959"/>
                    <a:pt x="13560" y="1987"/>
                  </a:cubicBezTo>
                  <a:cubicBezTo>
                    <a:pt x="13611" y="2018"/>
                    <a:pt x="13662" y="2153"/>
                    <a:pt x="13724" y="2163"/>
                  </a:cubicBezTo>
                  <a:cubicBezTo>
                    <a:pt x="13796" y="2175"/>
                    <a:pt x="13911" y="2050"/>
                    <a:pt x="13981" y="2036"/>
                  </a:cubicBezTo>
                  <a:cubicBezTo>
                    <a:pt x="14081" y="2014"/>
                    <a:pt x="14297" y="2098"/>
                    <a:pt x="14389" y="2056"/>
                  </a:cubicBezTo>
                  <a:cubicBezTo>
                    <a:pt x="14499" y="2005"/>
                    <a:pt x="14616" y="1779"/>
                    <a:pt x="14673" y="1677"/>
                  </a:cubicBezTo>
                  <a:cubicBezTo>
                    <a:pt x="14716" y="1598"/>
                    <a:pt x="14784" y="1434"/>
                    <a:pt x="14799" y="1348"/>
                  </a:cubicBezTo>
                  <a:cubicBezTo>
                    <a:pt x="14811" y="1283"/>
                    <a:pt x="14775" y="1148"/>
                    <a:pt x="14799" y="1087"/>
                  </a:cubicBezTo>
                  <a:cubicBezTo>
                    <a:pt x="14831" y="1003"/>
                    <a:pt x="15013" y="896"/>
                    <a:pt x="15037" y="811"/>
                  </a:cubicBezTo>
                  <a:cubicBezTo>
                    <a:pt x="15060" y="732"/>
                    <a:pt x="14986" y="565"/>
                    <a:pt x="14979" y="482"/>
                  </a:cubicBezTo>
                  <a:cubicBezTo>
                    <a:pt x="14973" y="416"/>
                    <a:pt x="14958" y="284"/>
                    <a:pt x="14979" y="222"/>
                  </a:cubicBezTo>
                  <a:cubicBezTo>
                    <a:pt x="14992" y="176"/>
                    <a:pt x="15043" y="87"/>
                    <a:pt x="15088" y="63"/>
                  </a:cubicBezTo>
                  <a:cubicBezTo>
                    <a:pt x="15137" y="40"/>
                    <a:pt x="15253" y="54"/>
                    <a:pt x="15307" y="63"/>
                  </a:cubicBezTo>
                  <a:cubicBezTo>
                    <a:pt x="15426" y="87"/>
                    <a:pt x="15638" y="200"/>
                    <a:pt x="15748" y="248"/>
                  </a:cubicBezTo>
                  <a:cubicBezTo>
                    <a:pt x="15863" y="295"/>
                    <a:pt x="16078" y="418"/>
                    <a:pt x="16199" y="444"/>
                  </a:cubicBezTo>
                  <a:cubicBezTo>
                    <a:pt x="16356" y="476"/>
                    <a:pt x="16679" y="446"/>
                    <a:pt x="16841" y="444"/>
                  </a:cubicBezTo>
                  <a:cubicBezTo>
                    <a:pt x="16981" y="444"/>
                    <a:pt x="17270" y="393"/>
                    <a:pt x="17402" y="438"/>
                  </a:cubicBezTo>
                  <a:cubicBezTo>
                    <a:pt x="17525" y="478"/>
                    <a:pt x="17697" y="682"/>
                    <a:pt x="17803" y="751"/>
                  </a:cubicBezTo>
                  <a:cubicBezTo>
                    <a:pt x="17922" y="831"/>
                    <a:pt x="18164" y="991"/>
                    <a:pt x="18302" y="1035"/>
                  </a:cubicBezTo>
                  <a:cubicBezTo>
                    <a:pt x="18413" y="1069"/>
                    <a:pt x="18651" y="1087"/>
                    <a:pt x="18768" y="1073"/>
                  </a:cubicBezTo>
                  <a:cubicBezTo>
                    <a:pt x="18831" y="1067"/>
                    <a:pt x="18953" y="1029"/>
                    <a:pt x="19061" y="989"/>
                  </a:cubicBezTo>
                  <a:cubicBezTo>
                    <a:pt x="19050" y="1029"/>
                    <a:pt x="19040" y="1063"/>
                    <a:pt x="19035" y="1092"/>
                  </a:cubicBezTo>
                  <a:cubicBezTo>
                    <a:pt x="18982" y="1334"/>
                    <a:pt x="18914" y="1830"/>
                    <a:pt x="18942" y="2076"/>
                  </a:cubicBezTo>
                  <a:cubicBezTo>
                    <a:pt x="18959" y="2217"/>
                    <a:pt x="19050" y="2488"/>
                    <a:pt x="19118" y="2613"/>
                  </a:cubicBezTo>
                  <a:cubicBezTo>
                    <a:pt x="19163" y="2695"/>
                    <a:pt x="19276" y="2845"/>
                    <a:pt x="19350" y="2901"/>
                  </a:cubicBezTo>
                  <a:cubicBezTo>
                    <a:pt x="19412" y="2946"/>
                    <a:pt x="19573" y="2980"/>
                    <a:pt x="19639" y="3020"/>
                  </a:cubicBezTo>
                  <a:cubicBezTo>
                    <a:pt x="19726" y="3073"/>
                    <a:pt x="19856" y="3238"/>
                    <a:pt x="19949" y="3283"/>
                  </a:cubicBezTo>
                  <a:cubicBezTo>
                    <a:pt x="19960" y="3287"/>
                    <a:pt x="19972" y="3293"/>
                    <a:pt x="19987" y="3299"/>
                  </a:cubicBezTo>
                  <a:cubicBezTo>
                    <a:pt x="19987" y="3333"/>
                    <a:pt x="19989" y="3367"/>
                    <a:pt x="19992" y="3385"/>
                  </a:cubicBezTo>
                  <a:cubicBezTo>
                    <a:pt x="20002" y="3476"/>
                    <a:pt x="20053" y="3650"/>
                    <a:pt x="20085" y="3737"/>
                  </a:cubicBezTo>
                  <a:cubicBezTo>
                    <a:pt x="20130" y="3856"/>
                    <a:pt x="20264" y="4079"/>
                    <a:pt x="20308" y="4199"/>
                  </a:cubicBezTo>
                  <a:cubicBezTo>
                    <a:pt x="20349" y="4314"/>
                    <a:pt x="20427" y="4550"/>
                    <a:pt x="20423" y="4671"/>
                  </a:cubicBezTo>
                  <a:cubicBezTo>
                    <a:pt x="20421" y="4784"/>
                    <a:pt x="20308" y="4997"/>
                    <a:pt x="20298" y="5108"/>
                  </a:cubicBezTo>
                  <a:cubicBezTo>
                    <a:pt x="20285" y="5225"/>
                    <a:pt x="20304" y="5458"/>
                    <a:pt x="20340" y="5572"/>
                  </a:cubicBezTo>
                  <a:cubicBezTo>
                    <a:pt x="20402" y="5764"/>
                    <a:pt x="20652" y="6099"/>
                    <a:pt x="20750" y="6279"/>
                  </a:cubicBezTo>
                  <a:cubicBezTo>
                    <a:pt x="20829" y="6418"/>
                    <a:pt x="20958" y="6710"/>
                    <a:pt x="21045" y="6844"/>
                  </a:cubicBezTo>
                  <a:cubicBezTo>
                    <a:pt x="21116" y="6951"/>
                    <a:pt x="21303" y="7138"/>
                    <a:pt x="21368" y="7247"/>
                  </a:cubicBezTo>
                  <a:cubicBezTo>
                    <a:pt x="21443" y="7372"/>
                    <a:pt x="21583" y="7636"/>
                    <a:pt x="21596" y="7778"/>
                  </a:cubicBezTo>
                  <a:close/>
                </a:path>
              </a:pathLst>
            </a:custGeom>
            <a:solidFill>
              <a:schemeClr val="accent4"/>
            </a:solidFill>
            <a:ln w="3175" cap="flat">
              <a:solidFill>
                <a:schemeClr val="bg1"/>
              </a:solidFill>
              <a:prstDash val="solid"/>
              <a:miter lim="800000"/>
              <a:headEnd/>
              <a:tailEnd/>
            </a:ln>
          </p:spPr>
          <p:txBody>
            <a:bodyPr lIns="91436" tIns="91436" rIns="91436" bIns="91436"/>
            <a:lstStyle/>
            <a:p>
              <a:endParaRPr lang="es-CO" sz="11401"/>
            </a:p>
          </p:txBody>
        </p:sp>
        <p:sp>
          <p:nvSpPr>
            <p:cNvPr id="65" name="Shape 1053"/>
            <p:cNvSpPr>
              <a:spLocks/>
            </p:cNvSpPr>
            <p:nvPr/>
          </p:nvSpPr>
          <p:spPr bwMode="auto">
            <a:xfrm>
              <a:off x="376285" y="1219796"/>
              <a:ext cx="627252" cy="1483277"/>
            </a:xfrm>
            <a:custGeom>
              <a:avLst/>
              <a:gdLst>
                <a:gd name="T0" fmla="*/ 2147483646 w 21600"/>
                <a:gd name="T1" fmla="*/ 2147483646 h 21589"/>
                <a:gd name="T2" fmla="*/ 2147483646 w 21600"/>
                <a:gd name="T3" fmla="*/ 2147483646 h 21589"/>
                <a:gd name="T4" fmla="*/ 2147483646 w 21600"/>
                <a:gd name="T5" fmla="*/ 2147483646 h 21589"/>
                <a:gd name="T6" fmla="*/ 2147483646 w 2160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89" extrusionOk="0">
                  <a:moveTo>
                    <a:pt x="21600" y="14728"/>
                  </a:moveTo>
                  <a:cubicBezTo>
                    <a:pt x="21520" y="14742"/>
                    <a:pt x="21435" y="14758"/>
                    <a:pt x="21376" y="14765"/>
                  </a:cubicBezTo>
                  <a:cubicBezTo>
                    <a:pt x="21274" y="14777"/>
                    <a:pt x="21062" y="14786"/>
                    <a:pt x="20958" y="14795"/>
                  </a:cubicBezTo>
                  <a:cubicBezTo>
                    <a:pt x="20846" y="14804"/>
                    <a:pt x="20615" y="14813"/>
                    <a:pt x="20515" y="14834"/>
                  </a:cubicBezTo>
                  <a:cubicBezTo>
                    <a:pt x="20379" y="14864"/>
                    <a:pt x="20191" y="14974"/>
                    <a:pt x="20065" y="15011"/>
                  </a:cubicBezTo>
                  <a:cubicBezTo>
                    <a:pt x="19950" y="15045"/>
                    <a:pt x="19692" y="15094"/>
                    <a:pt x="19563" y="15121"/>
                  </a:cubicBezTo>
                  <a:cubicBezTo>
                    <a:pt x="19432" y="15148"/>
                    <a:pt x="19155" y="15191"/>
                    <a:pt x="19026" y="15220"/>
                  </a:cubicBezTo>
                  <a:cubicBezTo>
                    <a:pt x="18928" y="15242"/>
                    <a:pt x="18726" y="15284"/>
                    <a:pt x="18653" y="15319"/>
                  </a:cubicBezTo>
                  <a:cubicBezTo>
                    <a:pt x="18539" y="15376"/>
                    <a:pt x="18412" y="15517"/>
                    <a:pt x="18371" y="15588"/>
                  </a:cubicBezTo>
                  <a:cubicBezTo>
                    <a:pt x="18315" y="15692"/>
                    <a:pt x="18305" y="15908"/>
                    <a:pt x="18332" y="16013"/>
                  </a:cubicBezTo>
                  <a:cubicBezTo>
                    <a:pt x="18349" y="16086"/>
                    <a:pt x="18444" y="16229"/>
                    <a:pt x="18500" y="16299"/>
                  </a:cubicBezTo>
                  <a:cubicBezTo>
                    <a:pt x="18549" y="16357"/>
                    <a:pt x="18704" y="16467"/>
                    <a:pt x="18734" y="16528"/>
                  </a:cubicBezTo>
                  <a:cubicBezTo>
                    <a:pt x="18760" y="16577"/>
                    <a:pt x="18700" y="16683"/>
                    <a:pt x="18743" y="16730"/>
                  </a:cubicBezTo>
                  <a:cubicBezTo>
                    <a:pt x="18777" y="16769"/>
                    <a:pt x="18931" y="16826"/>
                    <a:pt x="19001" y="16856"/>
                  </a:cubicBezTo>
                  <a:cubicBezTo>
                    <a:pt x="19096" y="16897"/>
                    <a:pt x="19303" y="16973"/>
                    <a:pt x="19403" y="17012"/>
                  </a:cubicBezTo>
                  <a:cubicBezTo>
                    <a:pt x="19459" y="17034"/>
                    <a:pt x="19556" y="17087"/>
                    <a:pt x="19627" y="17099"/>
                  </a:cubicBezTo>
                  <a:cubicBezTo>
                    <a:pt x="19668" y="17106"/>
                    <a:pt x="19743" y="17107"/>
                    <a:pt x="19809" y="17104"/>
                  </a:cubicBezTo>
                  <a:cubicBezTo>
                    <a:pt x="19770" y="17173"/>
                    <a:pt x="19690" y="17310"/>
                    <a:pt x="19636" y="17362"/>
                  </a:cubicBezTo>
                  <a:cubicBezTo>
                    <a:pt x="19563" y="17437"/>
                    <a:pt x="19386" y="17580"/>
                    <a:pt x="19262" y="17641"/>
                  </a:cubicBezTo>
                  <a:cubicBezTo>
                    <a:pt x="19145" y="17700"/>
                    <a:pt x="18858" y="17796"/>
                    <a:pt x="18697" y="17834"/>
                  </a:cubicBezTo>
                  <a:cubicBezTo>
                    <a:pt x="18546" y="17870"/>
                    <a:pt x="18196" y="17900"/>
                    <a:pt x="18043" y="17936"/>
                  </a:cubicBezTo>
                  <a:cubicBezTo>
                    <a:pt x="17872" y="17973"/>
                    <a:pt x="17553" y="18065"/>
                    <a:pt x="17425" y="18124"/>
                  </a:cubicBezTo>
                  <a:cubicBezTo>
                    <a:pt x="17201" y="18228"/>
                    <a:pt x="16914" y="18483"/>
                    <a:pt x="16746" y="18602"/>
                  </a:cubicBezTo>
                  <a:cubicBezTo>
                    <a:pt x="16643" y="18673"/>
                    <a:pt x="16422" y="18810"/>
                    <a:pt x="16347" y="18886"/>
                  </a:cubicBezTo>
                  <a:cubicBezTo>
                    <a:pt x="16303" y="18928"/>
                    <a:pt x="16254" y="19020"/>
                    <a:pt x="16225" y="19065"/>
                  </a:cubicBezTo>
                  <a:cubicBezTo>
                    <a:pt x="16193" y="19116"/>
                    <a:pt x="16140" y="19220"/>
                    <a:pt x="16101" y="19270"/>
                  </a:cubicBezTo>
                  <a:cubicBezTo>
                    <a:pt x="16059" y="19322"/>
                    <a:pt x="15969" y="19426"/>
                    <a:pt x="15906" y="19476"/>
                  </a:cubicBezTo>
                  <a:cubicBezTo>
                    <a:pt x="15855" y="19515"/>
                    <a:pt x="15758" y="19603"/>
                    <a:pt x="15660" y="19624"/>
                  </a:cubicBezTo>
                  <a:cubicBezTo>
                    <a:pt x="15590" y="19640"/>
                    <a:pt x="15420" y="19619"/>
                    <a:pt x="15339" y="19624"/>
                  </a:cubicBezTo>
                  <a:cubicBezTo>
                    <a:pt x="15286" y="19628"/>
                    <a:pt x="15162" y="19634"/>
                    <a:pt x="15130" y="19652"/>
                  </a:cubicBezTo>
                  <a:cubicBezTo>
                    <a:pt x="15062" y="19693"/>
                    <a:pt x="15142" y="19801"/>
                    <a:pt x="15149" y="19850"/>
                  </a:cubicBezTo>
                  <a:cubicBezTo>
                    <a:pt x="15157" y="19884"/>
                    <a:pt x="15149" y="19954"/>
                    <a:pt x="15181" y="19985"/>
                  </a:cubicBezTo>
                  <a:cubicBezTo>
                    <a:pt x="15218" y="20021"/>
                    <a:pt x="15390" y="20068"/>
                    <a:pt x="15424" y="20104"/>
                  </a:cubicBezTo>
                  <a:cubicBezTo>
                    <a:pt x="15454" y="20136"/>
                    <a:pt x="15437" y="20207"/>
                    <a:pt x="15439" y="20241"/>
                  </a:cubicBezTo>
                  <a:cubicBezTo>
                    <a:pt x="15444" y="20277"/>
                    <a:pt x="15432" y="20352"/>
                    <a:pt x="15456" y="20388"/>
                  </a:cubicBezTo>
                  <a:cubicBezTo>
                    <a:pt x="15483" y="20429"/>
                    <a:pt x="15568" y="20511"/>
                    <a:pt x="15646" y="20539"/>
                  </a:cubicBezTo>
                  <a:cubicBezTo>
                    <a:pt x="15714" y="20565"/>
                    <a:pt x="15911" y="20578"/>
                    <a:pt x="15996" y="20594"/>
                  </a:cubicBezTo>
                  <a:cubicBezTo>
                    <a:pt x="16081" y="20610"/>
                    <a:pt x="16274" y="20637"/>
                    <a:pt x="16330" y="20668"/>
                  </a:cubicBezTo>
                  <a:cubicBezTo>
                    <a:pt x="16383" y="20698"/>
                    <a:pt x="16432" y="20778"/>
                    <a:pt x="16407" y="20814"/>
                  </a:cubicBezTo>
                  <a:cubicBezTo>
                    <a:pt x="16381" y="20851"/>
                    <a:pt x="16215" y="20899"/>
                    <a:pt x="16140" y="20923"/>
                  </a:cubicBezTo>
                  <a:cubicBezTo>
                    <a:pt x="16072" y="20945"/>
                    <a:pt x="15918" y="20981"/>
                    <a:pt x="15838" y="20996"/>
                  </a:cubicBezTo>
                  <a:cubicBezTo>
                    <a:pt x="15758" y="21011"/>
                    <a:pt x="15578" y="21028"/>
                    <a:pt x="15500" y="21046"/>
                  </a:cubicBezTo>
                  <a:cubicBezTo>
                    <a:pt x="15398" y="21070"/>
                    <a:pt x="15222" y="21134"/>
                    <a:pt x="15137" y="21167"/>
                  </a:cubicBezTo>
                  <a:cubicBezTo>
                    <a:pt x="15045" y="21204"/>
                    <a:pt x="14904" y="21295"/>
                    <a:pt x="14799" y="21327"/>
                  </a:cubicBezTo>
                  <a:cubicBezTo>
                    <a:pt x="14719" y="21351"/>
                    <a:pt x="14529" y="21385"/>
                    <a:pt x="14432" y="21394"/>
                  </a:cubicBezTo>
                  <a:cubicBezTo>
                    <a:pt x="14334" y="21402"/>
                    <a:pt x="14130" y="21385"/>
                    <a:pt x="14033" y="21394"/>
                  </a:cubicBezTo>
                  <a:cubicBezTo>
                    <a:pt x="13955" y="21400"/>
                    <a:pt x="13809" y="21428"/>
                    <a:pt x="13743" y="21446"/>
                  </a:cubicBezTo>
                  <a:cubicBezTo>
                    <a:pt x="13636" y="21474"/>
                    <a:pt x="13478" y="21561"/>
                    <a:pt x="13361" y="21578"/>
                  </a:cubicBezTo>
                  <a:cubicBezTo>
                    <a:pt x="13213" y="21600"/>
                    <a:pt x="12889" y="21584"/>
                    <a:pt x="12733" y="21578"/>
                  </a:cubicBezTo>
                  <a:cubicBezTo>
                    <a:pt x="12650" y="21575"/>
                    <a:pt x="12470" y="21574"/>
                    <a:pt x="12407" y="21553"/>
                  </a:cubicBezTo>
                  <a:cubicBezTo>
                    <a:pt x="12332" y="21529"/>
                    <a:pt x="12315" y="21439"/>
                    <a:pt x="12256" y="21408"/>
                  </a:cubicBezTo>
                  <a:cubicBezTo>
                    <a:pt x="12152" y="21354"/>
                    <a:pt x="11872" y="21266"/>
                    <a:pt x="11711" y="21242"/>
                  </a:cubicBezTo>
                  <a:cubicBezTo>
                    <a:pt x="11587" y="21224"/>
                    <a:pt x="11285" y="21265"/>
                    <a:pt x="11181" y="21232"/>
                  </a:cubicBezTo>
                  <a:cubicBezTo>
                    <a:pt x="11115" y="21211"/>
                    <a:pt x="11120" y="21131"/>
                    <a:pt x="11076" y="21102"/>
                  </a:cubicBezTo>
                  <a:cubicBezTo>
                    <a:pt x="11042" y="21080"/>
                    <a:pt x="10950" y="21039"/>
                    <a:pt x="10891" y="21028"/>
                  </a:cubicBezTo>
                  <a:cubicBezTo>
                    <a:pt x="10818" y="21015"/>
                    <a:pt x="10653" y="21013"/>
                    <a:pt x="10575" y="21018"/>
                  </a:cubicBezTo>
                  <a:cubicBezTo>
                    <a:pt x="10509" y="21023"/>
                    <a:pt x="10390" y="21052"/>
                    <a:pt x="10329" y="21063"/>
                  </a:cubicBezTo>
                  <a:cubicBezTo>
                    <a:pt x="10261" y="21074"/>
                    <a:pt x="10127" y="21100"/>
                    <a:pt x="10057" y="21105"/>
                  </a:cubicBezTo>
                  <a:cubicBezTo>
                    <a:pt x="9967" y="21111"/>
                    <a:pt x="9784" y="21105"/>
                    <a:pt x="9694" y="21100"/>
                  </a:cubicBezTo>
                  <a:cubicBezTo>
                    <a:pt x="9606" y="21095"/>
                    <a:pt x="9419" y="21085"/>
                    <a:pt x="9349" y="21063"/>
                  </a:cubicBezTo>
                  <a:cubicBezTo>
                    <a:pt x="9300" y="21047"/>
                    <a:pt x="9271" y="20992"/>
                    <a:pt x="9229" y="20973"/>
                  </a:cubicBezTo>
                  <a:cubicBezTo>
                    <a:pt x="9144" y="20933"/>
                    <a:pt x="8925" y="20874"/>
                    <a:pt x="8811" y="20853"/>
                  </a:cubicBezTo>
                  <a:cubicBezTo>
                    <a:pt x="8704" y="20833"/>
                    <a:pt x="8473" y="20815"/>
                    <a:pt x="8358" y="20810"/>
                  </a:cubicBezTo>
                  <a:cubicBezTo>
                    <a:pt x="8278" y="20806"/>
                    <a:pt x="8115" y="20803"/>
                    <a:pt x="8037" y="20811"/>
                  </a:cubicBezTo>
                  <a:cubicBezTo>
                    <a:pt x="7984" y="20817"/>
                    <a:pt x="7896" y="20849"/>
                    <a:pt x="7842" y="20854"/>
                  </a:cubicBezTo>
                  <a:cubicBezTo>
                    <a:pt x="7791" y="20860"/>
                    <a:pt x="7682" y="20858"/>
                    <a:pt x="7628" y="20853"/>
                  </a:cubicBezTo>
                  <a:cubicBezTo>
                    <a:pt x="7546" y="20844"/>
                    <a:pt x="7365" y="20821"/>
                    <a:pt x="7314" y="20791"/>
                  </a:cubicBezTo>
                  <a:cubicBezTo>
                    <a:pt x="7278" y="20770"/>
                    <a:pt x="7288" y="20712"/>
                    <a:pt x="7288" y="20685"/>
                  </a:cubicBezTo>
                  <a:cubicBezTo>
                    <a:pt x="7288" y="20655"/>
                    <a:pt x="7336" y="20596"/>
                    <a:pt x="7314" y="20567"/>
                  </a:cubicBezTo>
                  <a:cubicBezTo>
                    <a:pt x="7305" y="20551"/>
                    <a:pt x="7254" y="20521"/>
                    <a:pt x="7215" y="20514"/>
                  </a:cubicBezTo>
                  <a:cubicBezTo>
                    <a:pt x="7181" y="20509"/>
                    <a:pt x="7103" y="20516"/>
                    <a:pt x="7073" y="20524"/>
                  </a:cubicBezTo>
                  <a:cubicBezTo>
                    <a:pt x="7037" y="20534"/>
                    <a:pt x="6991" y="20565"/>
                    <a:pt x="6976" y="20582"/>
                  </a:cubicBezTo>
                  <a:cubicBezTo>
                    <a:pt x="6954" y="20611"/>
                    <a:pt x="6996" y="20675"/>
                    <a:pt x="6976" y="20704"/>
                  </a:cubicBezTo>
                  <a:cubicBezTo>
                    <a:pt x="6957" y="20737"/>
                    <a:pt x="6879" y="20796"/>
                    <a:pt x="6823" y="20820"/>
                  </a:cubicBezTo>
                  <a:cubicBezTo>
                    <a:pt x="6794" y="20832"/>
                    <a:pt x="6716" y="20858"/>
                    <a:pt x="6674" y="20854"/>
                  </a:cubicBezTo>
                  <a:cubicBezTo>
                    <a:pt x="6616" y="20849"/>
                    <a:pt x="6555" y="20799"/>
                    <a:pt x="6531" y="20777"/>
                  </a:cubicBezTo>
                  <a:cubicBezTo>
                    <a:pt x="6511" y="20760"/>
                    <a:pt x="6524" y="20717"/>
                    <a:pt x="6494" y="20703"/>
                  </a:cubicBezTo>
                  <a:cubicBezTo>
                    <a:pt x="6446" y="20682"/>
                    <a:pt x="6295" y="20671"/>
                    <a:pt x="6227" y="20675"/>
                  </a:cubicBezTo>
                  <a:cubicBezTo>
                    <a:pt x="6171" y="20678"/>
                    <a:pt x="6066" y="20701"/>
                    <a:pt x="6030" y="20720"/>
                  </a:cubicBezTo>
                  <a:cubicBezTo>
                    <a:pt x="5996" y="20738"/>
                    <a:pt x="5988" y="20787"/>
                    <a:pt x="5966" y="20808"/>
                  </a:cubicBezTo>
                  <a:cubicBezTo>
                    <a:pt x="5949" y="20824"/>
                    <a:pt x="5913" y="20857"/>
                    <a:pt x="5876" y="20868"/>
                  </a:cubicBezTo>
                  <a:cubicBezTo>
                    <a:pt x="5825" y="20883"/>
                    <a:pt x="5684" y="20880"/>
                    <a:pt x="5623" y="20891"/>
                  </a:cubicBezTo>
                  <a:cubicBezTo>
                    <a:pt x="5582" y="20898"/>
                    <a:pt x="5519" y="20925"/>
                    <a:pt x="5477" y="20932"/>
                  </a:cubicBezTo>
                  <a:cubicBezTo>
                    <a:pt x="5433" y="20940"/>
                    <a:pt x="5324" y="20934"/>
                    <a:pt x="5285" y="20947"/>
                  </a:cubicBezTo>
                  <a:cubicBezTo>
                    <a:pt x="5244" y="20961"/>
                    <a:pt x="5207" y="21008"/>
                    <a:pt x="5200" y="21031"/>
                  </a:cubicBezTo>
                  <a:cubicBezTo>
                    <a:pt x="5193" y="21058"/>
                    <a:pt x="5249" y="21112"/>
                    <a:pt x="5244" y="21140"/>
                  </a:cubicBezTo>
                  <a:cubicBezTo>
                    <a:pt x="5241" y="21160"/>
                    <a:pt x="5212" y="21202"/>
                    <a:pt x="5188" y="21234"/>
                  </a:cubicBezTo>
                  <a:cubicBezTo>
                    <a:pt x="5144" y="21223"/>
                    <a:pt x="5056" y="21217"/>
                    <a:pt x="5017" y="21222"/>
                  </a:cubicBezTo>
                  <a:cubicBezTo>
                    <a:pt x="4964" y="21229"/>
                    <a:pt x="4915" y="21282"/>
                    <a:pt x="4859" y="21287"/>
                  </a:cubicBezTo>
                  <a:cubicBezTo>
                    <a:pt x="4789" y="21293"/>
                    <a:pt x="4640" y="21264"/>
                    <a:pt x="4582" y="21245"/>
                  </a:cubicBezTo>
                  <a:cubicBezTo>
                    <a:pt x="4492" y="21213"/>
                    <a:pt x="4390" y="21124"/>
                    <a:pt x="4341" y="21080"/>
                  </a:cubicBezTo>
                  <a:cubicBezTo>
                    <a:pt x="4239" y="20990"/>
                    <a:pt x="4066" y="20802"/>
                    <a:pt x="4039" y="20703"/>
                  </a:cubicBezTo>
                  <a:cubicBezTo>
                    <a:pt x="4017" y="20611"/>
                    <a:pt x="4051" y="20420"/>
                    <a:pt x="4137" y="20335"/>
                  </a:cubicBezTo>
                  <a:cubicBezTo>
                    <a:pt x="4171" y="20302"/>
                    <a:pt x="4273" y="20235"/>
                    <a:pt x="4356" y="20222"/>
                  </a:cubicBezTo>
                  <a:cubicBezTo>
                    <a:pt x="4394" y="20216"/>
                    <a:pt x="4494" y="20223"/>
                    <a:pt x="4523" y="20236"/>
                  </a:cubicBezTo>
                  <a:cubicBezTo>
                    <a:pt x="4567" y="20255"/>
                    <a:pt x="4521" y="20317"/>
                    <a:pt x="4555" y="20338"/>
                  </a:cubicBezTo>
                  <a:cubicBezTo>
                    <a:pt x="4589" y="20358"/>
                    <a:pt x="4708" y="20390"/>
                    <a:pt x="4764" y="20385"/>
                  </a:cubicBezTo>
                  <a:cubicBezTo>
                    <a:pt x="4835" y="20378"/>
                    <a:pt x="4910" y="20319"/>
                    <a:pt x="4935" y="20292"/>
                  </a:cubicBezTo>
                  <a:cubicBezTo>
                    <a:pt x="4964" y="20259"/>
                    <a:pt x="4913" y="20183"/>
                    <a:pt x="4952" y="20152"/>
                  </a:cubicBezTo>
                  <a:cubicBezTo>
                    <a:pt x="4981" y="20128"/>
                    <a:pt x="5115" y="20106"/>
                    <a:pt x="5161" y="20086"/>
                  </a:cubicBezTo>
                  <a:cubicBezTo>
                    <a:pt x="5275" y="20036"/>
                    <a:pt x="5424" y="19910"/>
                    <a:pt x="5538" y="19860"/>
                  </a:cubicBezTo>
                  <a:cubicBezTo>
                    <a:pt x="5657" y="19809"/>
                    <a:pt x="5930" y="19718"/>
                    <a:pt x="6086" y="19687"/>
                  </a:cubicBezTo>
                  <a:cubicBezTo>
                    <a:pt x="6176" y="19670"/>
                    <a:pt x="6392" y="19675"/>
                    <a:pt x="6472" y="19651"/>
                  </a:cubicBezTo>
                  <a:cubicBezTo>
                    <a:pt x="6514" y="19639"/>
                    <a:pt x="6582" y="19602"/>
                    <a:pt x="6577" y="19581"/>
                  </a:cubicBezTo>
                  <a:cubicBezTo>
                    <a:pt x="6575" y="19563"/>
                    <a:pt x="6507" y="19532"/>
                    <a:pt x="6465" y="19525"/>
                  </a:cubicBezTo>
                  <a:cubicBezTo>
                    <a:pt x="6407" y="19515"/>
                    <a:pt x="6261" y="19547"/>
                    <a:pt x="6207" y="19532"/>
                  </a:cubicBezTo>
                  <a:cubicBezTo>
                    <a:pt x="6149" y="19515"/>
                    <a:pt x="6127" y="19449"/>
                    <a:pt x="6120" y="19418"/>
                  </a:cubicBezTo>
                  <a:cubicBezTo>
                    <a:pt x="6110" y="19383"/>
                    <a:pt x="6127" y="19309"/>
                    <a:pt x="6159" y="19276"/>
                  </a:cubicBezTo>
                  <a:cubicBezTo>
                    <a:pt x="6185" y="19249"/>
                    <a:pt x="6329" y="19213"/>
                    <a:pt x="6336" y="19183"/>
                  </a:cubicBezTo>
                  <a:cubicBezTo>
                    <a:pt x="6346" y="19150"/>
                    <a:pt x="6195" y="19096"/>
                    <a:pt x="6200" y="19064"/>
                  </a:cubicBezTo>
                  <a:cubicBezTo>
                    <a:pt x="6205" y="19022"/>
                    <a:pt x="6399" y="18963"/>
                    <a:pt x="6409" y="18920"/>
                  </a:cubicBezTo>
                  <a:cubicBezTo>
                    <a:pt x="6419" y="18875"/>
                    <a:pt x="6266" y="18794"/>
                    <a:pt x="6256" y="18748"/>
                  </a:cubicBezTo>
                  <a:cubicBezTo>
                    <a:pt x="6236" y="18657"/>
                    <a:pt x="6434" y="18481"/>
                    <a:pt x="6416" y="18389"/>
                  </a:cubicBezTo>
                  <a:cubicBezTo>
                    <a:pt x="6409" y="18347"/>
                    <a:pt x="6285" y="18273"/>
                    <a:pt x="6280" y="18231"/>
                  </a:cubicBezTo>
                  <a:cubicBezTo>
                    <a:pt x="6275" y="18200"/>
                    <a:pt x="6297" y="18131"/>
                    <a:pt x="6353" y="18111"/>
                  </a:cubicBezTo>
                  <a:cubicBezTo>
                    <a:pt x="6399" y="18093"/>
                    <a:pt x="6541" y="18089"/>
                    <a:pt x="6601" y="18094"/>
                  </a:cubicBezTo>
                  <a:cubicBezTo>
                    <a:pt x="6653" y="18099"/>
                    <a:pt x="6740" y="18124"/>
                    <a:pt x="6772" y="18140"/>
                  </a:cubicBezTo>
                  <a:cubicBezTo>
                    <a:pt x="6835" y="18175"/>
                    <a:pt x="6820" y="18276"/>
                    <a:pt x="6901" y="18304"/>
                  </a:cubicBezTo>
                  <a:cubicBezTo>
                    <a:pt x="6962" y="18324"/>
                    <a:pt x="7151" y="18340"/>
                    <a:pt x="7215" y="18320"/>
                  </a:cubicBezTo>
                  <a:cubicBezTo>
                    <a:pt x="7256" y="18307"/>
                    <a:pt x="7251" y="18256"/>
                    <a:pt x="7246" y="18234"/>
                  </a:cubicBezTo>
                  <a:cubicBezTo>
                    <a:pt x="7239" y="18188"/>
                    <a:pt x="7181" y="18095"/>
                    <a:pt x="7117" y="18058"/>
                  </a:cubicBezTo>
                  <a:cubicBezTo>
                    <a:pt x="7059" y="18023"/>
                    <a:pt x="6869" y="17981"/>
                    <a:pt x="6786" y="17955"/>
                  </a:cubicBezTo>
                  <a:cubicBezTo>
                    <a:pt x="6677" y="17920"/>
                    <a:pt x="6443" y="17853"/>
                    <a:pt x="6343" y="17812"/>
                  </a:cubicBezTo>
                  <a:cubicBezTo>
                    <a:pt x="6222" y="17761"/>
                    <a:pt x="5988" y="17650"/>
                    <a:pt x="5925" y="17583"/>
                  </a:cubicBezTo>
                  <a:cubicBezTo>
                    <a:pt x="5871" y="17527"/>
                    <a:pt x="5869" y="17404"/>
                    <a:pt x="5869" y="17344"/>
                  </a:cubicBezTo>
                  <a:cubicBezTo>
                    <a:pt x="5869" y="17306"/>
                    <a:pt x="5918" y="17230"/>
                    <a:pt x="5910" y="17192"/>
                  </a:cubicBezTo>
                  <a:cubicBezTo>
                    <a:pt x="5901" y="17146"/>
                    <a:pt x="5801" y="17063"/>
                    <a:pt x="5789" y="17019"/>
                  </a:cubicBezTo>
                  <a:cubicBezTo>
                    <a:pt x="5767" y="16946"/>
                    <a:pt x="5845" y="16797"/>
                    <a:pt x="5820" y="16724"/>
                  </a:cubicBezTo>
                  <a:cubicBezTo>
                    <a:pt x="5794" y="16640"/>
                    <a:pt x="5609" y="16488"/>
                    <a:pt x="5579" y="16405"/>
                  </a:cubicBezTo>
                  <a:cubicBezTo>
                    <a:pt x="5562" y="16362"/>
                    <a:pt x="5516" y="16267"/>
                    <a:pt x="5579" y="16232"/>
                  </a:cubicBezTo>
                  <a:cubicBezTo>
                    <a:pt x="5611" y="16214"/>
                    <a:pt x="5735" y="16210"/>
                    <a:pt x="5789" y="16206"/>
                  </a:cubicBezTo>
                  <a:cubicBezTo>
                    <a:pt x="5845" y="16202"/>
                    <a:pt x="5959" y="16205"/>
                    <a:pt x="6015" y="16199"/>
                  </a:cubicBezTo>
                  <a:cubicBezTo>
                    <a:pt x="6090" y="16191"/>
                    <a:pt x="6222" y="16157"/>
                    <a:pt x="6297" y="16146"/>
                  </a:cubicBezTo>
                  <a:cubicBezTo>
                    <a:pt x="6363" y="16137"/>
                    <a:pt x="6526" y="16143"/>
                    <a:pt x="6570" y="16119"/>
                  </a:cubicBezTo>
                  <a:cubicBezTo>
                    <a:pt x="6606" y="16100"/>
                    <a:pt x="6606" y="16042"/>
                    <a:pt x="6570" y="16023"/>
                  </a:cubicBezTo>
                  <a:cubicBezTo>
                    <a:pt x="6514" y="15995"/>
                    <a:pt x="6312" y="15984"/>
                    <a:pt x="6224" y="15990"/>
                  </a:cubicBezTo>
                  <a:cubicBezTo>
                    <a:pt x="6183" y="15993"/>
                    <a:pt x="6122" y="16017"/>
                    <a:pt x="6086" y="16026"/>
                  </a:cubicBezTo>
                  <a:cubicBezTo>
                    <a:pt x="6030" y="16042"/>
                    <a:pt x="5918" y="16095"/>
                    <a:pt x="5852" y="16086"/>
                  </a:cubicBezTo>
                  <a:cubicBezTo>
                    <a:pt x="5813" y="16080"/>
                    <a:pt x="5835" y="16027"/>
                    <a:pt x="5796" y="16020"/>
                  </a:cubicBezTo>
                  <a:cubicBezTo>
                    <a:pt x="5730" y="16007"/>
                    <a:pt x="5589" y="16080"/>
                    <a:pt x="5523" y="16066"/>
                  </a:cubicBezTo>
                  <a:cubicBezTo>
                    <a:pt x="5455" y="16052"/>
                    <a:pt x="5470" y="15975"/>
                    <a:pt x="5458" y="15944"/>
                  </a:cubicBezTo>
                  <a:cubicBezTo>
                    <a:pt x="5431" y="15874"/>
                    <a:pt x="5395" y="15735"/>
                    <a:pt x="5395" y="15665"/>
                  </a:cubicBezTo>
                  <a:cubicBezTo>
                    <a:pt x="5395" y="15639"/>
                    <a:pt x="5365" y="15574"/>
                    <a:pt x="5419" y="15558"/>
                  </a:cubicBezTo>
                  <a:cubicBezTo>
                    <a:pt x="5453" y="15548"/>
                    <a:pt x="5545" y="15565"/>
                    <a:pt x="5579" y="15575"/>
                  </a:cubicBezTo>
                  <a:cubicBezTo>
                    <a:pt x="5623" y="15589"/>
                    <a:pt x="5640" y="15647"/>
                    <a:pt x="5691" y="15655"/>
                  </a:cubicBezTo>
                  <a:cubicBezTo>
                    <a:pt x="5757" y="15666"/>
                    <a:pt x="5918" y="15645"/>
                    <a:pt x="5959" y="15621"/>
                  </a:cubicBezTo>
                  <a:cubicBezTo>
                    <a:pt x="6000" y="15597"/>
                    <a:pt x="5969" y="15530"/>
                    <a:pt x="5942" y="15502"/>
                  </a:cubicBezTo>
                  <a:cubicBezTo>
                    <a:pt x="5903" y="15461"/>
                    <a:pt x="5764" y="15386"/>
                    <a:pt x="5667" y="15366"/>
                  </a:cubicBezTo>
                  <a:cubicBezTo>
                    <a:pt x="5589" y="15350"/>
                    <a:pt x="5385" y="15387"/>
                    <a:pt x="5322" y="15362"/>
                  </a:cubicBezTo>
                  <a:cubicBezTo>
                    <a:pt x="5241" y="15332"/>
                    <a:pt x="5285" y="15228"/>
                    <a:pt x="5280" y="15184"/>
                  </a:cubicBezTo>
                  <a:cubicBezTo>
                    <a:pt x="5275" y="15135"/>
                    <a:pt x="5219" y="15029"/>
                    <a:pt x="5280" y="14988"/>
                  </a:cubicBezTo>
                  <a:cubicBezTo>
                    <a:pt x="5314" y="14966"/>
                    <a:pt x="5472" y="14963"/>
                    <a:pt x="5506" y="14941"/>
                  </a:cubicBezTo>
                  <a:cubicBezTo>
                    <a:pt x="5543" y="14917"/>
                    <a:pt x="5550" y="14847"/>
                    <a:pt x="5506" y="14825"/>
                  </a:cubicBezTo>
                  <a:cubicBezTo>
                    <a:pt x="5470" y="14806"/>
                    <a:pt x="5339" y="14808"/>
                    <a:pt x="5280" y="14805"/>
                  </a:cubicBezTo>
                  <a:cubicBezTo>
                    <a:pt x="5222" y="14802"/>
                    <a:pt x="5081" y="14819"/>
                    <a:pt x="5039" y="14801"/>
                  </a:cubicBezTo>
                  <a:cubicBezTo>
                    <a:pt x="4986" y="14778"/>
                    <a:pt x="5095" y="14698"/>
                    <a:pt x="5047" y="14672"/>
                  </a:cubicBezTo>
                  <a:cubicBezTo>
                    <a:pt x="5008" y="14650"/>
                    <a:pt x="4854" y="14638"/>
                    <a:pt x="4789" y="14643"/>
                  </a:cubicBezTo>
                  <a:cubicBezTo>
                    <a:pt x="4735" y="14647"/>
                    <a:pt x="4660" y="14691"/>
                    <a:pt x="4604" y="14696"/>
                  </a:cubicBezTo>
                  <a:cubicBezTo>
                    <a:pt x="4509" y="14703"/>
                    <a:pt x="4304" y="14682"/>
                    <a:pt x="4227" y="14659"/>
                  </a:cubicBezTo>
                  <a:cubicBezTo>
                    <a:pt x="4168" y="14642"/>
                    <a:pt x="4066" y="14588"/>
                    <a:pt x="4073" y="14559"/>
                  </a:cubicBezTo>
                  <a:cubicBezTo>
                    <a:pt x="4078" y="14535"/>
                    <a:pt x="4217" y="14513"/>
                    <a:pt x="4234" y="14490"/>
                  </a:cubicBezTo>
                  <a:cubicBezTo>
                    <a:pt x="4261" y="14454"/>
                    <a:pt x="4178" y="14381"/>
                    <a:pt x="4171" y="14343"/>
                  </a:cubicBezTo>
                  <a:cubicBezTo>
                    <a:pt x="4161" y="14309"/>
                    <a:pt x="4115" y="14233"/>
                    <a:pt x="4171" y="14208"/>
                  </a:cubicBezTo>
                  <a:cubicBezTo>
                    <a:pt x="4224" y="14182"/>
                    <a:pt x="4419" y="14199"/>
                    <a:pt x="4499" y="14191"/>
                  </a:cubicBezTo>
                  <a:cubicBezTo>
                    <a:pt x="4679" y="14174"/>
                    <a:pt x="5022" y="14112"/>
                    <a:pt x="5200" y="14091"/>
                  </a:cubicBezTo>
                  <a:cubicBezTo>
                    <a:pt x="5314" y="14079"/>
                    <a:pt x="5543" y="14048"/>
                    <a:pt x="5660" y="14055"/>
                  </a:cubicBezTo>
                  <a:cubicBezTo>
                    <a:pt x="5725" y="14058"/>
                    <a:pt x="5828" y="14107"/>
                    <a:pt x="5893" y="14105"/>
                  </a:cubicBezTo>
                  <a:cubicBezTo>
                    <a:pt x="5979" y="14101"/>
                    <a:pt x="6105" y="14046"/>
                    <a:pt x="6168" y="14022"/>
                  </a:cubicBezTo>
                  <a:cubicBezTo>
                    <a:pt x="6275" y="13979"/>
                    <a:pt x="6470" y="13884"/>
                    <a:pt x="6538" y="13829"/>
                  </a:cubicBezTo>
                  <a:cubicBezTo>
                    <a:pt x="6594" y="13784"/>
                    <a:pt x="6609" y="13679"/>
                    <a:pt x="6674" y="13637"/>
                  </a:cubicBezTo>
                  <a:cubicBezTo>
                    <a:pt x="6757" y="13584"/>
                    <a:pt x="7059" y="13529"/>
                    <a:pt x="7142" y="13477"/>
                  </a:cubicBezTo>
                  <a:cubicBezTo>
                    <a:pt x="7217" y="13431"/>
                    <a:pt x="7297" y="13317"/>
                    <a:pt x="7302" y="13261"/>
                  </a:cubicBezTo>
                  <a:cubicBezTo>
                    <a:pt x="7307" y="13215"/>
                    <a:pt x="7254" y="13120"/>
                    <a:pt x="7198" y="13079"/>
                  </a:cubicBezTo>
                  <a:cubicBezTo>
                    <a:pt x="7091" y="12999"/>
                    <a:pt x="6691" y="12896"/>
                    <a:pt x="6577" y="12816"/>
                  </a:cubicBezTo>
                  <a:cubicBezTo>
                    <a:pt x="6489" y="12755"/>
                    <a:pt x="6412" y="12612"/>
                    <a:pt x="6368" y="12541"/>
                  </a:cubicBezTo>
                  <a:cubicBezTo>
                    <a:pt x="6324" y="12468"/>
                    <a:pt x="6275" y="12319"/>
                    <a:pt x="6239" y="12246"/>
                  </a:cubicBezTo>
                  <a:cubicBezTo>
                    <a:pt x="6197" y="12159"/>
                    <a:pt x="6212" y="11959"/>
                    <a:pt x="6054" y="11897"/>
                  </a:cubicBezTo>
                  <a:cubicBezTo>
                    <a:pt x="5964" y="11862"/>
                    <a:pt x="5669" y="11892"/>
                    <a:pt x="5562" y="11864"/>
                  </a:cubicBezTo>
                  <a:cubicBezTo>
                    <a:pt x="5433" y="11831"/>
                    <a:pt x="5302" y="11708"/>
                    <a:pt x="5210" y="11658"/>
                  </a:cubicBezTo>
                  <a:cubicBezTo>
                    <a:pt x="5117" y="11610"/>
                    <a:pt x="4881" y="11526"/>
                    <a:pt x="4830" y="11469"/>
                  </a:cubicBezTo>
                  <a:cubicBezTo>
                    <a:pt x="4767" y="11400"/>
                    <a:pt x="4776" y="11246"/>
                    <a:pt x="4813" y="11174"/>
                  </a:cubicBezTo>
                  <a:cubicBezTo>
                    <a:pt x="4835" y="11134"/>
                    <a:pt x="4978" y="11069"/>
                    <a:pt x="4983" y="11027"/>
                  </a:cubicBezTo>
                  <a:cubicBezTo>
                    <a:pt x="4988" y="10997"/>
                    <a:pt x="4859" y="10940"/>
                    <a:pt x="4886" y="10912"/>
                  </a:cubicBezTo>
                  <a:cubicBezTo>
                    <a:pt x="4903" y="10894"/>
                    <a:pt x="5003" y="10874"/>
                    <a:pt x="5047" y="10875"/>
                  </a:cubicBezTo>
                  <a:cubicBezTo>
                    <a:pt x="5129" y="10878"/>
                    <a:pt x="5266" y="10931"/>
                    <a:pt x="5304" y="10961"/>
                  </a:cubicBezTo>
                  <a:cubicBezTo>
                    <a:pt x="5341" y="10988"/>
                    <a:pt x="5312" y="11057"/>
                    <a:pt x="5346" y="11085"/>
                  </a:cubicBezTo>
                  <a:cubicBezTo>
                    <a:pt x="5375" y="11109"/>
                    <a:pt x="5470" y="11152"/>
                    <a:pt x="5531" y="11164"/>
                  </a:cubicBezTo>
                  <a:cubicBezTo>
                    <a:pt x="5579" y="11173"/>
                    <a:pt x="5704" y="11183"/>
                    <a:pt x="5747" y="11170"/>
                  </a:cubicBezTo>
                  <a:cubicBezTo>
                    <a:pt x="5857" y="11141"/>
                    <a:pt x="5896" y="11020"/>
                    <a:pt x="5918" y="10968"/>
                  </a:cubicBezTo>
                  <a:cubicBezTo>
                    <a:pt x="5940" y="10913"/>
                    <a:pt x="5896" y="10801"/>
                    <a:pt x="5918" y="10745"/>
                  </a:cubicBezTo>
                  <a:cubicBezTo>
                    <a:pt x="5930" y="10713"/>
                    <a:pt x="6052" y="10649"/>
                    <a:pt x="6015" y="10620"/>
                  </a:cubicBezTo>
                  <a:cubicBezTo>
                    <a:pt x="5974" y="10589"/>
                    <a:pt x="5757" y="10601"/>
                    <a:pt x="5691" y="10580"/>
                  </a:cubicBezTo>
                  <a:cubicBezTo>
                    <a:pt x="5633" y="10560"/>
                    <a:pt x="5516" y="10500"/>
                    <a:pt x="5538" y="10470"/>
                  </a:cubicBezTo>
                  <a:cubicBezTo>
                    <a:pt x="5550" y="10455"/>
                    <a:pt x="5638" y="10444"/>
                    <a:pt x="5677" y="10443"/>
                  </a:cubicBezTo>
                  <a:cubicBezTo>
                    <a:pt x="5733" y="10442"/>
                    <a:pt x="5840" y="10481"/>
                    <a:pt x="5893" y="10473"/>
                  </a:cubicBezTo>
                  <a:cubicBezTo>
                    <a:pt x="5954" y="10464"/>
                    <a:pt x="6013" y="10407"/>
                    <a:pt x="6030" y="10381"/>
                  </a:cubicBezTo>
                  <a:cubicBezTo>
                    <a:pt x="6069" y="10327"/>
                    <a:pt x="6030" y="10213"/>
                    <a:pt x="6039" y="10158"/>
                  </a:cubicBezTo>
                  <a:cubicBezTo>
                    <a:pt x="6047" y="10102"/>
                    <a:pt x="6083" y="9991"/>
                    <a:pt x="6103" y="9935"/>
                  </a:cubicBezTo>
                  <a:cubicBezTo>
                    <a:pt x="6129" y="9858"/>
                    <a:pt x="6285" y="9702"/>
                    <a:pt x="6232" y="9627"/>
                  </a:cubicBezTo>
                  <a:cubicBezTo>
                    <a:pt x="6193" y="9572"/>
                    <a:pt x="5940" y="9503"/>
                    <a:pt x="5852" y="9457"/>
                  </a:cubicBezTo>
                  <a:cubicBezTo>
                    <a:pt x="5772" y="9415"/>
                    <a:pt x="5609" y="9326"/>
                    <a:pt x="5562" y="9276"/>
                  </a:cubicBezTo>
                  <a:cubicBezTo>
                    <a:pt x="5526" y="9233"/>
                    <a:pt x="5567" y="9136"/>
                    <a:pt x="5506" y="9099"/>
                  </a:cubicBezTo>
                  <a:cubicBezTo>
                    <a:pt x="5453" y="9068"/>
                    <a:pt x="5266" y="9037"/>
                    <a:pt x="5176" y="9027"/>
                  </a:cubicBezTo>
                  <a:cubicBezTo>
                    <a:pt x="5098" y="9016"/>
                    <a:pt x="4927" y="9011"/>
                    <a:pt x="4847" y="9016"/>
                  </a:cubicBezTo>
                  <a:cubicBezTo>
                    <a:pt x="4735" y="9023"/>
                    <a:pt x="4487" y="9039"/>
                    <a:pt x="4419" y="9076"/>
                  </a:cubicBezTo>
                  <a:cubicBezTo>
                    <a:pt x="4373" y="9102"/>
                    <a:pt x="4392" y="9173"/>
                    <a:pt x="4402" y="9205"/>
                  </a:cubicBezTo>
                  <a:cubicBezTo>
                    <a:pt x="4411" y="9227"/>
                    <a:pt x="4506" y="9270"/>
                    <a:pt x="4475" y="9289"/>
                  </a:cubicBezTo>
                  <a:cubicBezTo>
                    <a:pt x="4436" y="9312"/>
                    <a:pt x="4256" y="9301"/>
                    <a:pt x="4192" y="9289"/>
                  </a:cubicBezTo>
                  <a:cubicBezTo>
                    <a:pt x="4088" y="9267"/>
                    <a:pt x="3935" y="9182"/>
                    <a:pt x="3903" y="9136"/>
                  </a:cubicBezTo>
                  <a:cubicBezTo>
                    <a:pt x="3866" y="9080"/>
                    <a:pt x="4000" y="8963"/>
                    <a:pt x="3976" y="8907"/>
                  </a:cubicBezTo>
                  <a:cubicBezTo>
                    <a:pt x="3947" y="8842"/>
                    <a:pt x="3764" y="8729"/>
                    <a:pt x="3677" y="8674"/>
                  </a:cubicBezTo>
                  <a:cubicBezTo>
                    <a:pt x="3577" y="8609"/>
                    <a:pt x="3360" y="8477"/>
                    <a:pt x="3219" y="8425"/>
                  </a:cubicBezTo>
                  <a:cubicBezTo>
                    <a:pt x="3144" y="8398"/>
                    <a:pt x="2961" y="8362"/>
                    <a:pt x="2871" y="8343"/>
                  </a:cubicBezTo>
                  <a:cubicBezTo>
                    <a:pt x="2818" y="8331"/>
                    <a:pt x="2713" y="8294"/>
                    <a:pt x="2655" y="8300"/>
                  </a:cubicBezTo>
                  <a:cubicBezTo>
                    <a:pt x="2608" y="8304"/>
                    <a:pt x="2557" y="8344"/>
                    <a:pt x="2543" y="8362"/>
                  </a:cubicBezTo>
                  <a:cubicBezTo>
                    <a:pt x="2518" y="8392"/>
                    <a:pt x="2601" y="8468"/>
                    <a:pt x="2543" y="8488"/>
                  </a:cubicBezTo>
                  <a:cubicBezTo>
                    <a:pt x="2487" y="8506"/>
                    <a:pt x="2316" y="8486"/>
                    <a:pt x="2268" y="8465"/>
                  </a:cubicBezTo>
                  <a:cubicBezTo>
                    <a:pt x="2180" y="8427"/>
                    <a:pt x="2197" y="8309"/>
                    <a:pt x="2195" y="8256"/>
                  </a:cubicBezTo>
                  <a:cubicBezTo>
                    <a:pt x="2195" y="8186"/>
                    <a:pt x="2185" y="8035"/>
                    <a:pt x="2285" y="7977"/>
                  </a:cubicBezTo>
                  <a:cubicBezTo>
                    <a:pt x="2372" y="7926"/>
                    <a:pt x="2745" y="7917"/>
                    <a:pt x="2825" y="7864"/>
                  </a:cubicBezTo>
                  <a:cubicBezTo>
                    <a:pt x="2876" y="7829"/>
                    <a:pt x="2862" y="7737"/>
                    <a:pt x="2825" y="7698"/>
                  </a:cubicBezTo>
                  <a:cubicBezTo>
                    <a:pt x="2776" y="7649"/>
                    <a:pt x="2560" y="7581"/>
                    <a:pt x="2470" y="7543"/>
                  </a:cubicBezTo>
                  <a:cubicBezTo>
                    <a:pt x="2316" y="7477"/>
                    <a:pt x="2007" y="7346"/>
                    <a:pt x="1842" y="7287"/>
                  </a:cubicBezTo>
                  <a:cubicBezTo>
                    <a:pt x="1752" y="7256"/>
                    <a:pt x="1555" y="7200"/>
                    <a:pt x="1462" y="7170"/>
                  </a:cubicBezTo>
                  <a:cubicBezTo>
                    <a:pt x="1273" y="7110"/>
                    <a:pt x="849" y="7004"/>
                    <a:pt x="713" y="6922"/>
                  </a:cubicBezTo>
                  <a:cubicBezTo>
                    <a:pt x="667" y="6894"/>
                    <a:pt x="667" y="6819"/>
                    <a:pt x="616" y="6793"/>
                  </a:cubicBezTo>
                  <a:cubicBezTo>
                    <a:pt x="535" y="6748"/>
                    <a:pt x="258" y="6710"/>
                    <a:pt x="158" y="6673"/>
                  </a:cubicBezTo>
                  <a:cubicBezTo>
                    <a:pt x="112" y="6655"/>
                    <a:pt x="0" y="6592"/>
                    <a:pt x="0" y="6592"/>
                  </a:cubicBezTo>
                  <a:cubicBezTo>
                    <a:pt x="66" y="6531"/>
                    <a:pt x="170" y="6432"/>
                    <a:pt x="214" y="6390"/>
                  </a:cubicBezTo>
                  <a:cubicBezTo>
                    <a:pt x="299" y="6311"/>
                    <a:pt x="482" y="6154"/>
                    <a:pt x="552" y="6072"/>
                  </a:cubicBezTo>
                  <a:cubicBezTo>
                    <a:pt x="635" y="5974"/>
                    <a:pt x="696" y="5762"/>
                    <a:pt x="818" y="5670"/>
                  </a:cubicBezTo>
                  <a:cubicBezTo>
                    <a:pt x="878" y="5625"/>
                    <a:pt x="1041" y="5538"/>
                    <a:pt x="1156" y="5518"/>
                  </a:cubicBezTo>
                  <a:cubicBezTo>
                    <a:pt x="1258" y="5500"/>
                    <a:pt x="1496" y="5539"/>
                    <a:pt x="1599" y="5521"/>
                  </a:cubicBezTo>
                  <a:cubicBezTo>
                    <a:pt x="1711" y="5502"/>
                    <a:pt x="1893" y="5424"/>
                    <a:pt x="1937" y="5378"/>
                  </a:cubicBezTo>
                  <a:cubicBezTo>
                    <a:pt x="1990" y="5324"/>
                    <a:pt x="1964" y="5202"/>
                    <a:pt x="1937" y="5146"/>
                  </a:cubicBezTo>
                  <a:cubicBezTo>
                    <a:pt x="1913" y="5091"/>
                    <a:pt x="1759" y="4993"/>
                    <a:pt x="1737" y="4936"/>
                  </a:cubicBezTo>
                  <a:cubicBezTo>
                    <a:pt x="1711" y="4875"/>
                    <a:pt x="1694" y="4745"/>
                    <a:pt x="1752" y="4687"/>
                  </a:cubicBezTo>
                  <a:cubicBezTo>
                    <a:pt x="1803" y="4640"/>
                    <a:pt x="1986" y="4553"/>
                    <a:pt x="2107" y="4542"/>
                  </a:cubicBezTo>
                  <a:cubicBezTo>
                    <a:pt x="2222" y="4531"/>
                    <a:pt x="2458" y="4575"/>
                    <a:pt x="2550" y="4605"/>
                  </a:cubicBezTo>
                  <a:cubicBezTo>
                    <a:pt x="2696" y="4653"/>
                    <a:pt x="2859" y="4799"/>
                    <a:pt x="2944" y="4867"/>
                  </a:cubicBezTo>
                  <a:cubicBezTo>
                    <a:pt x="3029" y="4934"/>
                    <a:pt x="3098" y="5092"/>
                    <a:pt x="3226" y="5146"/>
                  </a:cubicBezTo>
                  <a:cubicBezTo>
                    <a:pt x="3292" y="5173"/>
                    <a:pt x="3480" y="5202"/>
                    <a:pt x="3572" y="5210"/>
                  </a:cubicBezTo>
                  <a:cubicBezTo>
                    <a:pt x="3755" y="5223"/>
                    <a:pt x="4158" y="5234"/>
                    <a:pt x="4307" y="5189"/>
                  </a:cubicBezTo>
                  <a:cubicBezTo>
                    <a:pt x="4450" y="5146"/>
                    <a:pt x="4477" y="4981"/>
                    <a:pt x="4565" y="4917"/>
                  </a:cubicBezTo>
                  <a:cubicBezTo>
                    <a:pt x="4672" y="4838"/>
                    <a:pt x="4969" y="4705"/>
                    <a:pt x="5095" y="4631"/>
                  </a:cubicBezTo>
                  <a:cubicBezTo>
                    <a:pt x="5317" y="4506"/>
                    <a:pt x="5730" y="4244"/>
                    <a:pt x="5949" y="4117"/>
                  </a:cubicBezTo>
                  <a:cubicBezTo>
                    <a:pt x="6112" y="4023"/>
                    <a:pt x="6375" y="3807"/>
                    <a:pt x="6611" y="3745"/>
                  </a:cubicBezTo>
                  <a:cubicBezTo>
                    <a:pt x="6772" y="3703"/>
                    <a:pt x="7185" y="3715"/>
                    <a:pt x="7361" y="3682"/>
                  </a:cubicBezTo>
                  <a:cubicBezTo>
                    <a:pt x="7499" y="3655"/>
                    <a:pt x="7769" y="3580"/>
                    <a:pt x="7852" y="3526"/>
                  </a:cubicBezTo>
                  <a:cubicBezTo>
                    <a:pt x="7935" y="3470"/>
                    <a:pt x="7954" y="3333"/>
                    <a:pt x="7971" y="3267"/>
                  </a:cubicBezTo>
                  <a:cubicBezTo>
                    <a:pt x="7988" y="3206"/>
                    <a:pt x="8010" y="3080"/>
                    <a:pt x="7988" y="3018"/>
                  </a:cubicBezTo>
                  <a:cubicBezTo>
                    <a:pt x="7952" y="2921"/>
                    <a:pt x="7752" y="2740"/>
                    <a:pt x="7682" y="2646"/>
                  </a:cubicBezTo>
                  <a:cubicBezTo>
                    <a:pt x="7606" y="2547"/>
                    <a:pt x="7511" y="2339"/>
                    <a:pt x="7400" y="2245"/>
                  </a:cubicBezTo>
                  <a:cubicBezTo>
                    <a:pt x="7290" y="2151"/>
                    <a:pt x="6954" y="1995"/>
                    <a:pt x="6811" y="1910"/>
                  </a:cubicBezTo>
                  <a:cubicBezTo>
                    <a:pt x="6713" y="1850"/>
                    <a:pt x="6489" y="1737"/>
                    <a:pt x="6426" y="1671"/>
                  </a:cubicBezTo>
                  <a:cubicBezTo>
                    <a:pt x="6351" y="1594"/>
                    <a:pt x="6353" y="1423"/>
                    <a:pt x="6280" y="1345"/>
                  </a:cubicBezTo>
                  <a:cubicBezTo>
                    <a:pt x="6212" y="1275"/>
                    <a:pt x="5996" y="1148"/>
                    <a:pt x="5876" y="1089"/>
                  </a:cubicBezTo>
                  <a:cubicBezTo>
                    <a:pt x="5774" y="1040"/>
                    <a:pt x="5502" y="967"/>
                    <a:pt x="5409" y="914"/>
                  </a:cubicBezTo>
                  <a:cubicBezTo>
                    <a:pt x="5331" y="869"/>
                    <a:pt x="5202" y="769"/>
                    <a:pt x="5193" y="715"/>
                  </a:cubicBezTo>
                  <a:cubicBezTo>
                    <a:pt x="5183" y="651"/>
                    <a:pt x="5297" y="526"/>
                    <a:pt x="5370" y="469"/>
                  </a:cubicBezTo>
                  <a:cubicBezTo>
                    <a:pt x="5443" y="412"/>
                    <a:pt x="5691" y="323"/>
                    <a:pt x="5772" y="267"/>
                  </a:cubicBezTo>
                  <a:cubicBezTo>
                    <a:pt x="5845" y="216"/>
                    <a:pt x="5937" y="103"/>
                    <a:pt x="5981" y="47"/>
                  </a:cubicBezTo>
                  <a:cubicBezTo>
                    <a:pt x="5991" y="37"/>
                    <a:pt x="6003" y="19"/>
                    <a:pt x="6017" y="0"/>
                  </a:cubicBezTo>
                  <a:cubicBezTo>
                    <a:pt x="6156" y="44"/>
                    <a:pt x="6353" y="108"/>
                    <a:pt x="6426" y="144"/>
                  </a:cubicBezTo>
                  <a:cubicBezTo>
                    <a:pt x="6521" y="191"/>
                    <a:pt x="6623" y="311"/>
                    <a:pt x="6721" y="357"/>
                  </a:cubicBezTo>
                  <a:cubicBezTo>
                    <a:pt x="6801" y="397"/>
                    <a:pt x="7027" y="445"/>
                    <a:pt x="7103" y="485"/>
                  </a:cubicBezTo>
                  <a:cubicBezTo>
                    <a:pt x="7195" y="537"/>
                    <a:pt x="7241" y="675"/>
                    <a:pt x="7344" y="724"/>
                  </a:cubicBezTo>
                  <a:cubicBezTo>
                    <a:pt x="7465" y="782"/>
                    <a:pt x="7825" y="844"/>
                    <a:pt x="7988" y="883"/>
                  </a:cubicBezTo>
                  <a:cubicBezTo>
                    <a:pt x="8122" y="915"/>
                    <a:pt x="8409" y="967"/>
                    <a:pt x="8533" y="1005"/>
                  </a:cubicBezTo>
                  <a:cubicBezTo>
                    <a:pt x="8667" y="1046"/>
                    <a:pt x="8898" y="1147"/>
                    <a:pt x="8998" y="1202"/>
                  </a:cubicBezTo>
                  <a:cubicBezTo>
                    <a:pt x="9134" y="1276"/>
                    <a:pt x="9327" y="1445"/>
                    <a:pt x="9441" y="1525"/>
                  </a:cubicBezTo>
                  <a:cubicBezTo>
                    <a:pt x="9519" y="1581"/>
                    <a:pt x="9638" y="1708"/>
                    <a:pt x="9760" y="1749"/>
                  </a:cubicBezTo>
                  <a:cubicBezTo>
                    <a:pt x="9857" y="1781"/>
                    <a:pt x="10115" y="1831"/>
                    <a:pt x="10232" y="1813"/>
                  </a:cubicBezTo>
                  <a:cubicBezTo>
                    <a:pt x="10276" y="1807"/>
                    <a:pt x="10290" y="1756"/>
                    <a:pt x="10332" y="1747"/>
                  </a:cubicBezTo>
                  <a:cubicBezTo>
                    <a:pt x="10419" y="1729"/>
                    <a:pt x="10653" y="1732"/>
                    <a:pt x="10723" y="1760"/>
                  </a:cubicBezTo>
                  <a:cubicBezTo>
                    <a:pt x="10789" y="1787"/>
                    <a:pt x="10774" y="1874"/>
                    <a:pt x="10755" y="1912"/>
                  </a:cubicBezTo>
                  <a:cubicBezTo>
                    <a:pt x="10738" y="1944"/>
                    <a:pt x="10609" y="1995"/>
                    <a:pt x="10602" y="2028"/>
                  </a:cubicBezTo>
                  <a:cubicBezTo>
                    <a:pt x="10597" y="2049"/>
                    <a:pt x="10624" y="2097"/>
                    <a:pt x="10667" y="2110"/>
                  </a:cubicBezTo>
                  <a:cubicBezTo>
                    <a:pt x="10726" y="2128"/>
                    <a:pt x="10903" y="2093"/>
                    <a:pt x="10964" y="2110"/>
                  </a:cubicBezTo>
                  <a:cubicBezTo>
                    <a:pt x="11008" y="2122"/>
                    <a:pt x="11052" y="2171"/>
                    <a:pt x="11042" y="2192"/>
                  </a:cubicBezTo>
                  <a:cubicBezTo>
                    <a:pt x="11023" y="2230"/>
                    <a:pt x="10818" y="2270"/>
                    <a:pt x="10784" y="2306"/>
                  </a:cubicBezTo>
                  <a:cubicBezTo>
                    <a:pt x="10762" y="2328"/>
                    <a:pt x="10813" y="2380"/>
                    <a:pt x="10784" y="2400"/>
                  </a:cubicBezTo>
                  <a:cubicBezTo>
                    <a:pt x="10753" y="2422"/>
                    <a:pt x="10607" y="2427"/>
                    <a:pt x="10570" y="2446"/>
                  </a:cubicBezTo>
                  <a:cubicBezTo>
                    <a:pt x="10517" y="2474"/>
                    <a:pt x="10478" y="2549"/>
                    <a:pt x="10485" y="2585"/>
                  </a:cubicBezTo>
                  <a:cubicBezTo>
                    <a:pt x="10492" y="2611"/>
                    <a:pt x="10538" y="2669"/>
                    <a:pt x="10594" y="2682"/>
                  </a:cubicBezTo>
                  <a:cubicBezTo>
                    <a:pt x="10624" y="2689"/>
                    <a:pt x="10680" y="2691"/>
                    <a:pt x="10733" y="2690"/>
                  </a:cubicBezTo>
                  <a:cubicBezTo>
                    <a:pt x="10716" y="2715"/>
                    <a:pt x="10697" y="2743"/>
                    <a:pt x="10680" y="2755"/>
                  </a:cubicBezTo>
                  <a:cubicBezTo>
                    <a:pt x="10641" y="2784"/>
                    <a:pt x="10526" y="2830"/>
                    <a:pt x="10468" y="2852"/>
                  </a:cubicBezTo>
                  <a:cubicBezTo>
                    <a:pt x="10419" y="2870"/>
                    <a:pt x="10324" y="2912"/>
                    <a:pt x="10261" y="2914"/>
                  </a:cubicBezTo>
                  <a:cubicBezTo>
                    <a:pt x="10208" y="2916"/>
                    <a:pt x="10105" y="2893"/>
                    <a:pt x="10069" y="2877"/>
                  </a:cubicBezTo>
                  <a:cubicBezTo>
                    <a:pt x="10018" y="2854"/>
                    <a:pt x="10025" y="2780"/>
                    <a:pt x="9967" y="2760"/>
                  </a:cubicBezTo>
                  <a:cubicBezTo>
                    <a:pt x="9911" y="2742"/>
                    <a:pt x="9757" y="2737"/>
                    <a:pt x="9687" y="2743"/>
                  </a:cubicBezTo>
                  <a:cubicBezTo>
                    <a:pt x="9648" y="2746"/>
                    <a:pt x="9565" y="2763"/>
                    <a:pt x="9548" y="2778"/>
                  </a:cubicBezTo>
                  <a:cubicBezTo>
                    <a:pt x="9524" y="2800"/>
                    <a:pt x="9563" y="2853"/>
                    <a:pt x="9592" y="2874"/>
                  </a:cubicBezTo>
                  <a:cubicBezTo>
                    <a:pt x="9619" y="2895"/>
                    <a:pt x="9706" y="2929"/>
                    <a:pt x="9755" y="2942"/>
                  </a:cubicBezTo>
                  <a:cubicBezTo>
                    <a:pt x="9804" y="2957"/>
                    <a:pt x="9933" y="2968"/>
                    <a:pt x="9979" y="2984"/>
                  </a:cubicBezTo>
                  <a:cubicBezTo>
                    <a:pt x="10020" y="2999"/>
                    <a:pt x="10083" y="3039"/>
                    <a:pt x="10098" y="3061"/>
                  </a:cubicBezTo>
                  <a:cubicBezTo>
                    <a:pt x="10127" y="3101"/>
                    <a:pt x="10127" y="3188"/>
                    <a:pt x="10105" y="3229"/>
                  </a:cubicBezTo>
                  <a:cubicBezTo>
                    <a:pt x="10079" y="3273"/>
                    <a:pt x="9933" y="3346"/>
                    <a:pt x="9898" y="3390"/>
                  </a:cubicBezTo>
                  <a:cubicBezTo>
                    <a:pt x="9869" y="3428"/>
                    <a:pt x="9886" y="3515"/>
                    <a:pt x="9845" y="3552"/>
                  </a:cubicBezTo>
                  <a:cubicBezTo>
                    <a:pt x="9808" y="3583"/>
                    <a:pt x="9667" y="3626"/>
                    <a:pt x="9616" y="3654"/>
                  </a:cubicBezTo>
                  <a:cubicBezTo>
                    <a:pt x="9553" y="3687"/>
                    <a:pt x="9475" y="3772"/>
                    <a:pt x="9385" y="3791"/>
                  </a:cubicBezTo>
                  <a:cubicBezTo>
                    <a:pt x="9329" y="3803"/>
                    <a:pt x="9193" y="3785"/>
                    <a:pt x="9132" y="3791"/>
                  </a:cubicBezTo>
                  <a:cubicBezTo>
                    <a:pt x="9083" y="3796"/>
                    <a:pt x="8981" y="3812"/>
                    <a:pt x="8950" y="3828"/>
                  </a:cubicBezTo>
                  <a:cubicBezTo>
                    <a:pt x="8906" y="3851"/>
                    <a:pt x="8879" y="3913"/>
                    <a:pt x="8884" y="3943"/>
                  </a:cubicBezTo>
                  <a:cubicBezTo>
                    <a:pt x="8889" y="3965"/>
                    <a:pt x="8937" y="4007"/>
                    <a:pt x="8969" y="4025"/>
                  </a:cubicBezTo>
                  <a:cubicBezTo>
                    <a:pt x="9040" y="4067"/>
                    <a:pt x="9244" y="4128"/>
                    <a:pt x="9332" y="4164"/>
                  </a:cubicBezTo>
                  <a:cubicBezTo>
                    <a:pt x="9434" y="4206"/>
                    <a:pt x="9641" y="4288"/>
                    <a:pt x="9731" y="4333"/>
                  </a:cubicBezTo>
                  <a:cubicBezTo>
                    <a:pt x="9818" y="4378"/>
                    <a:pt x="9945" y="4483"/>
                    <a:pt x="10037" y="4525"/>
                  </a:cubicBezTo>
                  <a:cubicBezTo>
                    <a:pt x="10132" y="4569"/>
                    <a:pt x="10361" y="4639"/>
                    <a:pt x="10473" y="4674"/>
                  </a:cubicBezTo>
                  <a:cubicBezTo>
                    <a:pt x="10604" y="4717"/>
                    <a:pt x="10886" y="4790"/>
                    <a:pt x="11018" y="4831"/>
                  </a:cubicBezTo>
                  <a:cubicBezTo>
                    <a:pt x="11239" y="4903"/>
                    <a:pt x="11653" y="5063"/>
                    <a:pt x="11874" y="5135"/>
                  </a:cubicBezTo>
                  <a:cubicBezTo>
                    <a:pt x="11976" y="5168"/>
                    <a:pt x="12203" y="5226"/>
                    <a:pt x="12298" y="5262"/>
                  </a:cubicBezTo>
                  <a:cubicBezTo>
                    <a:pt x="12456" y="5323"/>
                    <a:pt x="12728" y="5462"/>
                    <a:pt x="12860" y="5534"/>
                  </a:cubicBezTo>
                  <a:cubicBezTo>
                    <a:pt x="12998" y="5607"/>
                    <a:pt x="13242" y="5765"/>
                    <a:pt x="13373" y="5840"/>
                  </a:cubicBezTo>
                  <a:cubicBezTo>
                    <a:pt x="13473" y="5896"/>
                    <a:pt x="13670" y="6010"/>
                    <a:pt x="13784" y="6061"/>
                  </a:cubicBezTo>
                  <a:cubicBezTo>
                    <a:pt x="13882" y="6105"/>
                    <a:pt x="14076" y="6199"/>
                    <a:pt x="14208" y="6223"/>
                  </a:cubicBezTo>
                  <a:cubicBezTo>
                    <a:pt x="14288" y="6238"/>
                    <a:pt x="14475" y="6238"/>
                    <a:pt x="14563" y="6236"/>
                  </a:cubicBezTo>
                  <a:cubicBezTo>
                    <a:pt x="14624" y="6235"/>
                    <a:pt x="14743" y="6211"/>
                    <a:pt x="14799" y="6218"/>
                  </a:cubicBezTo>
                  <a:cubicBezTo>
                    <a:pt x="14896" y="6230"/>
                    <a:pt x="15016" y="6307"/>
                    <a:pt x="15096" y="6333"/>
                  </a:cubicBezTo>
                  <a:cubicBezTo>
                    <a:pt x="15205" y="6369"/>
                    <a:pt x="15480" y="6415"/>
                    <a:pt x="15566" y="6462"/>
                  </a:cubicBezTo>
                  <a:cubicBezTo>
                    <a:pt x="15629" y="6496"/>
                    <a:pt x="15673" y="6581"/>
                    <a:pt x="15694" y="6621"/>
                  </a:cubicBezTo>
                  <a:cubicBezTo>
                    <a:pt x="15724" y="6676"/>
                    <a:pt x="15724" y="6791"/>
                    <a:pt x="15753" y="6845"/>
                  </a:cubicBezTo>
                  <a:cubicBezTo>
                    <a:pt x="15777" y="6887"/>
                    <a:pt x="15887" y="6964"/>
                    <a:pt x="15894" y="7008"/>
                  </a:cubicBezTo>
                  <a:cubicBezTo>
                    <a:pt x="15899" y="7047"/>
                    <a:pt x="15836" y="7124"/>
                    <a:pt x="15802" y="7161"/>
                  </a:cubicBezTo>
                  <a:cubicBezTo>
                    <a:pt x="15775" y="7192"/>
                    <a:pt x="15687" y="7247"/>
                    <a:pt x="15658" y="7276"/>
                  </a:cubicBezTo>
                  <a:cubicBezTo>
                    <a:pt x="15619" y="7315"/>
                    <a:pt x="15558" y="7394"/>
                    <a:pt x="15544" y="7435"/>
                  </a:cubicBezTo>
                  <a:cubicBezTo>
                    <a:pt x="15531" y="7463"/>
                    <a:pt x="15524" y="7522"/>
                    <a:pt x="15531" y="7550"/>
                  </a:cubicBezTo>
                  <a:cubicBezTo>
                    <a:pt x="15539" y="7583"/>
                    <a:pt x="15600" y="7646"/>
                    <a:pt x="15609" y="7679"/>
                  </a:cubicBezTo>
                  <a:cubicBezTo>
                    <a:pt x="15617" y="7707"/>
                    <a:pt x="15629" y="7766"/>
                    <a:pt x="15602" y="7792"/>
                  </a:cubicBezTo>
                  <a:cubicBezTo>
                    <a:pt x="15575" y="7820"/>
                    <a:pt x="15478" y="7879"/>
                    <a:pt x="15403" y="7883"/>
                  </a:cubicBezTo>
                  <a:cubicBezTo>
                    <a:pt x="15322" y="7888"/>
                    <a:pt x="15188" y="7835"/>
                    <a:pt x="15132" y="7812"/>
                  </a:cubicBezTo>
                  <a:cubicBezTo>
                    <a:pt x="15057" y="7782"/>
                    <a:pt x="14991" y="7690"/>
                    <a:pt x="14901" y="7669"/>
                  </a:cubicBezTo>
                  <a:cubicBezTo>
                    <a:pt x="14811" y="7648"/>
                    <a:pt x="14590" y="7664"/>
                    <a:pt x="14485" y="7659"/>
                  </a:cubicBezTo>
                  <a:cubicBezTo>
                    <a:pt x="14381" y="7655"/>
                    <a:pt x="14159" y="7654"/>
                    <a:pt x="14069" y="7632"/>
                  </a:cubicBezTo>
                  <a:cubicBezTo>
                    <a:pt x="14023" y="7621"/>
                    <a:pt x="13986" y="7570"/>
                    <a:pt x="13935" y="7565"/>
                  </a:cubicBezTo>
                  <a:cubicBezTo>
                    <a:pt x="13889" y="7561"/>
                    <a:pt x="13806" y="7593"/>
                    <a:pt x="13760" y="7597"/>
                  </a:cubicBezTo>
                  <a:cubicBezTo>
                    <a:pt x="13682" y="7604"/>
                    <a:pt x="13524" y="7599"/>
                    <a:pt x="13446" y="7597"/>
                  </a:cubicBezTo>
                  <a:cubicBezTo>
                    <a:pt x="13298" y="7594"/>
                    <a:pt x="13003" y="7566"/>
                    <a:pt x="12855" y="7568"/>
                  </a:cubicBezTo>
                  <a:cubicBezTo>
                    <a:pt x="12804" y="7568"/>
                    <a:pt x="12704" y="7577"/>
                    <a:pt x="12655" y="7582"/>
                  </a:cubicBezTo>
                  <a:cubicBezTo>
                    <a:pt x="12580" y="7590"/>
                    <a:pt x="12412" y="7598"/>
                    <a:pt x="12363" y="7622"/>
                  </a:cubicBezTo>
                  <a:cubicBezTo>
                    <a:pt x="12332" y="7639"/>
                    <a:pt x="12332" y="7687"/>
                    <a:pt x="12339" y="7709"/>
                  </a:cubicBezTo>
                  <a:cubicBezTo>
                    <a:pt x="12354" y="7743"/>
                    <a:pt x="12453" y="7801"/>
                    <a:pt x="12480" y="7834"/>
                  </a:cubicBezTo>
                  <a:cubicBezTo>
                    <a:pt x="12512" y="7877"/>
                    <a:pt x="12548" y="7967"/>
                    <a:pt x="12558" y="8013"/>
                  </a:cubicBezTo>
                  <a:cubicBezTo>
                    <a:pt x="12565" y="8059"/>
                    <a:pt x="12575" y="8151"/>
                    <a:pt x="12546" y="8194"/>
                  </a:cubicBezTo>
                  <a:cubicBezTo>
                    <a:pt x="12514" y="8242"/>
                    <a:pt x="12395" y="8332"/>
                    <a:pt x="12310" y="8367"/>
                  </a:cubicBezTo>
                  <a:cubicBezTo>
                    <a:pt x="12261" y="8386"/>
                    <a:pt x="12135" y="8411"/>
                    <a:pt x="12069" y="8419"/>
                  </a:cubicBezTo>
                  <a:cubicBezTo>
                    <a:pt x="11969" y="8429"/>
                    <a:pt x="11757" y="8431"/>
                    <a:pt x="11658" y="8424"/>
                  </a:cubicBezTo>
                  <a:cubicBezTo>
                    <a:pt x="11568" y="8417"/>
                    <a:pt x="11410" y="8373"/>
                    <a:pt x="11320" y="8369"/>
                  </a:cubicBezTo>
                  <a:cubicBezTo>
                    <a:pt x="11261" y="8366"/>
                    <a:pt x="11139" y="8372"/>
                    <a:pt x="11088" y="8384"/>
                  </a:cubicBezTo>
                  <a:cubicBezTo>
                    <a:pt x="11035" y="8396"/>
                    <a:pt x="10967" y="8443"/>
                    <a:pt x="10920" y="8461"/>
                  </a:cubicBezTo>
                  <a:cubicBezTo>
                    <a:pt x="10862" y="8482"/>
                    <a:pt x="10726" y="8512"/>
                    <a:pt x="10672" y="8536"/>
                  </a:cubicBezTo>
                  <a:cubicBezTo>
                    <a:pt x="10624" y="8558"/>
                    <a:pt x="10534" y="8609"/>
                    <a:pt x="10517" y="8638"/>
                  </a:cubicBezTo>
                  <a:cubicBezTo>
                    <a:pt x="10478" y="8702"/>
                    <a:pt x="10543" y="8838"/>
                    <a:pt x="10570" y="8904"/>
                  </a:cubicBezTo>
                  <a:cubicBezTo>
                    <a:pt x="10597" y="8970"/>
                    <a:pt x="10645" y="9109"/>
                    <a:pt x="10733" y="9165"/>
                  </a:cubicBezTo>
                  <a:cubicBezTo>
                    <a:pt x="10774" y="9193"/>
                    <a:pt x="10906" y="9231"/>
                    <a:pt x="10974" y="9247"/>
                  </a:cubicBezTo>
                  <a:cubicBezTo>
                    <a:pt x="11045" y="9264"/>
                    <a:pt x="11203" y="9280"/>
                    <a:pt x="11276" y="9293"/>
                  </a:cubicBezTo>
                  <a:cubicBezTo>
                    <a:pt x="11361" y="9308"/>
                    <a:pt x="11546" y="9330"/>
                    <a:pt x="11604" y="9360"/>
                  </a:cubicBezTo>
                  <a:cubicBezTo>
                    <a:pt x="11638" y="9378"/>
                    <a:pt x="11663" y="9427"/>
                    <a:pt x="11650" y="9449"/>
                  </a:cubicBezTo>
                  <a:cubicBezTo>
                    <a:pt x="11643" y="9468"/>
                    <a:pt x="11582" y="9499"/>
                    <a:pt x="11548" y="9511"/>
                  </a:cubicBezTo>
                  <a:cubicBezTo>
                    <a:pt x="11507" y="9525"/>
                    <a:pt x="11378" y="9530"/>
                    <a:pt x="11356" y="9549"/>
                  </a:cubicBezTo>
                  <a:cubicBezTo>
                    <a:pt x="11329" y="9572"/>
                    <a:pt x="11380" y="9626"/>
                    <a:pt x="11417" y="9646"/>
                  </a:cubicBezTo>
                  <a:cubicBezTo>
                    <a:pt x="11456" y="9668"/>
                    <a:pt x="11580" y="9693"/>
                    <a:pt x="11638" y="9706"/>
                  </a:cubicBezTo>
                  <a:cubicBezTo>
                    <a:pt x="11699" y="9719"/>
                    <a:pt x="11830" y="9735"/>
                    <a:pt x="11886" y="9750"/>
                  </a:cubicBezTo>
                  <a:cubicBezTo>
                    <a:pt x="11996" y="9778"/>
                    <a:pt x="12191" y="9848"/>
                    <a:pt x="12273" y="9888"/>
                  </a:cubicBezTo>
                  <a:cubicBezTo>
                    <a:pt x="12346" y="9923"/>
                    <a:pt x="12466" y="10005"/>
                    <a:pt x="12509" y="10050"/>
                  </a:cubicBezTo>
                  <a:cubicBezTo>
                    <a:pt x="12570" y="10110"/>
                    <a:pt x="12646" y="10238"/>
                    <a:pt x="12668" y="10304"/>
                  </a:cubicBezTo>
                  <a:cubicBezTo>
                    <a:pt x="12692" y="10377"/>
                    <a:pt x="12689" y="10527"/>
                    <a:pt x="12680" y="10602"/>
                  </a:cubicBezTo>
                  <a:cubicBezTo>
                    <a:pt x="12672" y="10651"/>
                    <a:pt x="12599" y="10747"/>
                    <a:pt x="12612" y="10796"/>
                  </a:cubicBezTo>
                  <a:cubicBezTo>
                    <a:pt x="12624" y="10842"/>
                    <a:pt x="12704" y="10928"/>
                    <a:pt x="12758" y="10968"/>
                  </a:cubicBezTo>
                  <a:cubicBezTo>
                    <a:pt x="12838" y="11028"/>
                    <a:pt x="13091" y="11124"/>
                    <a:pt x="13169" y="11184"/>
                  </a:cubicBezTo>
                  <a:cubicBezTo>
                    <a:pt x="13237" y="11239"/>
                    <a:pt x="13298" y="11362"/>
                    <a:pt x="13344" y="11421"/>
                  </a:cubicBezTo>
                  <a:cubicBezTo>
                    <a:pt x="13363" y="11447"/>
                    <a:pt x="13393" y="11501"/>
                    <a:pt x="13427" y="11525"/>
                  </a:cubicBezTo>
                  <a:cubicBezTo>
                    <a:pt x="13458" y="11547"/>
                    <a:pt x="13536" y="11593"/>
                    <a:pt x="13595" y="11602"/>
                  </a:cubicBezTo>
                  <a:cubicBezTo>
                    <a:pt x="13697" y="11617"/>
                    <a:pt x="13916" y="11589"/>
                    <a:pt x="14023" y="11579"/>
                  </a:cubicBezTo>
                  <a:cubicBezTo>
                    <a:pt x="14127" y="11569"/>
                    <a:pt x="14325" y="11524"/>
                    <a:pt x="14432" y="11522"/>
                  </a:cubicBezTo>
                  <a:cubicBezTo>
                    <a:pt x="14507" y="11521"/>
                    <a:pt x="14653" y="11541"/>
                    <a:pt x="14724" y="11552"/>
                  </a:cubicBezTo>
                  <a:cubicBezTo>
                    <a:pt x="14789" y="11561"/>
                    <a:pt x="14911" y="11598"/>
                    <a:pt x="14982" y="11602"/>
                  </a:cubicBezTo>
                  <a:cubicBezTo>
                    <a:pt x="15091" y="11609"/>
                    <a:pt x="15320" y="11595"/>
                    <a:pt x="15424" y="11579"/>
                  </a:cubicBezTo>
                  <a:cubicBezTo>
                    <a:pt x="15512" y="11566"/>
                    <a:pt x="15651" y="11509"/>
                    <a:pt x="15738" y="11495"/>
                  </a:cubicBezTo>
                  <a:cubicBezTo>
                    <a:pt x="15872" y="11474"/>
                    <a:pt x="16167" y="11463"/>
                    <a:pt x="16310" y="11459"/>
                  </a:cubicBezTo>
                  <a:cubicBezTo>
                    <a:pt x="16476" y="11455"/>
                    <a:pt x="16811" y="11467"/>
                    <a:pt x="16979" y="11466"/>
                  </a:cubicBezTo>
                  <a:cubicBezTo>
                    <a:pt x="17145" y="11464"/>
                    <a:pt x="17476" y="11461"/>
                    <a:pt x="17639" y="11449"/>
                  </a:cubicBezTo>
                  <a:cubicBezTo>
                    <a:pt x="17792" y="11439"/>
                    <a:pt x="18082" y="11387"/>
                    <a:pt x="18235" y="11380"/>
                  </a:cubicBezTo>
                  <a:cubicBezTo>
                    <a:pt x="18335" y="11375"/>
                    <a:pt x="18539" y="11374"/>
                    <a:pt x="18629" y="11390"/>
                  </a:cubicBezTo>
                  <a:cubicBezTo>
                    <a:pt x="18707" y="11403"/>
                    <a:pt x="18848" y="11450"/>
                    <a:pt x="18872" y="11482"/>
                  </a:cubicBezTo>
                  <a:cubicBezTo>
                    <a:pt x="18894" y="11511"/>
                    <a:pt x="18816" y="11572"/>
                    <a:pt x="18807" y="11602"/>
                  </a:cubicBezTo>
                  <a:cubicBezTo>
                    <a:pt x="18790" y="11668"/>
                    <a:pt x="18782" y="11801"/>
                    <a:pt x="18807" y="11868"/>
                  </a:cubicBezTo>
                  <a:cubicBezTo>
                    <a:pt x="18829" y="11927"/>
                    <a:pt x="18906" y="12043"/>
                    <a:pt x="18977" y="12097"/>
                  </a:cubicBezTo>
                  <a:cubicBezTo>
                    <a:pt x="19052" y="12154"/>
                    <a:pt x="19247" y="12261"/>
                    <a:pt x="19378" y="12295"/>
                  </a:cubicBezTo>
                  <a:cubicBezTo>
                    <a:pt x="19449" y="12313"/>
                    <a:pt x="19619" y="12324"/>
                    <a:pt x="19702" y="12329"/>
                  </a:cubicBezTo>
                  <a:cubicBezTo>
                    <a:pt x="19799" y="12334"/>
                    <a:pt x="20006" y="12312"/>
                    <a:pt x="20096" y="12329"/>
                  </a:cubicBezTo>
                  <a:cubicBezTo>
                    <a:pt x="20155" y="12340"/>
                    <a:pt x="20242" y="12381"/>
                    <a:pt x="20267" y="12405"/>
                  </a:cubicBezTo>
                  <a:cubicBezTo>
                    <a:pt x="20303" y="12446"/>
                    <a:pt x="20281" y="12537"/>
                    <a:pt x="20267" y="12582"/>
                  </a:cubicBezTo>
                  <a:cubicBezTo>
                    <a:pt x="20247" y="12636"/>
                    <a:pt x="20152" y="12740"/>
                    <a:pt x="20113" y="12793"/>
                  </a:cubicBezTo>
                  <a:cubicBezTo>
                    <a:pt x="20079" y="12837"/>
                    <a:pt x="20001" y="12922"/>
                    <a:pt x="19975" y="12966"/>
                  </a:cubicBezTo>
                  <a:cubicBezTo>
                    <a:pt x="19948" y="13014"/>
                    <a:pt x="19897" y="13113"/>
                    <a:pt x="19904" y="13162"/>
                  </a:cubicBezTo>
                  <a:cubicBezTo>
                    <a:pt x="19906" y="13200"/>
                    <a:pt x="19948" y="13277"/>
                    <a:pt x="19992" y="13311"/>
                  </a:cubicBezTo>
                  <a:cubicBezTo>
                    <a:pt x="20048" y="13355"/>
                    <a:pt x="20245" y="13416"/>
                    <a:pt x="20306" y="13457"/>
                  </a:cubicBezTo>
                  <a:cubicBezTo>
                    <a:pt x="20386" y="13511"/>
                    <a:pt x="20495" y="13631"/>
                    <a:pt x="20522" y="13693"/>
                  </a:cubicBezTo>
                  <a:cubicBezTo>
                    <a:pt x="20546" y="13743"/>
                    <a:pt x="20510" y="13845"/>
                    <a:pt x="20522" y="13896"/>
                  </a:cubicBezTo>
                  <a:cubicBezTo>
                    <a:pt x="20539" y="13955"/>
                    <a:pt x="20576" y="14078"/>
                    <a:pt x="20644" y="14132"/>
                  </a:cubicBezTo>
                  <a:cubicBezTo>
                    <a:pt x="20714" y="14185"/>
                    <a:pt x="20999" y="14250"/>
                    <a:pt x="21055" y="14307"/>
                  </a:cubicBezTo>
                  <a:cubicBezTo>
                    <a:pt x="21099" y="14351"/>
                    <a:pt x="21033" y="14450"/>
                    <a:pt x="21055" y="14496"/>
                  </a:cubicBezTo>
                  <a:cubicBezTo>
                    <a:pt x="21072" y="14530"/>
                    <a:pt x="21126" y="14600"/>
                    <a:pt x="21184" y="14626"/>
                  </a:cubicBezTo>
                  <a:cubicBezTo>
                    <a:pt x="21257" y="14658"/>
                    <a:pt x="21503" y="14668"/>
                    <a:pt x="21571" y="14702"/>
                  </a:cubicBezTo>
                  <a:cubicBezTo>
                    <a:pt x="21581" y="14708"/>
                    <a:pt x="21593" y="14717"/>
                    <a:pt x="21600" y="14728"/>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66" name="Shape 1054"/>
            <p:cNvSpPr>
              <a:spLocks/>
            </p:cNvSpPr>
            <p:nvPr/>
          </p:nvSpPr>
          <p:spPr bwMode="auto">
            <a:xfrm>
              <a:off x="375484" y="1220572"/>
              <a:ext cx="628120" cy="1482525"/>
            </a:xfrm>
            <a:custGeom>
              <a:avLst/>
              <a:gdLst>
                <a:gd name="T0" fmla="*/ 2147483646 w 21600"/>
                <a:gd name="T1" fmla="*/ 2147483646 h 21589"/>
                <a:gd name="T2" fmla="*/ 2147483646 w 21600"/>
                <a:gd name="T3" fmla="*/ 2147483646 h 21589"/>
                <a:gd name="T4" fmla="*/ 2147483646 w 21600"/>
                <a:gd name="T5" fmla="*/ 2147483646 h 21589"/>
                <a:gd name="T6" fmla="*/ 2147483646 w 21600"/>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589" extrusionOk="0">
                  <a:moveTo>
                    <a:pt x="21600" y="14728"/>
                  </a:moveTo>
                  <a:cubicBezTo>
                    <a:pt x="21520" y="14742"/>
                    <a:pt x="21435" y="14758"/>
                    <a:pt x="21376" y="14765"/>
                  </a:cubicBezTo>
                  <a:cubicBezTo>
                    <a:pt x="21274" y="14777"/>
                    <a:pt x="21062" y="14786"/>
                    <a:pt x="20958" y="14795"/>
                  </a:cubicBezTo>
                  <a:cubicBezTo>
                    <a:pt x="20846" y="14804"/>
                    <a:pt x="20615" y="14813"/>
                    <a:pt x="20515" y="14834"/>
                  </a:cubicBezTo>
                  <a:cubicBezTo>
                    <a:pt x="20379" y="14864"/>
                    <a:pt x="20191" y="14974"/>
                    <a:pt x="20065" y="15011"/>
                  </a:cubicBezTo>
                  <a:cubicBezTo>
                    <a:pt x="19950" y="15045"/>
                    <a:pt x="19692" y="15094"/>
                    <a:pt x="19563" y="15121"/>
                  </a:cubicBezTo>
                  <a:cubicBezTo>
                    <a:pt x="19432" y="15148"/>
                    <a:pt x="19155" y="15191"/>
                    <a:pt x="19026" y="15220"/>
                  </a:cubicBezTo>
                  <a:cubicBezTo>
                    <a:pt x="18928" y="15242"/>
                    <a:pt x="18726" y="15284"/>
                    <a:pt x="18653" y="15319"/>
                  </a:cubicBezTo>
                  <a:cubicBezTo>
                    <a:pt x="18539" y="15376"/>
                    <a:pt x="18412" y="15517"/>
                    <a:pt x="18371" y="15588"/>
                  </a:cubicBezTo>
                  <a:cubicBezTo>
                    <a:pt x="18315" y="15692"/>
                    <a:pt x="18305" y="15908"/>
                    <a:pt x="18332" y="16013"/>
                  </a:cubicBezTo>
                  <a:cubicBezTo>
                    <a:pt x="18349" y="16086"/>
                    <a:pt x="18444" y="16229"/>
                    <a:pt x="18500" y="16299"/>
                  </a:cubicBezTo>
                  <a:cubicBezTo>
                    <a:pt x="18549" y="16357"/>
                    <a:pt x="18704" y="16467"/>
                    <a:pt x="18734" y="16528"/>
                  </a:cubicBezTo>
                  <a:cubicBezTo>
                    <a:pt x="18760" y="16577"/>
                    <a:pt x="18700" y="16683"/>
                    <a:pt x="18743" y="16730"/>
                  </a:cubicBezTo>
                  <a:cubicBezTo>
                    <a:pt x="18777" y="16769"/>
                    <a:pt x="18931" y="16826"/>
                    <a:pt x="19001" y="16856"/>
                  </a:cubicBezTo>
                  <a:cubicBezTo>
                    <a:pt x="19096" y="16897"/>
                    <a:pt x="19303" y="16973"/>
                    <a:pt x="19403" y="17012"/>
                  </a:cubicBezTo>
                  <a:cubicBezTo>
                    <a:pt x="19459" y="17034"/>
                    <a:pt x="19556" y="17087"/>
                    <a:pt x="19627" y="17099"/>
                  </a:cubicBezTo>
                  <a:cubicBezTo>
                    <a:pt x="19668" y="17106"/>
                    <a:pt x="19743" y="17107"/>
                    <a:pt x="19809" y="17104"/>
                  </a:cubicBezTo>
                  <a:cubicBezTo>
                    <a:pt x="19770" y="17173"/>
                    <a:pt x="19690" y="17310"/>
                    <a:pt x="19636" y="17362"/>
                  </a:cubicBezTo>
                  <a:cubicBezTo>
                    <a:pt x="19563" y="17437"/>
                    <a:pt x="19386" y="17580"/>
                    <a:pt x="19262" y="17641"/>
                  </a:cubicBezTo>
                  <a:cubicBezTo>
                    <a:pt x="19145" y="17700"/>
                    <a:pt x="18858" y="17796"/>
                    <a:pt x="18697" y="17834"/>
                  </a:cubicBezTo>
                  <a:cubicBezTo>
                    <a:pt x="18546" y="17870"/>
                    <a:pt x="18196" y="17900"/>
                    <a:pt x="18043" y="17936"/>
                  </a:cubicBezTo>
                  <a:cubicBezTo>
                    <a:pt x="17872" y="17973"/>
                    <a:pt x="17553" y="18065"/>
                    <a:pt x="17425" y="18124"/>
                  </a:cubicBezTo>
                  <a:cubicBezTo>
                    <a:pt x="17201" y="18228"/>
                    <a:pt x="16914" y="18483"/>
                    <a:pt x="16746" y="18602"/>
                  </a:cubicBezTo>
                  <a:cubicBezTo>
                    <a:pt x="16643" y="18673"/>
                    <a:pt x="16422" y="18810"/>
                    <a:pt x="16347" y="18886"/>
                  </a:cubicBezTo>
                  <a:cubicBezTo>
                    <a:pt x="16303" y="18928"/>
                    <a:pt x="16254" y="19020"/>
                    <a:pt x="16225" y="19065"/>
                  </a:cubicBezTo>
                  <a:cubicBezTo>
                    <a:pt x="16193" y="19116"/>
                    <a:pt x="16140" y="19220"/>
                    <a:pt x="16101" y="19270"/>
                  </a:cubicBezTo>
                  <a:cubicBezTo>
                    <a:pt x="16059" y="19322"/>
                    <a:pt x="15969" y="19426"/>
                    <a:pt x="15906" y="19476"/>
                  </a:cubicBezTo>
                  <a:cubicBezTo>
                    <a:pt x="15855" y="19515"/>
                    <a:pt x="15758" y="19603"/>
                    <a:pt x="15660" y="19624"/>
                  </a:cubicBezTo>
                  <a:cubicBezTo>
                    <a:pt x="15590" y="19640"/>
                    <a:pt x="15420" y="19619"/>
                    <a:pt x="15339" y="19624"/>
                  </a:cubicBezTo>
                  <a:cubicBezTo>
                    <a:pt x="15286" y="19628"/>
                    <a:pt x="15162" y="19634"/>
                    <a:pt x="15130" y="19652"/>
                  </a:cubicBezTo>
                  <a:cubicBezTo>
                    <a:pt x="15062" y="19693"/>
                    <a:pt x="15142" y="19801"/>
                    <a:pt x="15149" y="19850"/>
                  </a:cubicBezTo>
                  <a:cubicBezTo>
                    <a:pt x="15157" y="19884"/>
                    <a:pt x="15149" y="19954"/>
                    <a:pt x="15181" y="19985"/>
                  </a:cubicBezTo>
                  <a:cubicBezTo>
                    <a:pt x="15218" y="20021"/>
                    <a:pt x="15390" y="20068"/>
                    <a:pt x="15424" y="20104"/>
                  </a:cubicBezTo>
                  <a:cubicBezTo>
                    <a:pt x="15454" y="20136"/>
                    <a:pt x="15437" y="20207"/>
                    <a:pt x="15439" y="20241"/>
                  </a:cubicBezTo>
                  <a:cubicBezTo>
                    <a:pt x="15444" y="20277"/>
                    <a:pt x="15432" y="20352"/>
                    <a:pt x="15456" y="20388"/>
                  </a:cubicBezTo>
                  <a:cubicBezTo>
                    <a:pt x="15483" y="20429"/>
                    <a:pt x="15568" y="20511"/>
                    <a:pt x="15646" y="20539"/>
                  </a:cubicBezTo>
                  <a:cubicBezTo>
                    <a:pt x="15714" y="20565"/>
                    <a:pt x="15911" y="20578"/>
                    <a:pt x="15996" y="20594"/>
                  </a:cubicBezTo>
                  <a:cubicBezTo>
                    <a:pt x="16081" y="20610"/>
                    <a:pt x="16274" y="20637"/>
                    <a:pt x="16330" y="20668"/>
                  </a:cubicBezTo>
                  <a:cubicBezTo>
                    <a:pt x="16383" y="20698"/>
                    <a:pt x="16432" y="20778"/>
                    <a:pt x="16407" y="20814"/>
                  </a:cubicBezTo>
                  <a:cubicBezTo>
                    <a:pt x="16381" y="20851"/>
                    <a:pt x="16215" y="20899"/>
                    <a:pt x="16140" y="20923"/>
                  </a:cubicBezTo>
                  <a:cubicBezTo>
                    <a:pt x="16072" y="20945"/>
                    <a:pt x="15918" y="20981"/>
                    <a:pt x="15838" y="20996"/>
                  </a:cubicBezTo>
                  <a:cubicBezTo>
                    <a:pt x="15758" y="21011"/>
                    <a:pt x="15578" y="21028"/>
                    <a:pt x="15500" y="21046"/>
                  </a:cubicBezTo>
                  <a:cubicBezTo>
                    <a:pt x="15398" y="21070"/>
                    <a:pt x="15222" y="21134"/>
                    <a:pt x="15137" y="21167"/>
                  </a:cubicBezTo>
                  <a:cubicBezTo>
                    <a:pt x="15045" y="21204"/>
                    <a:pt x="14904" y="21295"/>
                    <a:pt x="14799" y="21327"/>
                  </a:cubicBezTo>
                  <a:cubicBezTo>
                    <a:pt x="14719" y="21351"/>
                    <a:pt x="14529" y="21385"/>
                    <a:pt x="14432" y="21394"/>
                  </a:cubicBezTo>
                  <a:cubicBezTo>
                    <a:pt x="14334" y="21402"/>
                    <a:pt x="14130" y="21385"/>
                    <a:pt x="14033" y="21394"/>
                  </a:cubicBezTo>
                  <a:cubicBezTo>
                    <a:pt x="13955" y="21400"/>
                    <a:pt x="13809" y="21428"/>
                    <a:pt x="13743" y="21446"/>
                  </a:cubicBezTo>
                  <a:cubicBezTo>
                    <a:pt x="13636" y="21474"/>
                    <a:pt x="13478" y="21561"/>
                    <a:pt x="13361" y="21578"/>
                  </a:cubicBezTo>
                  <a:cubicBezTo>
                    <a:pt x="13213" y="21600"/>
                    <a:pt x="12889" y="21584"/>
                    <a:pt x="12733" y="21578"/>
                  </a:cubicBezTo>
                  <a:cubicBezTo>
                    <a:pt x="12650" y="21575"/>
                    <a:pt x="12470" y="21574"/>
                    <a:pt x="12407" y="21553"/>
                  </a:cubicBezTo>
                  <a:cubicBezTo>
                    <a:pt x="12332" y="21529"/>
                    <a:pt x="12315" y="21439"/>
                    <a:pt x="12256" y="21408"/>
                  </a:cubicBezTo>
                  <a:cubicBezTo>
                    <a:pt x="12152" y="21354"/>
                    <a:pt x="11872" y="21266"/>
                    <a:pt x="11711" y="21242"/>
                  </a:cubicBezTo>
                  <a:cubicBezTo>
                    <a:pt x="11587" y="21224"/>
                    <a:pt x="11285" y="21265"/>
                    <a:pt x="11181" y="21232"/>
                  </a:cubicBezTo>
                  <a:cubicBezTo>
                    <a:pt x="11115" y="21211"/>
                    <a:pt x="11120" y="21131"/>
                    <a:pt x="11076" y="21102"/>
                  </a:cubicBezTo>
                  <a:cubicBezTo>
                    <a:pt x="11042" y="21080"/>
                    <a:pt x="10950" y="21039"/>
                    <a:pt x="10891" y="21028"/>
                  </a:cubicBezTo>
                  <a:cubicBezTo>
                    <a:pt x="10818" y="21015"/>
                    <a:pt x="10653" y="21013"/>
                    <a:pt x="10575" y="21018"/>
                  </a:cubicBezTo>
                  <a:cubicBezTo>
                    <a:pt x="10509" y="21023"/>
                    <a:pt x="10390" y="21052"/>
                    <a:pt x="10329" y="21063"/>
                  </a:cubicBezTo>
                  <a:cubicBezTo>
                    <a:pt x="10261" y="21074"/>
                    <a:pt x="10127" y="21100"/>
                    <a:pt x="10057" y="21105"/>
                  </a:cubicBezTo>
                  <a:cubicBezTo>
                    <a:pt x="9967" y="21111"/>
                    <a:pt x="9784" y="21105"/>
                    <a:pt x="9694" y="21100"/>
                  </a:cubicBezTo>
                  <a:cubicBezTo>
                    <a:pt x="9606" y="21095"/>
                    <a:pt x="9419" y="21085"/>
                    <a:pt x="9349" y="21063"/>
                  </a:cubicBezTo>
                  <a:cubicBezTo>
                    <a:pt x="9300" y="21047"/>
                    <a:pt x="9271" y="20992"/>
                    <a:pt x="9229" y="20973"/>
                  </a:cubicBezTo>
                  <a:cubicBezTo>
                    <a:pt x="9144" y="20933"/>
                    <a:pt x="8925" y="20874"/>
                    <a:pt x="8811" y="20853"/>
                  </a:cubicBezTo>
                  <a:cubicBezTo>
                    <a:pt x="8704" y="20833"/>
                    <a:pt x="8473" y="20815"/>
                    <a:pt x="8358" y="20810"/>
                  </a:cubicBezTo>
                  <a:cubicBezTo>
                    <a:pt x="8278" y="20806"/>
                    <a:pt x="8115" y="20803"/>
                    <a:pt x="8037" y="20811"/>
                  </a:cubicBezTo>
                  <a:cubicBezTo>
                    <a:pt x="7984" y="20817"/>
                    <a:pt x="7896" y="20849"/>
                    <a:pt x="7842" y="20854"/>
                  </a:cubicBezTo>
                  <a:cubicBezTo>
                    <a:pt x="7791" y="20860"/>
                    <a:pt x="7682" y="20858"/>
                    <a:pt x="7628" y="20853"/>
                  </a:cubicBezTo>
                  <a:cubicBezTo>
                    <a:pt x="7546" y="20844"/>
                    <a:pt x="7365" y="20821"/>
                    <a:pt x="7314" y="20791"/>
                  </a:cubicBezTo>
                  <a:cubicBezTo>
                    <a:pt x="7278" y="20770"/>
                    <a:pt x="7288" y="20712"/>
                    <a:pt x="7288" y="20685"/>
                  </a:cubicBezTo>
                  <a:cubicBezTo>
                    <a:pt x="7288" y="20655"/>
                    <a:pt x="7336" y="20596"/>
                    <a:pt x="7314" y="20567"/>
                  </a:cubicBezTo>
                  <a:cubicBezTo>
                    <a:pt x="7305" y="20551"/>
                    <a:pt x="7254" y="20521"/>
                    <a:pt x="7215" y="20514"/>
                  </a:cubicBezTo>
                  <a:cubicBezTo>
                    <a:pt x="7181" y="20509"/>
                    <a:pt x="7103" y="20516"/>
                    <a:pt x="7073" y="20524"/>
                  </a:cubicBezTo>
                  <a:cubicBezTo>
                    <a:pt x="7037" y="20534"/>
                    <a:pt x="6991" y="20565"/>
                    <a:pt x="6976" y="20582"/>
                  </a:cubicBezTo>
                  <a:cubicBezTo>
                    <a:pt x="6954" y="20611"/>
                    <a:pt x="6996" y="20675"/>
                    <a:pt x="6976" y="20704"/>
                  </a:cubicBezTo>
                  <a:cubicBezTo>
                    <a:pt x="6957" y="20737"/>
                    <a:pt x="6879" y="20796"/>
                    <a:pt x="6823" y="20820"/>
                  </a:cubicBezTo>
                  <a:cubicBezTo>
                    <a:pt x="6794" y="20832"/>
                    <a:pt x="6716" y="20858"/>
                    <a:pt x="6674" y="20854"/>
                  </a:cubicBezTo>
                  <a:cubicBezTo>
                    <a:pt x="6616" y="20849"/>
                    <a:pt x="6555" y="20799"/>
                    <a:pt x="6531" y="20777"/>
                  </a:cubicBezTo>
                  <a:cubicBezTo>
                    <a:pt x="6511" y="20760"/>
                    <a:pt x="6524" y="20717"/>
                    <a:pt x="6494" y="20703"/>
                  </a:cubicBezTo>
                  <a:cubicBezTo>
                    <a:pt x="6446" y="20682"/>
                    <a:pt x="6295" y="20671"/>
                    <a:pt x="6227" y="20675"/>
                  </a:cubicBezTo>
                  <a:cubicBezTo>
                    <a:pt x="6171" y="20678"/>
                    <a:pt x="6066" y="20701"/>
                    <a:pt x="6030" y="20720"/>
                  </a:cubicBezTo>
                  <a:cubicBezTo>
                    <a:pt x="5996" y="20738"/>
                    <a:pt x="5988" y="20787"/>
                    <a:pt x="5966" y="20808"/>
                  </a:cubicBezTo>
                  <a:cubicBezTo>
                    <a:pt x="5949" y="20824"/>
                    <a:pt x="5913" y="20857"/>
                    <a:pt x="5876" y="20868"/>
                  </a:cubicBezTo>
                  <a:cubicBezTo>
                    <a:pt x="5825" y="20883"/>
                    <a:pt x="5684" y="20880"/>
                    <a:pt x="5623" y="20891"/>
                  </a:cubicBezTo>
                  <a:cubicBezTo>
                    <a:pt x="5582" y="20898"/>
                    <a:pt x="5519" y="20925"/>
                    <a:pt x="5477" y="20932"/>
                  </a:cubicBezTo>
                  <a:cubicBezTo>
                    <a:pt x="5433" y="20940"/>
                    <a:pt x="5324" y="20934"/>
                    <a:pt x="5285" y="20947"/>
                  </a:cubicBezTo>
                  <a:cubicBezTo>
                    <a:pt x="5244" y="20961"/>
                    <a:pt x="5207" y="21008"/>
                    <a:pt x="5200" y="21031"/>
                  </a:cubicBezTo>
                  <a:cubicBezTo>
                    <a:pt x="5193" y="21058"/>
                    <a:pt x="5249" y="21112"/>
                    <a:pt x="5244" y="21140"/>
                  </a:cubicBezTo>
                  <a:cubicBezTo>
                    <a:pt x="5241" y="21160"/>
                    <a:pt x="5212" y="21202"/>
                    <a:pt x="5188" y="21234"/>
                  </a:cubicBezTo>
                  <a:cubicBezTo>
                    <a:pt x="5144" y="21223"/>
                    <a:pt x="5056" y="21217"/>
                    <a:pt x="5017" y="21222"/>
                  </a:cubicBezTo>
                  <a:cubicBezTo>
                    <a:pt x="4964" y="21229"/>
                    <a:pt x="4915" y="21282"/>
                    <a:pt x="4859" y="21287"/>
                  </a:cubicBezTo>
                  <a:cubicBezTo>
                    <a:pt x="4789" y="21293"/>
                    <a:pt x="4640" y="21264"/>
                    <a:pt x="4582" y="21245"/>
                  </a:cubicBezTo>
                  <a:cubicBezTo>
                    <a:pt x="4492" y="21213"/>
                    <a:pt x="4390" y="21124"/>
                    <a:pt x="4341" y="21080"/>
                  </a:cubicBezTo>
                  <a:cubicBezTo>
                    <a:pt x="4239" y="20990"/>
                    <a:pt x="4066" y="20802"/>
                    <a:pt x="4039" y="20703"/>
                  </a:cubicBezTo>
                  <a:cubicBezTo>
                    <a:pt x="4017" y="20611"/>
                    <a:pt x="4051" y="20420"/>
                    <a:pt x="4137" y="20335"/>
                  </a:cubicBezTo>
                  <a:cubicBezTo>
                    <a:pt x="4171" y="20302"/>
                    <a:pt x="4273" y="20235"/>
                    <a:pt x="4356" y="20222"/>
                  </a:cubicBezTo>
                  <a:cubicBezTo>
                    <a:pt x="4394" y="20216"/>
                    <a:pt x="4494" y="20223"/>
                    <a:pt x="4523" y="20236"/>
                  </a:cubicBezTo>
                  <a:cubicBezTo>
                    <a:pt x="4567" y="20255"/>
                    <a:pt x="4521" y="20317"/>
                    <a:pt x="4555" y="20338"/>
                  </a:cubicBezTo>
                  <a:cubicBezTo>
                    <a:pt x="4589" y="20358"/>
                    <a:pt x="4708" y="20390"/>
                    <a:pt x="4764" y="20385"/>
                  </a:cubicBezTo>
                  <a:cubicBezTo>
                    <a:pt x="4835" y="20378"/>
                    <a:pt x="4910" y="20319"/>
                    <a:pt x="4935" y="20292"/>
                  </a:cubicBezTo>
                  <a:cubicBezTo>
                    <a:pt x="4964" y="20259"/>
                    <a:pt x="4913" y="20183"/>
                    <a:pt x="4952" y="20152"/>
                  </a:cubicBezTo>
                  <a:cubicBezTo>
                    <a:pt x="4981" y="20128"/>
                    <a:pt x="5115" y="20106"/>
                    <a:pt x="5161" y="20086"/>
                  </a:cubicBezTo>
                  <a:cubicBezTo>
                    <a:pt x="5275" y="20036"/>
                    <a:pt x="5424" y="19910"/>
                    <a:pt x="5538" y="19860"/>
                  </a:cubicBezTo>
                  <a:cubicBezTo>
                    <a:pt x="5657" y="19809"/>
                    <a:pt x="5930" y="19718"/>
                    <a:pt x="6086" y="19687"/>
                  </a:cubicBezTo>
                  <a:cubicBezTo>
                    <a:pt x="6176" y="19670"/>
                    <a:pt x="6392" y="19675"/>
                    <a:pt x="6472" y="19651"/>
                  </a:cubicBezTo>
                  <a:cubicBezTo>
                    <a:pt x="6514" y="19639"/>
                    <a:pt x="6582" y="19602"/>
                    <a:pt x="6577" y="19581"/>
                  </a:cubicBezTo>
                  <a:cubicBezTo>
                    <a:pt x="6575" y="19563"/>
                    <a:pt x="6507" y="19532"/>
                    <a:pt x="6465" y="19525"/>
                  </a:cubicBezTo>
                  <a:cubicBezTo>
                    <a:pt x="6407" y="19515"/>
                    <a:pt x="6261" y="19547"/>
                    <a:pt x="6207" y="19532"/>
                  </a:cubicBezTo>
                  <a:cubicBezTo>
                    <a:pt x="6149" y="19515"/>
                    <a:pt x="6127" y="19449"/>
                    <a:pt x="6120" y="19418"/>
                  </a:cubicBezTo>
                  <a:cubicBezTo>
                    <a:pt x="6110" y="19383"/>
                    <a:pt x="6127" y="19309"/>
                    <a:pt x="6159" y="19276"/>
                  </a:cubicBezTo>
                  <a:cubicBezTo>
                    <a:pt x="6185" y="19249"/>
                    <a:pt x="6329" y="19213"/>
                    <a:pt x="6336" y="19183"/>
                  </a:cubicBezTo>
                  <a:cubicBezTo>
                    <a:pt x="6346" y="19150"/>
                    <a:pt x="6195" y="19096"/>
                    <a:pt x="6200" y="19064"/>
                  </a:cubicBezTo>
                  <a:cubicBezTo>
                    <a:pt x="6205" y="19022"/>
                    <a:pt x="6399" y="18963"/>
                    <a:pt x="6409" y="18920"/>
                  </a:cubicBezTo>
                  <a:cubicBezTo>
                    <a:pt x="6419" y="18875"/>
                    <a:pt x="6266" y="18794"/>
                    <a:pt x="6256" y="18748"/>
                  </a:cubicBezTo>
                  <a:cubicBezTo>
                    <a:pt x="6236" y="18657"/>
                    <a:pt x="6434" y="18481"/>
                    <a:pt x="6416" y="18389"/>
                  </a:cubicBezTo>
                  <a:cubicBezTo>
                    <a:pt x="6409" y="18347"/>
                    <a:pt x="6285" y="18273"/>
                    <a:pt x="6280" y="18231"/>
                  </a:cubicBezTo>
                  <a:cubicBezTo>
                    <a:pt x="6275" y="18200"/>
                    <a:pt x="6297" y="18131"/>
                    <a:pt x="6353" y="18111"/>
                  </a:cubicBezTo>
                  <a:cubicBezTo>
                    <a:pt x="6399" y="18093"/>
                    <a:pt x="6541" y="18089"/>
                    <a:pt x="6601" y="18094"/>
                  </a:cubicBezTo>
                  <a:cubicBezTo>
                    <a:pt x="6653" y="18099"/>
                    <a:pt x="6740" y="18124"/>
                    <a:pt x="6772" y="18140"/>
                  </a:cubicBezTo>
                  <a:cubicBezTo>
                    <a:pt x="6835" y="18175"/>
                    <a:pt x="6820" y="18276"/>
                    <a:pt x="6901" y="18304"/>
                  </a:cubicBezTo>
                  <a:cubicBezTo>
                    <a:pt x="6962" y="18324"/>
                    <a:pt x="7151" y="18340"/>
                    <a:pt x="7215" y="18320"/>
                  </a:cubicBezTo>
                  <a:cubicBezTo>
                    <a:pt x="7256" y="18307"/>
                    <a:pt x="7251" y="18256"/>
                    <a:pt x="7246" y="18234"/>
                  </a:cubicBezTo>
                  <a:cubicBezTo>
                    <a:pt x="7239" y="18188"/>
                    <a:pt x="7181" y="18095"/>
                    <a:pt x="7117" y="18058"/>
                  </a:cubicBezTo>
                  <a:cubicBezTo>
                    <a:pt x="7059" y="18023"/>
                    <a:pt x="6869" y="17981"/>
                    <a:pt x="6786" y="17955"/>
                  </a:cubicBezTo>
                  <a:cubicBezTo>
                    <a:pt x="6677" y="17920"/>
                    <a:pt x="6443" y="17853"/>
                    <a:pt x="6343" y="17812"/>
                  </a:cubicBezTo>
                  <a:cubicBezTo>
                    <a:pt x="6222" y="17761"/>
                    <a:pt x="5988" y="17650"/>
                    <a:pt x="5925" y="17583"/>
                  </a:cubicBezTo>
                  <a:cubicBezTo>
                    <a:pt x="5871" y="17527"/>
                    <a:pt x="5869" y="17404"/>
                    <a:pt x="5869" y="17344"/>
                  </a:cubicBezTo>
                  <a:cubicBezTo>
                    <a:pt x="5869" y="17306"/>
                    <a:pt x="5918" y="17230"/>
                    <a:pt x="5910" y="17192"/>
                  </a:cubicBezTo>
                  <a:cubicBezTo>
                    <a:pt x="5901" y="17146"/>
                    <a:pt x="5801" y="17063"/>
                    <a:pt x="5789" y="17019"/>
                  </a:cubicBezTo>
                  <a:cubicBezTo>
                    <a:pt x="5767" y="16946"/>
                    <a:pt x="5845" y="16797"/>
                    <a:pt x="5820" y="16724"/>
                  </a:cubicBezTo>
                  <a:cubicBezTo>
                    <a:pt x="5794" y="16640"/>
                    <a:pt x="5609" y="16488"/>
                    <a:pt x="5579" y="16405"/>
                  </a:cubicBezTo>
                  <a:cubicBezTo>
                    <a:pt x="5562" y="16362"/>
                    <a:pt x="5516" y="16267"/>
                    <a:pt x="5579" y="16232"/>
                  </a:cubicBezTo>
                  <a:cubicBezTo>
                    <a:pt x="5611" y="16214"/>
                    <a:pt x="5735" y="16210"/>
                    <a:pt x="5789" y="16206"/>
                  </a:cubicBezTo>
                  <a:cubicBezTo>
                    <a:pt x="5845" y="16202"/>
                    <a:pt x="5959" y="16205"/>
                    <a:pt x="6015" y="16199"/>
                  </a:cubicBezTo>
                  <a:cubicBezTo>
                    <a:pt x="6090" y="16191"/>
                    <a:pt x="6222" y="16157"/>
                    <a:pt x="6297" y="16146"/>
                  </a:cubicBezTo>
                  <a:cubicBezTo>
                    <a:pt x="6363" y="16137"/>
                    <a:pt x="6526" y="16143"/>
                    <a:pt x="6570" y="16119"/>
                  </a:cubicBezTo>
                  <a:cubicBezTo>
                    <a:pt x="6606" y="16100"/>
                    <a:pt x="6606" y="16042"/>
                    <a:pt x="6570" y="16023"/>
                  </a:cubicBezTo>
                  <a:cubicBezTo>
                    <a:pt x="6514" y="15995"/>
                    <a:pt x="6312" y="15984"/>
                    <a:pt x="6224" y="15990"/>
                  </a:cubicBezTo>
                  <a:cubicBezTo>
                    <a:pt x="6183" y="15993"/>
                    <a:pt x="6122" y="16017"/>
                    <a:pt x="6086" y="16026"/>
                  </a:cubicBezTo>
                  <a:cubicBezTo>
                    <a:pt x="6030" y="16042"/>
                    <a:pt x="5918" y="16095"/>
                    <a:pt x="5852" y="16086"/>
                  </a:cubicBezTo>
                  <a:cubicBezTo>
                    <a:pt x="5813" y="16080"/>
                    <a:pt x="5835" y="16027"/>
                    <a:pt x="5796" y="16020"/>
                  </a:cubicBezTo>
                  <a:cubicBezTo>
                    <a:pt x="5730" y="16007"/>
                    <a:pt x="5589" y="16080"/>
                    <a:pt x="5523" y="16066"/>
                  </a:cubicBezTo>
                  <a:cubicBezTo>
                    <a:pt x="5455" y="16052"/>
                    <a:pt x="5470" y="15975"/>
                    <a:pt x="5458" y="15944"/>
                  </a:cubicBezTo>
                  <a:cubicBezTo>
                    <a:pt x="5431" y="15874"/>
                    <a:pt x="5395" y="15735"/>
                    <a:pt x="5395" y="15665"/>
                  </a:cubicBezTo>
                  <a:cubicBezTo>
                    <a:pt x="5395" y="15639"/>
                    <a:pt x="5365" y="15574"/>
                    <a:pt x="5419" y="15558"/>
                  </a:cubicBezTo>
                  <a:cubicBezTo>
                    <a:pt x="5453" y="15548"/>
                    <a:pt x="5545" y="15565"/>
                    <a:pt x="5579" y="15575"/>
                  </a:cubicBezTo>
                  <a:cubicBezTo>
                    <a:pt x="5623" y="15589"/>
                    <a:pt x="5640" y="15647"/>
                    <a:pt x="5691" y="15655"/>
                  </a:cubicBezTo>
                  <a:cubicBezTo>
                    <a:pt x="5757" y="15666"/>
                    <a:pt x="5918" y="15645"/>
                    <a:pt x="5959" y="15621"/>
                  </a:cubicBezTo>
                  <a:cubicBezTo>
                    <a:pt x="6000" y="15597"/>
                    <a:pt x="5969" y="15530"/>
                    <a:pt x="5942" y="15502"/>
                  </a:cubicBezTo>
                  <a:cubicBezTo>
                    <a:pt x="5903" y="15461"/>
                    <a:pt x="5764" y="15386"/>
                    <a:pt x="5667" y="15366"/>
                  </a:cubicBezTo>
                  <a:cubicBezTo>
                    <a:pt x="5589" y="15350"/>
                    <a:pt x="5385" y="15387"/>
                    <a:pt x="5322" y="15362"/>
                  </a:cubicBezTo>
                  <a:cubicBezTo>
                    <a:pt x="5241" y="15332"/>
                    <a:pt x="5285" y="15228"/>
                    <a:pt x="5280" y="15184"/>
                  </a:cubicBezTo>
                  <a:cubicBezTo>
                    <a:pt x="5275" y="15135"/>
                    <a:pt x="5219" y="15029"/>
                    <a:pt x="5280" y="14988"/>
                  </a:cubicBezTo>
                  <a:cubicBezTo>
                    <a:pt x="5314" y="14966"/>
                    <a:pt x="5472" y="14963"/>
                    <a:pt x="5506" y="14941"/>
                  </a:cubicBezTo>
                  <a:cubicBezTo>
                    <a:pt x="5543" y="14917"/>
                    <a:pt x="5550" y="14847"/>
                    <a:pt x="5506" y="14825"/>
                  </a:cubicBezTo>
                  <a:cubicBezTo>
                    <a:pt x="5470" y="14806"/>
                    <a:pt x="5339" y="14808"/>
                    <a:pt x="5280" y="14805"/>
                  </a:cubicBezTo>
                  <a:cubicBezTo>
                    <a:pt x="5222" y="14802"/>
                    <a:pt x="5081" y="14819"/>
                    <a:pt x="5039" y="14801"/>
                  </a:cubicBezTo>
                  <a:cubicBezTo>
                    <a:pt x="4986" y="14778"/>
                    <a:pt x="5095" y="14698"/>
                    <a:pt x="5047" y="14672"/>
                  </a:cubicBezTo>
                  <a:cubicBezTo>
                    <a:pt x="5008" y="14650"/>
                    <a:pt x="4854" y="14638"/>
                    <a:pt x="4789" y="14643"/>
                  </a:cubicBezTo>
                  <a:cubicBezTo>
                    <a:pt x="4735" y="14647"/>
                    <a:pt x="4660" y="14691"/>
                    <a:pt x="4604" y="14696"/>
                  </a:cubicBezTo>
                  <a:cubicBezTo>
                    <a:pt x="4509" y="14703"/>
                    <a:pt x="4304" y="14682"/>
                    <a:pt x="4227" y="14659"/>
                  </a:cubicBezTo>
                  <a:cubicBezTo>
                    <a:pt x="4168" y="14642"/>
                    <a:pt x="4066" y="14588"/>
                    <a:pt x="4073" y="14559"/>
                  </a:cubicBezTo>
                  <a:cubicBezTo>
                    <a:pt x="4078" y="14535"/>
                    <a:pt x="4217" y="14513"/>
                    <a:pt x="4234" y="14490"/>
                  </a:cubicBezTo>
                  <a:cubicBezTo>
                    <a:pt x="4261" y="14454"/>
                    <a:pt x="4178" y="14381"/>
                    <a:pt x="4171" y="14343"/>
                  </a:cubicBezTo>
                  <a:cubicBezTo>
                    <a:pt x="4161" y="14309"/>
                    <a:pt x="4115" y="14233"/>
                    <a:pt x="4171" y="14208"/>
                  </a:cubicBezTo>
                  <a:cubicBezTo>
                    <a:pt x="4224" y="14182"/>
                    <a:pt x="4419" y="14199"/>
                    <a:pt x="4499" y="14191"/>
                  </a:cubicBezTo>
                  <a:cubicBezTo>
                    <a:pt x="4679" y="14174"/>
                    <a:pt x="5022" y="14112"/>
                    <a:pt x="5200" y="14091"/>
                  </a:cubicBezTo>
                  <a:cubicBezTo>
                    <a:pt x="5314" y="14079"/>
                    <a:pt x="5543" y="14048"/>
                    <a:pt x="5660" y="14055"/>
                  </a:cubicBezTo>
                  <a:cubicBezTo>
                    <a:pt x="5725" y="14058"/>
                    <a:pt x="5828" y="14107"/>
                    <a:pt x="5893" y="14105"/>
                  </a:cubicBezTo>
                  <a:cubicBezTo>
                    <a:pt x="5979" y="14101"/>
                    <a:pt x="6105" y="14046"/>
                    <a:pt x="6168" y="14022"/>
                  </a:cubicBezTo>
                  <a:cubicBezTo>
                    <a:pt x="6275" y="13979"/>
                    <a:pt x="6470" y="13884"/>
                    <a:pt x="6538" y="13829"/>
                  </a:cubicBezTo>
                  <a:cubicBezTo>
                    <a:pt x="6594" y="13784"/>
                    <a:pt x="6609" y="13679"/>
                    <a:pt x="6674" y="13637"/>
                  </a:cubicBezTo>
                  <a:cubicBezTo>
                    <a:pt x="6757" y="13584"/>
                    <a:pt x="7059" y="13529"/>
                    <a:pt x="7142" y="13477"/>
                  </a:cubicBezTo>
                  <a:cubicBezTo>
                    <a:pt x="7217" y="13431"/>
                    <a:pt x="7297" y="13317"/>
                    <a:pt x="7302" y="13261"/>
                  </a:cubicBezTo>
                  <a:cubicBezTo>
                    <a:pt x="7307" y="13215"/>
                    <a:pt x="7254" y="13120"/>
                    <a:pt x="7198" y="13079"/>
                  </a:cubicBezTo>
                  <a:cubicBezTo>
                    <a:pt x="7091" y="12999"/>
                    <a:pt x="6691" y="12896"/>
                    <a:pt x="6577" y="12816"/>
                  </a:cubicBezTo>
                  <a:cubicBezTo>
                    <a:pt x="6489" y="12755"/>
                    <a:pt x="6412" y="12612"/>
                    <a:pt x="6368" y="12541"/>
                  </a:cubicBezTo>
                  <a:cubicBezTo>
                    <a:pt x="6324" y="12468"/>
                    <a:pt x="6275" y="12319"/>
                    <a:pt x="6239" y="12246"/>
                  </a:cubicBezTo>
                  <a:cubicBezTo>
                    <a:pt x="6197" y="12159"/>
                    <a:pt x="6212" y="11959"/>
                    <a:pt x="6054" y="11897"/>
                  </a:cubicBezTo>
                  <a:cubicBezTo>
                    <a:pt x="5964" y="11862"/>
                    <a:pt x="5669" y="11892"/>
                    <a:pt x="5562" y="11864"/>
                  </a:cubicBezTo>
                  <a:cubicBezTo>
                    <a:pt x="5433" y="11831"/>
                    <a:pt x="5302" y="11708"/>
                    <a:pt x="5210" y="11658"/>
                  </a:cubicBezTo>
                  <a:cubicBezTo>
                    <a:pt x="5117" y="11610"/>
                    <a:pt x="4881" y="11526"/>
                    <a:pt x="4830" y="11469"/>
                  </a:cubicBezTo>
                  <a:cubicBezTo>
                    <a:pt x="4767" y="11400"/>
                    <a:pt x="4776" y="11246"/>
                    <a:pt x="4813" y="11174"/>
                  </a:cubicBezTo>
                  <a:cubicBezTo>
                    <a:pt x="4835" y="11134"/>
                    <a:pt x="4978" y="11069"/>
                    <a:pt x="4983" y="11027"/>
                  </a:cubicBezTo>
                  <a:cubicBezTo>
                    <a:pt x="4988" y="10997"/>
                    <a:pt x="4859" y="10940"/>
                    <a:pt x="4886" y="10912"/>
                  </a:cubicBezTo>
                  <a:cubicBezTo>
                    <a:pt x="4903" y="10894"/>
                    <a:pt x="5003" y="10874"/>
                    <a:pt x="5047" y="10875"/>
                  </a:cubicBezTo>
                  <a:cubicBezTo>
                    <a:pt x="5129" y="10878"/>
                    <a:pt x="5266" y="10931"/>
                    <a:pt x="5304" y="10961"/>
                  </a:cubicBezTo>
                  <a:cubicBezTo>
                    <a:pt x="5341" y="10988"/>
                    <a:pt x="5312" y="11057"/>
                    <a:pt x="5346" y="11085"/>
                  </a:cubicBezTo>
                  <a:cubicBezTo>
                    <a:pt x="5375" y="11109"/>
                    <a:pt x="5470" y="11152"/>
                    <a:pt x="5531" y="11164"/>
                  </a:cubicBezTo>
                  <a:cubicBezTo>
                    <a:pt x="5579" y="11173"/>
                    <a:pt x="5704" y="11183"/>
                    <a:pt x="5747" y="11170"/>
                  </a:cubicBezTo>
                  <a:cubicBezTo>
                    <a:pt x="5857" y="11141"/>
                    <a:pt x="5896" y="11020"/>
                    <a:pt x="5918" y="10968"/>
                  </a:cubicBezTo>
                  <a:cubicBezTo>
                    <a:pt x="5940" y="10913"/>
                    <a:pt x="5896" y="10801"/>
                    <a:pt x="5918" y="10745"/>
                  </a:cubicBezTo>
                  <a:cubicBezTo>
                    <a:pt x="5930" y="10713"/>
                    <a:pt x="6052" y="10649"/>
                    <a:pt x="6015" y="10620"/>
                  </a:cubicBezTo>
                  <a:cubicBezTo>
                    <a:pt x="5974" y="10589"/>
                    <a:pt x="5757" y="10601"/>
                    <a:pt x="5691" y="10580"/>
                  </a:cubicBezTo>
                  <a:cubicBezTo>
                    <a:pt x="5633" y="10560"/>
                    <a:pt x="5516" y="10500"/>
                    <a:pt x="5538" y="10470"/>
                  </a:cubicBezTo>
                  <a:cubicBezTo>
                    <a:pt x="5550" y="10455"/>
                    <a:pt x="5638" y="10444"/>
                    <a:pt x="5677" y="10443"/>
                  </a:cubicBezTo>
                  <a:cubicBezTo>
                    <a:pt x="5733" y="10442"/>
                    <a:pt x="5840" y="10481"/>
                    <a:pt x="5893" y="10473"/>
                  </a:cubicBezTo>
                  <a:cubicBezTo>
                    <a:pt x="5954" y="10464"/>
                    <a:pt x="6013" y="10407"/>
                    <a:pt x="6030" y="10381"/>
                  </a:cubicBezTo>
                  <a:cubicBezTo>
                    <a:pt x="6069" y="10327"/>
                    <a:pt x="6030" y="10213"/>
                    <a:pt x="6039" y="10158"/>
                  </a:cubicBezTo>
                  <a:cubicBezTo>
                    <a:pt x="6047" y="10102"/>
                    <a:pt x="6083" y="9991"/>
                    <a:pt x="6103" y="9935"/>
                  </a:cubicBezTo>
                  <a:cubicBezTo>
                    <a:pt x="6129" y="9858"/>
                    <a:pt x="6285" y="9702"/>
                    <a:pt x="6232" y="9627"/>
                  </a:cubicBezTo>
                  <a:cubicBezTo>
                    <a:pt x="6193" y="9572"/>
                    <a:pt x="5940" y="9503"/>
                    <a:pt x="5852" y="9457"/>
                  </a:cubicBezTo>
                  <a:cubicBezTo>
                    <a:pt x="5772" y="9415"/>
                    <a:pt x="5609" y="9326"/>
                    <a:pt x="5562" y="9276"/>
                  </a:cubicBezTo>
                  <a:cubicBezTo>
                    <a:pt x="5526" y="9233"/>
                    <a:pt x="5567" y="9136"/>
                    <a:pt x="5506" y="9099"/>
                  </a:cubicBezTo>
                  <a:cubicBezTo>
                    <a:pt x="5453" y="9068"/>
                    <a:pt x="5266" y="9037"/>
                    <a:pt x="5176" y="9027"/>
                  </a:cubicBezTo>
                  <a:cubicBezTo>
                    <a:pt x="5098" y="9016"/>
                    <a:pt x="4927" y="9011"/>
                    <a:pt x="4847" y="9016"/>
                  </a:cubicBezTo>
                  <a:cubicBezTo>
                    <a:pt x="4735" y="9023"/>
                    <a:pt x="4487" y="9039"/>
                    <a:pt x="4419" y="9076"/>
                  </a:cubicBezTo>
                  <a:cubicBezTo>
                    <a:pt x="4373" y="9102"/>
                    <a:pt x="4392" y="9173"/>
                    <a:pt x="4402" y="9205"/>
                  </a:cubicBezTo>
                  <a:cubicBezTo>
                    <a:pt x="4411" y="9227"/>
                    <a:pt x="4506" y="9270"/>
                    <a:pt x="4475" y="9289"/>
                  </a:cubicBezTo>
                  <a:cubicBezTo>
                    <a:pt x="4436" y="9312"/>
                    <a:pt x="4256" y="9301"/>
                    <a:pt x="4192" y="9289"/>
                  </a:cubicBezTo>
                  <a:cubicBezTo>
                    <a:pt x="4088" y="9267"/>
                    <a:pt x="3935" y="9182"/>
                    <a:pt x="3903" y="9136"/>
                  </a:cubicBezTo>
                  <a:cubicBezTo>
                    <a:pt x="3866" y="9080"/>
                    <a:pt x="4000" y="8963"/>
                    <a:pt x="3976" y="8907"/>
                  </a:cubicBezTo>
                  <a:cubicBezTo>
                    <a:pt x="3947" y="8842"/>
                    <a:pt x="3764" y="8729"/>
                    <a:pt x="3677" y="8674"/>
                  </a:cubicBezTo>
                  <a:cubicBezTo>
                    <a:pt x="3577" y="8609"/>
                    <a:pt x="3360" y="8477"/>
                    <a:pt x="3219" y="8425"/>
                  </a:cubicBezTo>
                  <a:cubicBezTo>
                    <a:pt x="3144" y="8398"/>
                    <a:pt x="2961" y="8362"/>
                    <a:pt x="2871" y="8343"/>
                  </a:cubicBezTo>
                  <a:cubicBezTo>
                    <a:pt x="2818" y="8331"/>
                    <a:pt x="2713" y="8294"/>
                    <a:pt x="2655" y="8300"/>
                  </a:cubicBezTo>
                  <a:cubicBezTo>
                    <a:pt x="2608" y="8304"/>
                    <a:pt x="2557" y="8344"/>
                    <a:pt x="2543" y="8362"/>
                  </a:cubicBezTo>
                  <a:cubicBezTo>
                    <a:pt x="2518" y="8392"/>
                    <a:pt x="2601" y="8468"/>
                    <a:pt x="2543" y="8488"/>
                  </a:cubicBezTo>
                  <a:cubicBezTo>
                    <a:pt x="2487" y="8506"/>
                    <a:pt x="2316" y="8486"/>
                    <a:pt x="2268" y="8465"/>
                  </a:cubicBezTo>
                  <a:cubicBezTo>
                    <a:pt x="2180" y="8427"/>
                    <a:pt x="2197" y="8309"/>
                    <a:pt x="2195" y="8256"/>
                  </a:cubicBezTo>
                  <a:cubicBezTo>
                    <a:pt x="2195" y="8186"/>
                    <a:pt x="2185" y="8035"/>
                    <a:pt x="2285" y="7977"/>
                  </a:cubicBezTo>
                  <a:cubicBezTo>
                    <a:pt x="2372" y="7926"/>
                    <a:pt x="2745" y="7917"/>
                    <a:pt x="2825" y="7864"/>
                  </a:cubicBezTo>
                  <a:cubicBezTo>
                    <a:pt x="2876" y="7829"/>
                    <a:pt x="2862" y="7737"/>
                    <a:pt x="2825" y="7698"/>
                  </a:cubicBezTo>
                  <a:cubicBezTo>
                    <a:pt x="2776" y="7649"/>
                    <a:pt x="2560" y="7581"/>
                    <a:pt x="2470" y="7543"/>
                  </a:cubicBezTo>
                  <a:cubicBezTo>
                    <a:pt x="2316" y="7477"/>
                    <a:pt x="2007" y="7346"/>
                    <a:pt x="1842" y="7287"/>
                  </a:cubicBezTo>
                  <a:cubicBezTo>
                    <a:pt x="1752" y="7256"/>
                    <a:pt x="1555" y="7200"/>
                    <a:pt x="1462" y="7170"/>
                  </a:cubicBezTo>
                  <a:cubicBezTo>
                    <a:pt x="1273" y="7110"/>
                    <a:pt x="849" y="7004"/>
                    <a:pt x="713" y="6922"/>
                  </a:cubicBezTo>
                  <a:cubicBezTo>
                    <a:pt x="667" y="6894"/>
                    <a:pt x="667" y="6819"/>
                    <a:pt x="616" y="6793"/>
                  </a:cubicBezTo>
                  <a:cubicBezTo>
                    <a:pt x="535" y="6748"/>
                    <a:pt x="258" y="6710"/>
                    <a:pt x="158" y="6673"/>
                  </a:cubicBezTo>
                  <a:cubicBezTo>
                    <a:pt x="112" y="6655"/>
                    <a:pt x="0" y="6592"/>
                    <a:pt x="0" y="6592"/>
                  </a:cubicBezTo>
                  <a:cubicBezTo>
                    <a:pt x="66" y="6531"/>
                    <a:pt x="170" y="6432"/>
                    <a:pt x="214" y="6390"/>
                  </a:cubicBezTo>
                  <a:cubicBezTo>
                    <a:pt x="299" y="6311"/>
                    <a:pt x="482" y="6154"/>
                    <a:pt x="552" y="6072"/>
                  </a:cubicBezTo>
                  <a:cubicBezTo>
                    <a:pt x="635" y="5974"/>
                    <a:pt x="696" y="5762"/>
                    <a:pt x="818" y="5670"/>
                  </a:cubicBezTo>
                  <a:cubicBezTo>
                    <a:pt x="878" y="5625"/>
                    <a:pt x="1041" y="5538"/>
                    <a:pt x="1156" y="5518"/>
                  </a:cubicBezTo>
                  <a:cubicBezTo>
                    <a:pt x="1258" y="5500"/>
                    <a:pt x="1496" y="5539"/>
                    <a:pt x="1599" y="5521"/>
                  </a:cubicBezTo>
                  <a:cubicBezTo>
                    <a:pt x="1711" y="5502"/>
                    <a:pt x="1893" y="5424"/>
                    <a:pt x="1937" y="5378"/>
                  </a:cubicBezTo>
                  <a:cubicBezTo>
                    <a:pt x="1990" y="5324"/>
                    <a:pt x="1964" y="5202"/>
                    <a:pt x="1937" y="5146"/>
                  </a:cubicBezTo>
                  <a:cubicBezTo>
                    <a:pt x="1913" y="5091"/>
                    <a:pt x="1759" y="4993"/>
                    <a:pt x="1737" y="4936"/>
                  </a:cubicBezTo>
                  <a:cubicBezTo>
                    <a:pt x="1711" y="4875"/>
                    <a:pt x="1694" y="4745"/>
                    <a:pt x="1752" y="4687"/>
                  </a:cubicBezTo>
                  <a:cubicBezTo>
                    <a:pt x="1803" y="4640"/>
                    <a:pt x="1986" y="4553"/>
                    <a:pt x="2107" y="4542"/>
                  </a:cubicBezTo>
                  <a:cubicBezTo>
                    <a:pt x="2222" y="4531"/>
                    <a:pt x="2458" y="4575"/>
                    <a:pt x="2550" y="4605"/>
                  </a:cubicBezTo>
                  <a:cubicBezTo>
                    <a:pt x="2696" y="4653"/>
                    <a:pt x="2859" y="4799"/>
                    <a:pt x="2944" y="4867"/>
                  </a:cubicBezTo>
                  <a:cubicBezTo>
                    <a:pt x="3029" y="4934"/>
                    <a:pt x="3098" y="5092"/>
                    <a:pt x="3226" y="5146"/>
                  </a:cubicBezTo>
                  <a:cubicBezTo>
                    <a:pt x="3292" y="5173"/>
                    <a:pt x="3480" y="5202"/>
                    <a:pt x="3572" y="5210"/>
                  </a:cubicBezTo>
                  <a:cubicBezTo>
                    <a:pt x="3755" y="5223"/>
                    <a:pt x="4158" y="5234"/>
                    <a:pt x="4307" y="5189"/>
                  </a:cubicBezTo>
                  <a:cubicBezTo>
                    <a:pt x="4450" y="5146"/>
                    <a:pt x="4477" y="4981"/>
                    <a:pt x="4565" y="4917"/>
                  </a:cubicBezTo>
                  <a:cubicBezTo>
                    <a:pt x="4672" y="4838"/>
                    <a:pt x="4969" y="4705"/>
                    <a:pt x="5095" y="4631"/>
                  </a:cubicBezTo>
                  <a:cubicBezTo>
                    <a:pt x="5317" y="4506"/>
                    <a:pt x="5730" y="4244"/>
                    <a:pt x="5949" y="4117"/>
                  </a:cubicBezTo>
                  <a:cubicBezTo>
                    <a:pt x="6112" y="4023"/>
                    <a:pt x="6375" y="3807"/>
                    <a:pt x="6611" y="3745"/>
                  </a:cubicBezTo>
                  <a:cubicBezTo>
                    <a:pt x="6772" y="3703"/>
                    <a:pt x="7185" y="3715"/>
                    <a:pt x="7361" y="3682"/>
                  </a:cubicBezTo>
                  <a:cubicBezTo>
                    <a:pt x="7499" y="3655"/>
                    <a:pt x="7769" y="3580"/>
                    <a:pt x="7852" y="3526"/>
                  </a:cubicBezTo>
                  <a:cubicBezTo>
                    <a:pt x="7935" y="3470"/>
                    <a:pt x="7954" y="3333"/>
                    <a:pt x="7971" y="3267"/>
                  </a:cubicBezTo>
                  <a:cubicBezTo>
                    <a:pt x="7988" y="3206"/>
                    <a:pt x="8010" y="3080"/>
                    <a:pt x="7988" y="3018"/>
                  </a:cubicBezTo>
                  <a:cubicBezTo>
                    <a:pt x="7952" y="2921"/>
                    <a:pt x="7752" y="2740"/>
                    <a:pt x="7682" y="2646"/>
                  </a:cubicBezTo>
                  <a:cubicBezTo>
                    <a:pt x="7606" y="2547"/>
                    <a:pt x="7511" y="2339"/>
                    <a:pt x="7400" y="2245"/>
                  </a:cubicBezTo>
                  <a:cubicBezTo>
                    <a:pt x="7290" y="2151"/>
                    <a:pt x="6954" y="1995"/>
                    <a:pt x="6811" y="1910"/>
                  </a:cubicBezTo>
                  <a:cubicBezTo>
                    <a:pt x="6713" y="1850"/>
                    <a:pt x="6489" y="1737"/>
                    <a:pt x="6426" y="1671"/>
                  </a:cubicBezTo>
                  <a:cubicBezTo>
                    <a:pt x="6351" y="1594"/>
                    <a:pt x="6353" y="1423"/>
                    <a:pt x="6280" y="1345"/>
                  </a:cubicBezTo>
                  <a:cubicBezTo>
                    <a:pt x="6212" y="1275"/>
                    <a:pt x="5996" y="1148"/>
                    <a:pt x="5876" y="1089"/>
                  </a:cubicBezTo>
                  <a:cubicBezTo>
                    <a:pt x="5774" y="1040"/>
                    <a:pt x="5502" y="967"/>
                    <a:pt x="5409" y="914"/>
                  </a:cubicBezTo>
                  <a:cubicBezTo>
                    <a:pt x="5331" y="869"/>
                    <a:pt x="5202" y="769"/>
                    <a:pt x="5193" y="715"/>
                  </a:cubicBezTo>
                  <a:cubicBezTo>
                    <a:pt x="5183" y="651"/>
                    <a:pt x="5297" y="526"/>
                    <a:pt x="5370" y="469"/>
                  </a:cubicBezTo>
                  <a:cubicBezTo>
                    <a:pt x="5443" y="412"/>
                    <a:pt x="5691" y="323"/>
                    <a:pt x="5772" y="267"/>
                  </a:cubicBezTo>
                  <a:cubicBezTo>
                    <a:pt x="5845" y="216"/>
                    <a:pt x="5937" y="103"/>
                    <a:pt x="5981" y="47"/>
                  </a:cubicBezTo>
                  <a:cubicBezTo>
                    <a:pt x="5991" y="37"/>
                    <a:pt x="6003" y="19"/>
                    <a:pt x="6017" y="0"/>
                  </a:cubicBezTo>
                  <a:cubicBezTo>
                    <a:pt x="6156" y="44"/>
                    <a:pt x="6353" y="108"/>
                    <a:pt x="6426" y="144"/>
                  </a:cubicBezTo>
                  <a:cubicBezTo>
                    <a:pt x="6521" y="191"/>
                    <a:pt x="6623" y="311"/>
                    <a:pt x="6721" y="357"/>
                  </a:cubicBezTo>
                  <a:cubicBezTo>
                    <a:pt x="6801" y="397"/>
                    <a:pt x="7027" y="445"/>
                    <a:pt x="7103" y="485"/>
                  </a:cubicBezTo>
                  <a:cubicBezTo>
                    <a:pt x="7195" y="537"/>
                    <a:pt x="7241" y="675"/>
                    <a:pt x="7344" y="724"/>
                  </a:cubicBezTo>
                  <a:cubicBezTo>
                    <a:pt x="7465" y="782"/>
                    <a:pt x="7825" y="844"/>
                    <a:pt x="7988" y="883"/>
                  </a:cubicBezTo>
                  <a:cubicBezTo>
                    <a:pt x="8122" y="915"/>
                    <a:pt x="8409" y="967"/>
                    <a:pt x="8533" y="1005"/>
                  </a:cubicBezTo>
                  <a:cubicBezTo>
                    <a:pt x="8667" y="1046"/>
                    <a:pt x="8898" y="1147"/>
                    <a:pt x="8998" y="1202"/>
                  </a:cubicBezTo>
                  <a:cubicBezTo>
                    <a:pt x="9134" y="1276"/>
                    <a:pt x="9327" y="1445"/>
                    <a:pt x="9441" y="1525"/>
                  </a:cubicBezTo>
                  <a:cubicBezTo>
                    <a:pt x="9519" y="1581"/>
                    <a:pt x="9638" y="1708"/>
                    <a:pt x="9760" y="1749"/>
                  </a:cubicBezTo>
                  <a:cubicBezTo>
                    <a:pt x="9857" y="1781"/>
                    <a:pt x="10115" y="1831"/>
                    <a:pt x="10232" y="1813"/>
                  </a:cubicBezTo>
                  <a:cubicBezTo>
                    <a:pt x="10276" y="1807"/>
                    <a:pt x="10290" y="1756"/>
                    <a:pt x="10332" y="1747"/>
                  </a:cubicBezTo>
                  <a:cubicBezTo>
                    <a:pt x="10419" y="1729"/>
                    <a:pt x="10653" y="1732"/>
                    <a:pt x="10723" y="1760"/>
                  </a:cubicBezTo>
                  <a:cubicBezTo>
                    <a:pt x="10789" y="1787"/>
                    <a:pt x="10774" y="1874"/>
                    <a:pt x="10755" y="1912"/>
                  </a:cubicBezTo>
                  <a:cubicBezTo>
                    <a:pt x="10738" y="1944"/>
                    <a:pt x="10609" y="1995"/>
                    <a:pt x="10602" y="2028"/>
                  </a:cubicBezTo>
                  <a:cubicBezTo>
                    <a:pt x="10597" y="2049"/>
                    <a:pt x="10624" y="2097"/>
                    <a:pt x="10667" y="2110"/>
                  </a:cubicBezTo>
                  <a:cubicBezTo>
                    <a:pt x="10726" y="2128"/>
                    <a:pt x="10903" y="2093"/>
                    <a:pt x="10964" y="2110"/>
                  </a:cubicBezTo>
                  <a:cubicBezTo>
                    <a:pt x="11008" y="2122"/>
                    <a:pt x="11052" y="2171"/>
                    <a:pt x="11042" y="2192"/>
                  </a:cubicBezTo>
                  <a:cubicBezTo>
                    <a:pt x="11023" y="2230"/>
                    <a:pt x="10818" y="2270"/>
                    <a:pt x="10784" y="2306"/>
                  </a:cubicBezTo>
                  <a:cubicBezTo>
                    <a:pt x="10762" y="2328"/>
                    <a:pt x="10813" y="2380"/>
                    <a:pt x="10784" y="2400"/>
                  </a:cubicBezTo>
                  <a:cubicBezTo>
                    <a:pt x="10753" y="2422"/>
                    <a:pt x="10607" y="2427"/>
                    <a:pt x="10570" y="2446"/>
                  </a:cubicBezTo>
                  <a:cubicBezTo>
                    <a:pt x="10517" y="2474"/>
                    <a:pt x="10478" y="2549"/>
                    <a:pt x="10485" y="2585"/>
                  </a:cubicBezTo>
                  <a:cubicBezTo>
                    <a:pt x="10492" y="2611"/>
                    <a:pt x="10538" y="2669"/>
                    <a:pt x="10594" y="2682"/>
                  </a:cubicBezTo>
                  <a:cubicBezTo>
                    <a:pt x="10624" y="2689"/>
                    <a:pt x="10680" y="2691"/>
                    <a:pt x="10733" y="2690"/>
                  </a:cubicBezTo>
                  <a:cubicBezTo>
                    <a:pt x="10716" y="2715"/>
                    <a:pt x="10697" y="2743"/>
                    <a:pt x="10680" y="2755"/>
                  </a:cubicBezTo>
                  <a:cubicBezTo>
                    <a:pt x="10641" y="2784"/>
                    <a:pt x="10526" y="2830"/>
                    <a:pt x="10468" y="2852"/>
                  </a:cubicBezTo>
                  <a:cubicBezTo>
                    <a:pt x="10419" y="2870"/>
                    <a:pt x="10324" y="2912"/>
                    <a:pt x="10261" y="2914"/>
                  </a:cubicBezTo>
                  <a:cubicBezTo>
                    <a:pt x="10208" y="2916"/>
                    <a:pt x="10105" y="2893"/>
                    <a:pt x="10069" y="2877"/>
                  </a:cubicBezTo>
                  <a:cubicBezTo>
                    <a:pt x="10018" y="2854"/>
                    <a:pt x="10025" y="2780"/>
                    <a:pt x="9967" y="2760"/>
                  </a:cubicBezTo>
                  <a:cubicBezTo>
                    <a:pt x="9911" y="2742"/>
                    <a:pt x="9757" y="2737"/>
                    <a:pt x="9687" y="2743"/>
                  </a:cubicBezTo>
                  <a:cubicBezTo>
                    <a:pt x="9648" y="2746"/>
                    <a:pt x="9565" y="2763"/>
                    <a:pt x="9548" y="2778"/>
                  </a:cubicBezTo>
                  <a:cubicBezTo>
                    <a:pt x="9524" y="2800"/>
                    <a:pt x="9563" y="2853"/>
                    <a:pt x="9592" y="2874"/>
                  </a:cubicBezTo>
                  <a:cubicBezTo>
                    <a:pt x="9619" y="2895"/>
                    <a:pt x="9706" y="2929"/>
                    <a:pt x="9755" y="2942"/>
                  </a:cubicBezTo>
                  <a:cubicBezTo>
                    <a:pt x="9804" y="2957"/>
                    <a:pt x="9933" y="2968"/>
                    <a:pt x="9979" y="2984"/>
                  </a:cubicBezTo>
                  <a:cubicBezTo>
                    <a:pt x="10020" y="2999"/>
                    <a:pt x="10083" y="3039"/>
                    <a:pt x="10098" y="3061"/>
                  </a:cubicBezTo>
                  <a:cubicBezTo>
                    <a:pt x="10127" y="3101"/>
                    <a:pt x="10127" y="3188"/>
                    <a:pt x="10105" y="3229"/>
                  </a:cubicBezTo>
                  <a:cubicBezTo>
                    <a:pt x="10079" y="3273"/>
                    <a:pt x="9933" y="3346"/>
                    <a:pt x="9898" y="3390"/>
                  </a:cubicBezTo>
                  <a:cubicBezTo>
                    <a:pt x="9869" y="3428"/>
                    <a:pt x="9886" y="3515"/>
                    <a:pt x="9845" y="3552"/>
                  </a:cubicBezTo>
                  <a:cubicBezTo>
                    <a:pt x="9808" y="3583"/>
                    <a:pt x="9667" y="3626"/>
                    <a:pt x="9616" y="3654"/>
                  </a:cubicBezTo>
                  <a:cubicBezTo>
                    <a:pt x="9553" y="3687"/>
                    <a:pt x="9475" y="3772"/>
                    <a:pt x="9385" y="3791"/>
                  </a:cubicBezTo>
                  <a:cubicBezTo>
                    <a:pt x="9329" y="3803"/>
                    <a:pt x="9193" y="3785"/>
                    <a:pt x="9132" y="3791"/>
                  </a:cubicBezTo>
                  <a:cubicBezTo>
                    <a:pt x="9083" y="3796"/>
                    <a:pt x="8981" y="3812"/>
                    <a:pt x="8950" y="3828"/>
                  </a:cubicBezTo>
                  <a:cubicBezTo>
                    <a:pt x="8906" y="3851"/>
                    <a:pt x="8879" y="3913"/>
                    <a:pt x="8884" y="3943"/>
                  </a:cubicBezTo>
                  <a:cubicBezTo>
                    <a:pt x="8889" y="3965"/>
                    <a:pt x="8937" y="4007"/>
                    <a:pt x="8969" y="4025"/>
                  </a:cubicBezTo>
                  <a:cubicBezTo>
                    <a:pt x="9040" y="4067"/>
                    <a:pt x="9244" y="4128"/>
                    <a:pt x="9332" y="4164"/>
                  </a:cubicBezTo>
                  <a:cubicBezTo>
                    <a:pt x="9434" y="4206"/>
                    <a:pt x="9641" y="4288"/>
                    <a:pt x="9731" y="4333"/>
                  </a:cubicBezTo>
                  <a:cubicBezTo>
                    <a:pt x="9818" y="4378"/>
                    <a:pt x="9945" y="4483"/>
                    <a:pt x="10037" y="4525"/>
                  </a:cubicBezTo>
                  <a:cubicBezTo>
                    <a:pt x="10132" y="4569"/>
                    <a:pt x="10361" y="4639"/>
                    <a:pt x="10473" y="4674"/>
                  </a:cubicBezTo>
                  <a:cubicBezTo>
                    <a:pt x="10604" y="4717"/>
                    <a:pt x="10886" y="4790"/>
                    <a:pt x="11018" y="4831"/>
                  </a:cubicBezTo>
                  <a:cubicBezTo>
                    <a:pt x="11239" y="4903"/>
                    <a:pt x="11653" y="5063"/>
                    <a:pt x="11874" y="5135"/>
                  </a:cubicBezTo>
                  <a:cubicBezTo>
                    <a:pt x="11976" y="5168"/>
                    <a:pt x="12203" y="5226"/>
                    <a:pt x="12298" y="5262"/>
                  </a:cubicBezTo>
                  <a:cubicBezTo>
                    <a:pt x="12456" y="5323"/>
                    <a:pt x="12728" y="5462"/>
                    <a:pt x="12860" y="5534"/>
                  </a:cubicBezTo>
                  <a:cubicBezTo>
                    <a:pt x="12998" y="5607"/>
                    <a:pt x="13242" y="5765"/>
                    <a:pt x="13373" y="5840"/>
                  </a:cubicBezTo>
                  <a:cubicBezTo>
                    <a:pt x="13473" y="5896"/>
                    <a:pt x="13670" y="6010"/>
                    <a:pt x="13784" y="6061"/>
                  </a:cubicBezTo>
                  <a:cubicBezTo>
                    <a:pt x="13882" y="6105"/>
                    <a:pt x="14076" y="6199"/>
                    <a:pt x="14208" y="6223"/>
                  </a:cubicBezTo>
                  <a:cubicBezTo>
                    <a:pt x="14288" y="6238"/>
                    <a:pt x="14475" y="6238"/>
                    <a:pt x="14563" y="6236"/>
                  </a:cubicBezTo>
                  <a:cubicBezTo>
                    <a:pt x="14624" y="6235"/>
                    <a:pt x="14743" y="6211"/>
                    <a:pt x="14799" y="6218"/>
                  </a:cubicBezTo>
                  <a:cubicBezTo>
                    <a:pt x="14896" y="6230"/>
                    <a:pt x="15016" y="6307"/>
                    <a:pt x="15096" y="6333"/>
                  </a:cubicBezTo>
                  <a:cubicBezTo>
                    <a:pt x="15205" y="6369"/>
                    <a:pt x="15480" y="6415"/>
                    <a:pt x="15566" y="6462"/>
                  </a:cubicBezTo>
                  <a:cubicBezTo>
                    <a:pt x="15629" y="6496"/>
                    <a:pt x="15673" y="6581"/>
                    <a:pt x="15694" y="6621"/>
                  </a:cubicBezTo>
                  <a:cubicBezTo>
                    <a:pt x="15724" y="6676"/>
                    <a:pt x="15724" y="6791"/>
                    <a:pt x="15753" y="6845"/>
                  </a:cubicBezTo>
                  <a:cubicBezTo>
                    <a:pt x="15777" y="6887"/>
                    <a:pt x="15887" y="6964"/>
                    <a:pt x="15894" y="7008"/>
                  </a:cubicBezTo>
                  <a:cubicBezTo>
                    <a:pt x="15899" y="7047"/>
                    <a:pt x="15836" y="7124"/>
                    <a:pt x="15802" y="7161"/>
                  </a:cubicBezTo>
                  <a:cubicBezTo>
                    <a:pt x="15775" y="7192"/>
                    <a:pt x="15687" y="7247"/>
                    <a:pt x="15658" y="7276"/>
                  </a:cubicBezTo>
                  <a:cubicBezTo>
                    <a:pt x="15619" y="7315"/>
                    <a:pt x="15558" y="7394"/>
                    <a:pt x="15544" y="7435"/>
                  </a:cubicBezTo>
                  <a:cubicBezTo>
                    <a:pt x="15531" y="7463"/>
                    <a:pt x="15524" y="7522"/>
                    <a:pt x="15531" y="7550"/>
                  </a:cubicBezTo>
                  <a:cubicBezTo>
                    <a:pt x="15539" y="7583"/>
                    <a:pt x="15600" y="7646"/>
                    <a:pt x="15609" y="7679"/>
                  </a:cubicBezTo>
                  <a:cubicBezTo>
                    <a:pt x="15617" y="7707"/>
                    <a:pt x="15629" y="7766"/>
                    <a:pt x="15602" y="7792"/>
                  </a:cubicBezTo>
                  <a:cubicBezTo>
                    <a:pt x="15575" y="7820"/>
                    <a:pt x="15478" y="7879"/>
                    <a:pt x="15403" y="7883"/>
                  </a:cubicBezTo>
                  <a:cubicBezTo>
                    <a:pt x="15322" y="7888"/>
                    <a:pt x="15188" y="7835"/>
                    <a:pt x="15132" y="7812"/>
                  </a:cubicBezTo>
                  <a:cubicBezTo>
                    <a:pt x="15057" y="7782"/>
                    <a:pt x="14991" y="7690"/>
                    <a:pt x="14901" y="7669"/>
                  </a:cubicBezTo>
                  <a:cubicBezTo>
                    <a:pt x="14811" y="7648"/>
                    <a:pt x="14590" y="7664"/>
                    <a:pt x="14485" y="7659"/>
                  </a:cubicBezTo>
                  <a:cubicBezTo>
                    <a:pt x="14381" y="7655"/>
                    <a:pt x="14159" y="7654"/>
                    <a:pt x="14069" y="7632"/>
                  </a:cubicBezTo>
                  <a:cubicBezTo>
                    <a:pt x="14023" y="7621"/>
                    <a:pt x="13986" y="7570"/>
                    <a:pt x="13935" y="7565"/>
                  </a:cubicBezTo>
                  <a:cubicBezTo>
                    <a:pt x="13889" y="7561"/>
                    <a:pt x="13806" y="7593"/>
                    <a:pt x="13760" y="7597"/>
                  </a:cubicBezTo>
                  <a:cubicBezTo>
                    <a:pt x="13682" y="7604"/>
                    <a:pt x="13524" y="7599"/>
                    <a:pt x="13446" y="7597"/>
                  </a:cubicBezTo>
                  <a:cubicBezTo>
                    <a:pt x="13298" y="7594"/>
                    <a:pt x="13003" y="7566"/>
                    <a:pt x="12855" y="7568"/>
                  </a:cubicBezTo>
                  <a:cubicBezTo>
                    <a:pt x="12804" y="7568"/>
                    <a:pt x="12704" y="7577"/>
                    <a:pt x="12655" y="7582"/>
                  </a:cubicBezTo>
                  <a:cubicBezTo>
                    <a:pt x="12580" y="7590"/>
                    <a:pt x="12412" y="7598"/>
                    <a:pt x="12363" y="7622"/>
                  </a:cubicBezTo>
                  <a:cubicBezTo>
                    <a:pt x="12332" y="7639"/>
                    <a:pt x="12332" y="7687"/>
                    <a:pt x="12339" y="7709"/>
                  </a:cubicBezTo>
                  <a:cubicBezTo>
                    <a:pt x="12354" y="7743"/>
                    <a:pt x="12453" y="7801"/>
                    <a:pt x="12480" y="7834"/>
                  </a:cubicBezTo>
                  <a:cubicBezTo>
                    <a:pt x="12512" y="7877"/>
                    <a:pt x="12548" y="7967"/>
                    <a:pt x="12558" y="8013"/>
                  </a:cubicBezTo>
                  <a:cubicBezTo>
                    <a:pt x="12565" y="8059"/>
                    <a:pt x="12575" y="8151"/>
                    <a:pt x="12546" y="8194"/>
                  </a:cubicBezTo>
                  <a:cubicBezTo>
                    <a:pt x="12514" y="8242"/>
                    <a:pt x="12395" y="8332"/>
                    <a:pt x="12310" y="8367"/>
                  </a:cubicBezTo>
                  <a:cubicBezTo>
                    <a:pt x="12261" y="8386"/>
                    <a:pt x="12135" y="8411"/>
                    <a:pt x="12069" y="8419"/>
                  </a:cubicBezTo>
                  <a:cubicBezTo>
                    <a:pt x="11969" y="8429"/>
                    <a:pt x="11757" y="8431"/>
                    <a:pt x="11658" y="8424"/>
                  </a:cubicBezTo>
                  <a:cubicBezTo>
                    <a:pt x="11568" y="8417"/>
                    <a:pt x="11410" y="8373"/>
                    <a:pt x="11320" y="8369"/>
                  </a:cubicBezTo>
                  <a:cubicBezTo>
                    <a:pt x="11261" y="8366"/>
                    <a:pt x="11139" y="8372"/>
                    <a:pt x="11088" y="8384"/>
                  </a:cubicBezTo>
                  <a:cubicBezTo>
                    <a:pt x="11035" y="8396"/>
                    <a:pt x="10967" y="8443"/>
                    <a:pt x="10920" y="8461"/>
                  </a:cubicBezTo>
                  <a:cubicBezTo>
                    <a:pt x="10862" y="8482"/>
                    <a:pt x="10726" y="8512"/>
                    <a:pt x="10672" y="8536"/>
                  </a:cubicBezTo>
                  <a:cubicBezTo>
                    <a:pt x="10624" y="8558"/>
                    <a:pt x="10534" y="8609"/>
                    <a:pt x="10517" y="8638"/>
                  </a:cubicBezTo>
                  <a:cubicBezTo>
                    <a:pt x="10478" y="8702"/>
                    <a:pt x="10543" y="8838"/>
                    <a:pt x="10570" y="8904"/>
                  </a:cubicBezTo>
                  <a:cubicBezTo>
                    <a:pt x="10597" y="8970"/>
                    <a:pt x="10645" y="9109"/>
                    <a:pt x="10733" y="9165"/>
                  </a:cubicBezTo>
                  <a:cubicBezTo>
                    <a:pt x="10774" y="9193"/>
                    <a:pt x="10906" y="9231"/>
                    <a:pt x="10974" y="9247"/>
                  </a:cubicBezTo>
                  <a:cubicBezTo>
                    <a:pt x="11045" y="9264"/>
                    <a:pt x="11203" y="9280"/>
                    <a:pt x="11276" y="9293"/>
                  </a:cubicBezTo>
                  <a:cubicBezTo>
                    <a:pt x="11361" y="9308"/>
                    <a:pt x="11546" y="9330"/>
                    <a:pt x="11604" y="9360"/>
                  </a:cubicBezTo>
                  <a:cubicBezTo>
                    <a:pt x="11638" y="9378"/>
                    <a:pt x="11663" y="9427"/>
                    <a:pt x="11650" y="9449"/>
                  </a:cubicBezTo>
                  <a:cubicBezTo>
                    <a:pt x="11643" y="9468"/>
                    <a:pt x="11582" y="9499"/>
                    <a:pt x="11548" y="9511"/>
                  </a:cubicBezTo>
                  <a:cubicBezTo>
                    <a:pt x="11507" y="9525"/>
                    <a:pt x="11378" y="9530"/>
                    <a:pt x="11356" y="9549"/>
                  </a:cubicBezTo>
                  <a:cubicBezTo>
                    <a:pt x="11329" y="9572"/>
                    <a:pt x="11380" y="9626"/>
                    <a:pt x="11417" y="9646"/>
                  </a:cubicBezTo>
                  <a:cubicBezTo>
                    <a:pt x="11456" y="9668"/>
                    <a:pt x="11580" y="9693"/>
                    <a:pt x="11638" y="9706"/>
                  </a:cubicBezTo>
                  <a:cubicBezTo>
                    <a:pt x="11699" y="9719"/>
                    <a:pt x="11830" y="9735"/>
                    <a:pt x="11886" y="9750"/>
                  </a:cubicBezTo>
                  <a:cubicBezTo>
                    <a:pt x="11996" y="9778"/>
                    <a:pt x="12191" y="9848"/>
                    <a:pt x="12273" y="9888"/>
                  </a:cubicBezTo>
                  <a:cubicBezTo>
                    <a:pt x="12346" y="9923"/>
                    <a:pt x="12466" y="10005"/>
                    <a:pt x="12509" y="10050"/>
                  </a:cubicBezTo>
                  <a:cubicBezTo>
                    <a:pt x="12570" y="10110"/>
                    <a:pt x="12646" y="10238"/>
                    <a:pt x="12668" y="10304"/>
                  </a:cubicBezTo>
                  <a:cubicBezTo>
                    <a:pt x="12692" y="10377"/>
                    <a:pt x="12689" y="10527"/>
                    <a:pt x="12680" y="10602"/>
                  </a:cubicBezTo>
                  <a:cubicBezTo>
                    <a:pt x="12672" y="10651"/>
                    <a:pt x="12599" y="10747"/>
                    <a:pt x="12612" y="10796"/>
                  </a:cubicBezTo>
                  <a:cubicBezTo>
                    <a:pt x="12624" y="10842"/>
                    <a:pt x="12704" y="10928"/>
                    <a:pt x="12758" y="10968"/>
                  </a:cubicBezTo>
                  <a:cubicBezTo>
                    <a:pt x="12838" y="11028"/>
                    <a:pt x="13091" y="11124"/>
                    <a:pt x="13169" y="11184"/>
                  </a:cubicBezTo>
                  <a:cubicBezTo>
                    <a:pt x="13237" y="11239"/>
                    <a:pt x="13298" y="11362"/>
                    <a:pt x="13344" y="11421"/>
                  </a:cubicBezTo>
                  <a:cubicBezTo>
                    <a:pt x="13363" y="11447"/>
                    <a:pt x="13393" y="11501"/>
                    <a:pt x="13427" y="11525"/>
                  </a:cubicBezTo>
                  <a:cubicBezTo>
                    <a:pt x="13458" y="11547"/>
                    <a:pt x="13536" y="11593"/>
                    <a:pt x="13595" y="11602"/>
                  </a:cubicBezTo>
                  <a:cubicBezTo>
                    <a:pt x="13697" y="11617"/>
                    <a:pt x="13916" y="11589"/>
                    <a:pt x="14023" y="11579"/>
                  </a:cubicBezTo>
                  <a:cubicBezTo>
                    <a:pt x="14127" y="11569"/>
                    <a:pt x="14325" y="11524"/>
                    <a:pt x="14432" y="11522"/>
                  </a:cubicBezTo>
                  <a:cubicBezTo>
                    <a:pt x="14507" y="11521"/>
                    <a:pt x="14653" y="11541"/>
                    <a:pt x="14724" y="11552"/>
                  </a:cubicBezTo>
                  <a:cubicBezTo>
                    <a:pt x="14789" y="11561"/>
                    <a:pt x="14911" y="11598"/>
                    <a:pt x="14982" y="11602"/>
                  </a:cubicBezTo>
                  <a:cubicBezTo>
                    <a:pt x="15091" y="11609"/>
                    <a:pt x="15320" y="11595"/>
                    <a:pt x="15424" y="11579"/>
                  </a:cubicBezTo>
                  <a:cubicBezTo>
                    <a:pt x="15512" y="11566"/>
                    <a:pt x="15651" y="11509"/>
                    <a:pt x="15738" y="11495"/>
                  </a:cubicBezTo>
                  <a:cubicBezTo>
                    <a:pt x="15872" y="11474"/>
                    <a:pt x="16167" y="11463"/>
                    <a:pt x="16310" y="11459"/>
                  </a:cubicBezTo>
                  <a:cubicBezTo>
                    <a:pt x="16476" y="11455"/>
                    <a:pt x="16811" y="11467"/>
                    <a:pt x="16979" y="11466"/>
                  </a:cubicBezTo>
                  <a:cubicBezTo>
                    <a:pt x="17145" y="11464"/>
                    <a:pt x="17476" y="11461"/>
                    <a:pt x="17639" y="11449"/>
                  </a:cubicBezTo>
                  <a:cubicBezTo>
                    <a:pt x="17792" y="11439"/>
                    <a:pt x="18082" y="11387"/>
                    <a:pt x="18235" y="11380"/>
                  </a:cubicBezTo>
                  <a:cubicBezTo>
                    <a:pt x="18335" y="11375"/>
                    <a:pt x="18539" y="11374"/>
                    <a:pt x="18629" y="11390"/>
                  </a:cubicBezTo>
                  <a:cubicBezTo>
                    <a:pt x="18707" y="11403"/>
                    <a:pt x="18848" y="11450"/>
                    <a:pt x="18872" y="11482"/>
                  </a:cubicBezTo>
                  <a:cubicBezTo>
                    <a:pt x="18894" y="11511"/>
                    <a:pt x="18816" y="11572"/>
                    <a:pt x="18807" y="11602"/>
                  </a:cubicBezTo>
                  <a:cubicBezTo>
                    <a:pt x="18790" y="11668"/>
                    <a:pt x="18782" y="11801"/>
                    <a:pt x="18807" y="11868"/>
                  </a:cubicBezTo>
                  <a:cubicBezTo>
                    <a:pt x="18829" y="11927"/>
                    <a:pt x="18906" y="12043"/>
                    <a:pt x="18977" y="12097"/>
                  </a:cubicBezTo>
                  <a:cubicBezTo>
                    <a:pt x="19052" y="12154"/>
                    <a:pt x="19247" y="12261"/>
                    <a:pt x="19378" y="12295"/>
                  </a:cubicBezTo>
                  <a:cubicBezTo>
                    <a:pt x="19449" y="12313"/>
                    <a:pt x="19619" y="12324"/>
                    <a:pt x="19702" y="12329"/>
                  </a:cubicBezTo>
                  <a:cubicBezTo>
                    <a:pt x="19799" y="12334"/>
                    <a:pt x="20006" y="12312"/>
                    <a:pt x="20096" y="12329"/>
                  </a:cubicBezTo>
                  <a:cubicBezTo>
                    <a:pt x="20155" y="12340"/>
                    <a:pt x="20242" y="12381"/>
                    <a:pt x="20267" y="12405"/>
                  </a:cubicBezTo>
                  <a:cubicBezTo>
                    <a:pt x="20303" y="12446"/>
                    <a:pt x="20281" y="12537"/>
                    <a:pt x="20267" y="12582"/>
                  </a:cubicBezTo>
                  <a:cubicBezTo>
                    <a:pt x="20247" y="12636"/>
                    <a:pt x="20152" y="12740"/>
                    <a:pt x="20113" y="12793"/>
                  </a:cubicBezTo>
                  <a:cubicBezTo>
                    <a:pt x="20079" y="12837"/>
                    <a:pt x="20001" y="12922"/>
                    <a:pt x="19975" y="12966"/>
                  </a:cubicBezTo>
                  <a:cubicBezTo>
                    <a:pt x="19948" y="13014"/>
                    <a:pt x="19897" y="13113"/>
                    <a:pt x="19904" y="13162"/>
                  </a:cubicBezTo>
                  <a:cubicBezTo>
                    <a:pt x="19906" y="13200"/>
                    <a:pt x="19948" y="13277"/>
                    <a:pt x="19992" y="13311"/>
                  </a:cubicBezTo>
                  <a:cubicBezTo>
                    <a:pt x="20048" y="13355"/>
                    <a:pt x="20245" y="13416"/>
                    <a:pt x="20306" y="13457"/>
                  </a:cubicBezTo>
                  <a:cubicBezTo>
                    <a:pt x="20386" y="13511"/>
                    <a:pt x="20495" y="13631"/>
                    <a:pt x="20522" y="13693"/>
                  </a:cubicBezTo>
                  <a:cubicBezTo>
                    <a:pt x="20546" y="13743"/>
                    <a:pt x="20510" y="13845"/>
                    <a:pt x="20522" y="13896"/>
                  </a:cubicBezTo>
                  <a:cubicBezTo>
                    <a:pt x="20539" y="13955"/>
                    <a:pt x="20576" y="14078"/>
                    <a:pt x="20644" y="14132"/>
                  </a:cubicBezTo>
                  <a:cubicBezTo>
                    <a:pt x="20714" y="14185"/>
                    <a:pt x="20999" y="14250"/>
                    <a:pt x="21055" y="14307"/>
                  </a:cubicBezTo>
                  <a:cubicBezTo>
                    <a:pt x="21099" y="14351"/>
                    <a:pt x="21033" y="14450"/>
                    <a:pt x="21055" y="14496"/>
                  </a:cubicBezTo>
                  <a:cubicBezTo>
                    <a:pt x="21072" y="14530"/>
                    <a:pt x="21126" y="14600"/>
                    <a:pt x="21184" y="14626"/>
                  </a:cubicBezTo>
                  <a:cubicBezTo>
                    <a:pt x="21257" y="14658"/>
                    <a:pt x="21503" y="14668"/>
                    <a:pt x="21571" y="14702"/>
                  </a:cubicBezTo>
                  <a:cubicBezTo>
                    <a:pt x="21581" y="14708"/>
                    <a:pt x="21593" y="14717"/>
                    <a:pt x="21600" y="14728"/>
                  </a:cubicBezTo>
                  <a:close/>
                </a:path>
              </a:pathLst>
            </a:custGeom>
            <a:solidFill>
              <a:schemeClr val="accent4"/>
            </a:solidFill>
            <a:ln w="3175" cap="flat">
              <a:solidFill>
                <a:schemeClr val="bg1"/>
              </a:solidFill>
              <a:prstDash val="solid"/>
              <a:miter lim="800000"/>
              <a:headEnd/>
              <a:tailEnd/>
            </a:ln>
          </p:spPr>
          <p:txBody>
            <a:bodyPr lIns="91436" tIns="91436" rIns="91436" bIns="91436"/>
            <a:lstStyle/>
            <a:p>
              <a:endParaRPr lang="es-CO" sz="11401"/>
            </a:p>
          </p:txBody>
        </p:sp>
        <p:sp>
          <p:nvSpPr>
            <p:cNvPr id="67" name="Shape 1055"/>
            <p:cNvSpPr>
              <a:spLocks/>
            </p:cNvSpPr>
            <p:nvPr/>
          </p:nvSpPr>
          <p:spPr bwMode="auto">
            <a:xfrm>
              <a:off x="-5" y="3117611"/>
              <a:ext cx="728648" cy="752816"/>
            </a:xfrm>
            <a:custGeom>
              <a:avLst/>
              <a:gdLst>
                <a:gd name="T0" fmla="*/ 2147483646 w 21572"/>
                <a:gd name="T1" fmla="*/ 2147483646 h 21589"/>
                <a:gd name="T2" fmla="*/ 2147483646 w 21572"/>
                <a:gd name="T3" fmla="*/ 2147483646 h 21589"/>
                <a:gd name="T4" fmla="*/ 2147483646 w 21572"/>
                <a:gd name="T5" fmla="*/ 2147483646 h 21589"/>
                <a:gd name="T6" fmla="*/ 2147483646 w 21572"/>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89" extrusionOk="0">
                  <a:moveTo>
                    <a:pt x="21311" y="12691"/>
                  </a:moveTo>
                  <a:cubicBezTo>
                    <a:pt x="21175" y="12824"/>
                    <a:pt x="20977" y="12952"/>
                    <a:pt x="20860" y="13014"/>
                  </a:cubicBezTo>
                  <a:cubicBezTo>
                    <a:pt x="20676" y="13107"/>
                    <a:pt x="20253" y="13154"/>
                    <a:pt x="20055" y="13218"/>
                  </a:cubicBezTo>
                  <a:cubicBezTo>
                    <a:pt x="19892" y="13269"/>
                    <a:pt x="19563" y="13384"/>
                    <a:pt x="19413" y="13465"/>
                  </a:cubicBezTo>
                  <a:cubicBezTo>
                    <a:pt x="19302" y="13524"/>
                    <a:pt x="19070" y="13651"/>
                    <a:pt x="19003" y="13754"/>
                  </a:cubicBezTo>
                  <a:cubicBezTo>
                    <a:pt x="18940" y="13851"/>
                    <a:pt x="18924" y="14090"/>
                    <a:pt x="18919" y="14205"/>
                  </a:cubicBezTo>
                  <a:cubicBezTo>
                    <a:pt x="18917" y="14329"/>
                    <a:pt x="18968" y="14579"/>
                    <a:pt x="18991" y="14701"/>
                  </a:cubicBezTo>
                  <a:cubicBezTo>
                    <a:pt x="19009" y="14804"/>
                    <a:pt x="19030" y="15018"/>
                    <a:pt x="19087" y="15107"/>
                  </a:cubicBezTo>
                  <a:cubicBezTo>
                    <a:pt x="19131" y="15174"/>
                    <a:pt x="19304" y="15239"/>
                    <a:pt x="19342" y="15309"/>
                  </a:cubicBezTo>
                  <a:cubicBezTo>
                    <a:pt x="19402" y="15416"/>
                    <a:pt x="19371" y="15671"/>
                    <a:pt x="19398" y="15788"/>
                  </a:cubicBezTo>
                  <a:cubicBezTo>
                    <a:pt x="19423" y="15888"/>
                    <a:pt x="19536" y="16076"/>
                    <a:pt x="19542" y="16179"/>
                  </a:cubicBezTo>
                  <a:cubicBezTo>
                    <a:pt x="19549" y="16252"/>
                    <a:pt x="19515" y="16405"/>
                    <a:pt x="19474" y="16468"/>
                  </a:cubicBezTo>
                  <a:cubicBezTo>
                    <a:pt x="19400" y="16583"/>
                    <a:pt x="19141" y="16721"/>
                    <a:pt x="19039" y="16814"/>
                  </a:cubicBezTo>
                  <a:cubicBezTo>
                    <a:pt x="18890" y="16951"/>
                    <a:pt x="18608" y="17240"/>
                    <a:pt x="18485" y="17396"/>
                  </a:cubicBezTo>
                  <a:cubicBezTo>
                    <a:pt x="18384" y="17525"/>
                    <a:pt x="18234" y="17809"/>
                    <a:pt x="18138" y="17940"/>
                  </a:cubicBezTo>
                  <a:cubicBezTo>
                    <a:pt x="18087" y="18009"/>
                    <a:pt x="17952" y="18128"/>
                    <a:pt x="17916" y="18207"/>
                  </a:cubicBezTo>
                  <a:cubicBezTo>
                    <a:pt x="17887" y="18278"/>
                    <a:pt x="17866" y="18433"/>
                    <a:pt x="17876" y="18508"/>
                  </a:cubicBezTo>
                  <a:cubicBezTo>
                    <a:pt x="17887" y="18589"/>
                    <a:pt x="17960" y="18741"/>
                    <a:pt x="18006" y="18808"/>
                  </a:cubicBezTo>
                  <a:cubicBezTo>
                    <a:pt x="18100" y="18947"/>
                    <a:pt x="18380" y="19153"/>
                    <a:pt x="18478" y="19287"/>
                  </a:cubicBezTo>
                  <a:cubicBezTo>
                    <a:pt x="18591" y="19442"/>
                    <a:pt x="18765" y="19784"/>
                    <a:pt x="18830" y="19960"/>
                  </a:cubicBezTo>
                  <a:cubicBezTo>
                    <a:pt x="18911" y="20174"/>
                    <a:pt x="19018" y="20619"/>
                    <a:pt x="19039" y="20842"/>
                  </a:cubicBezTo>
                  <a:cubicBezTo>
                    <a:pt x="19049" y="20961"/>
                    <a:pt x="19030" y="21224"/>
                    <a:pt x="19014" y="21406"/>
                  </a:cubicBezTo>
                  <a:cubicBezTo>
                    <a:pt x="19007" y="21404"/>
                    <a:pt x="19003" y="21402"/>
                    <a:pt x="18997" y="21400"/>
                  </a:cubicBezTo>
                  <a:cubicBezTo>
                    <a:pt x="18859" y="21353"/>
                    <a:pt x="18554" y="21357"/>
                    <a:pt x="18409" y="21380"/>
                  </a:cubicBezTo>
                  <a:cubicBezTo>
                    <a:pt x="18269" y="21402"/>
                    <a:pt x="18021" y="21547"/>
                    <a:pt x="17883" y="21568"/>
                  </a:cubicBezTo>
                  <a:cubicBezTo>
                    <a:pt x="17709" y="21598"/>
                    <a:pt x="17345" y="21600"/>
                    <a:pt x="17176" y="21551"/>
                  </a:cubicBezTo>
                  <a:cubicBezTo>
                    <a:pt x="17053" y="21513"/>
                    <a:pt x="16864" y="21317"/>
                    <a:pt x="16741" y="21281"/>
                  </a:cubicBezTo>
                  <a:cubicBezTo>
                    <a:pt x="16639" y="21252"/>
                    <a:pt x="16421" y="21258"/>
                    <a:pt x="16319" y="21276"/>
                  </a:cubicBezTo>
                  <a:cubicBezTo>
                    <a:pt x="16250" y="21285"/>
                    <a:pt x="16124" y="21367"/>
                    <a:pt x="16055" y="21367"/>
                  </a:cubicBezTo>
                  <a:cubicBezTo>
                    <a:pt x="15926" y="21367"/>
                    <a:pt x="15667" y="21285"/>
                    <a:pt x="15570" y="21202"/>
                  </a:cubicBezTo>
                  <a:cubicBezTo>
                    <a:pt x="15483" y="21127"/>
                    <a:pt x="15399" y="20906"/>
                    <a:pt x="15370" y="20797"/>
                  </a:cubicBezTo>
                  <a:cubicBezTo>
                    <a:pt x="15340" y="20694"/>
                    <a:pt x="15370" y="20468"/>
                    <a:pt x="15336" y="20365"/>
                  </a:cubicBezTo>
                  <a:cubicBezTo>
                    <a:pt x="15286" y="20215"/>
                    <a:pt x="15002" y="19980"/>
                    <a:pt x="15004" y="19823"/>
                  </a:cubicBezTo>
                  <a:cubicBezTo>
                    <a:pt x="15004" y="19707"/>
                    <a:pt x="15238" y="19539"/>
                    <a:pt x="15259" y="19424"/>
                  </a:cubicBezTo>
                  <a:cubicBezTo>
                    <a:pt x="15274" y="19339"/>
                    <a:pt x="15244" y="19149"/>
                    <a:pt x="15184" y="19083"/>
                  </a:cubicBezTo>
                  <a:cubicBezTo>
                    <a:pt x="15087" y="18983"/>
                    <a:pt x="14778" y="18949"/>
                    <a:pt x="14642" y="18907"/>
                  </a:cubicBezTo>
                  <a:cubicBezTo>
                    <a:pt x="14481" y="18856"/>
                    <a:pt x="14140" y="18791"/>
                    <a:pt x="13992" y="18712"/>
                  </a:cubicBezTo>
                  <a:cubicBezTo>
                    <a:pt x="13827" y="18623"/>
                    <a:pt x="13496" y="18399"/>
                    <a:pt x="13417" y="18233"/>
                  </a:cubicBezTo>
                  <a:cubicBezTo>
                    <a:pt x="13390" y="18173"/>
                    <a:pt x="13405" y="18035"/>
                    <a:pt x="13417" y="17972"/>
                  </a:cubicBezTo>
                  <a:cubicBezTo>
                    <a:pt x="13438" y="17877"/>
                    <a:pt x="13563" y="17712"/>
                    <a:pt x="13584" y="17619"/>
                  </a:cubicBezTo>
                  <a:cubicBezTo>
                    <a:pt x="13605" y="17523"/>
                    <a:pt x="13637" y="17311"/>
                    <a:pt x="13584" y="17226"/>
                  </a:cubicBezTo>
                  <a:cubicBezTo>
                    <a:pt x="13538" y="17151"/>
                    <a:pt x="13354" y="17077"/>
                    <a:pt x="13267" y="17056"/>
                  </a:cubicBezTo>
                  <a:cubicBezTo>
                    <a:pt x="13080" y="17010"/>
                    <a:pt x="12685" y="17016"/>
                    <a:pt x="12497" y="17056"/>
                  </a:cubicBezTo>
                  <a:cubicBezTo>
                    <a:pt x="12299" y="17097"/>
                    <a:pt x="11958" y="17327"/>
                    <a:pt x="11763" y="17384"/>
                  </a:cubicBezTo>
                  <a:cubicBezTo>
                    <a:pt x="11573" y="17439"/>
                    <a:pt x="11174" y="17523"/>
                    <a:pt x="10975" y="17507"/>
                  </a:cubicBezTo>
                  <a:cubicBezTo>
                    <a:pt x="10729" y="17487"/>
                    <a:pt x="10256" y="17313"/>
                    <a:pt x="10041" y="17200"/>
                  </a:cubicBezTo>
                  <a:cubicBezTo>
                    <a:pt x="9805" y="17077"/>
                    <a:pt x="9409" y="16721"/>
                    <a:pt x="9196" y="16565"/>
                  </a:cubicBezTo>
                  <a:cubicBezTo>
                    <a:pt x="8977" y="16405"/>
                    <a:pt x="8527" y="16100"/>
                    <a:pt x="8310" y="15938"/>
                  </a:cubicBezTo>
                  <a:cubicBezTo>
                    <a:pt x="8107" y="15788"/>
                    <a:pt x="7745" y="15425"/>
                    <a:pt x="7513" y="15317"/>
                  </a:cubicBezTo>
                  <a:cubicBezTo>
                    <a:pt x="7331" y="15232"/>
                    <a:pt x="6907" y="15224"/>
                    <a:pt x="6725" y="15141"/>
                  </a:cubicBezTo>
                  <a:cubicBezTo>
                    <a:pt x="6489" y="15032"/>
                    <a:pt x="6092" y="14695"/>
                    <a:pt x="5901" y="14525"/>
                  </a:cubicBezTo>
                  <a:cubicBezTo>
                    <a:pt x="5747" y="14385"/>
                    <a:pt x="5525" y="14015"/>
                    <a:pt x="5341" y="13910"/>
                  </a:cubicBezTo>
                  <a:cubicBezTo>
                    <a:pt x="5191" y="13825"/>
                    <a:pt x="4816" y="13829"/>
                    <a:pt x="4655" y="13766"/>
                  </a:cubicBezTo>
                  <a:cubicBezTo>
                    <a:pt x="4507" y="13708"/>
                    <a:pt x="4239" y="13536"/>
                    <a:pt x="4116" y="13439"/>
                  </a:cubicBezTo>
                  <a:cubicBezTo>
                    <a:pt x="4020" y="13364"/>
                    <a:pt x="3878" y="13166"/>
                    <a:pt x="3775" y="13099"/>
                  </a:cubicBezTo>
                  <a:cubicBezTo>
                    <a:pt x="3662" y="13022"/>
                    <a:pt x="3376" y="12962"/>
                    <a:pt x="3263" y="12883"/>
                  </a:cubicBezTo>
                  <a:cubicBezTo>
                    <a:pt x="3002" y="12697"/>
                    <a:pt x="2655" y="12155"/>
                    <a:pt x="2421" y="11942"/>
                  </a:cubicBezTo>
                  <a:cubicBezTo>
                    <a:pt x="2257" y="11793"/>
                    <a:pt x="1839" y="11589"/>
                    <a:pt x="1706" y="11417"/>
                  </a:cubicBezTo>
                  <a:cubicBezTo>
                    <a:pt x="1657" y="11354"/>
                    <a:pt x="1626" y="11190"/>
                    <a:pt x="1588" y="11117"/>
                  </a:cubicBezTo>
                  <a:cubicBezTo>
                    <a:pt x="1547" y="11035"/>
                    <a:pt x="1467" y="10859"/>
                    <a:pt x="1388" y="10810"/>
                  </a:cubicBezTo>
                  <a:cubicBezTo>
                    <a:pt x="1306" y="10758"/>
                    <a:pt x="1093" y="10786"/>
                    <a:pt x="1001" y="10756"/>
                  </a:cubicBezTo>
                  <a:cubicBezTo>
                    <a:pt x="775" y="10685"/>
                    <a:pt x="336" y="10480"/>
                    <a:pt x="169" y="10319"/>
                  </a:cubicBezTo>
                  <a:cubicBezTo>
                    <a:pt x="108" y="10258"/>
                    <a:pt x="16" y="10102"/>
                    <a:pt x="4" y="10019"/>
                  </a:cubicBezTo>
                  <a:cubicBezTo>
                    <a:pt x="-15" y="9904"/>
                    <a:pt x="35" y="9662"/>
                    <a:pt x="94" y="9560"/>
                  </a:cubicBezTo>
                  <a:cubicBezTo>
                    <a:pt x="219" y="9342"/>
                    <a:pt x="683" y="9067"/>
                    <a:pt x="855" y="8879"/>
                  </a:cubicBezTo>
                  <a:cubicBezTo>
                    <a:pt x="1026" y="8695"/>
                    <a:pt x="1258" y="8232"/>
                    <a:pt x="1465" y="8082"/>
                  </a:cubicBezTo>
                  <a:cubicBezTo>
                    <a:pt x="1545" y="8022"/>
                    <a:pt x="1743" y="7953"/>
                    <a:pt x="1846" y="7945"/>
                  </a:cubicBezTo>
                  <a:cubicBezTo>
                    <a:pt x="1986" y="7933"/>
                    <a:pt x="2257" y="8036"/>
                    <a:pt x="2400" y="8050"/>
                  </a:cubicBezTo>
                  <a:cubicBezTo>
                    <a:pt x="2510" y="8060"/>
                    <a:pt x="2740" y="8022"/>
                    <a:pt x="2849" y="8050"/>
                  </a:cubicBezTo>
                  <a:cubicBezTo>
                    <a:pt x="2922" y="8066"/>
                    <a:pt x="3037" y="8173"/>
                    <a:pt x="3113" y="8187"/>
                  </a:cubicBezTo>
                  <a:cubicBezTo>
                    <a:pt x="3234" y="8208"/>
                    <a:pt x="3480" y="8135"/>
                    <a:pt x="3604" y="8127"/>
                  </a:cubicBezTo>
                  <a:cubicBezTo>
                    <a:pt x="3690" y="8123"/>
                    <a:pt x="3867" y="8100"/>
                    <a:pt x="3949" y="8127"/>
                  </a:cubicBezTo>
                  <a:cubicBezTo>
                    <a:pt x="4041" y="8159"/>
                    <a:pt x="4154" y="8341"/>
                    <a:pt x="4248" y="8363"/>
                  </a:cubicBezTo>
                  <a:cubicBezTo>
                    <a:pt x="4336" y="8384"/>
                    <a:pt x="4532" y="8349"/>
                    <a:pt x="4599" y="8291"/>
                  </a:cubicBezTo>
                  <a:cubicBezTo>
                    <a:pt x="4701" y="8204"/>
                    <a:pt x="4743" y="7927"/>
                    <a:pt x="4766" y="7801"/>
                  </a:cubicBezTo>
                  <a:cubicBezTo>
                    <a:pt x="4791" y="7666"/>
                    <a:pt x="4844" y="7383"/>
                    <a:pt x="4787" y="7259"/>
                  </a:cubicBezTo>
                  <a:cubicBezTo>
                    <a:pt x="4766" y="7211"/>
                    <a:pt x="4680" y="7136"/>
                    <a:pt x="4628" y="7126"/>
                  </a:cubicBezTo>
                  <a:cubicBezTo>
                    <a:pt x="4559" y="7116"/>
                    <a:pt x="4438" y="7245"/>
                    <a:pt x="4371" y="7225"/>
                  </a:cubicBezTo>
                  <a:cubicBezTo>
                    <a:pt x="4304" y="7205"/>
                    <a:pt x="4229" y="7069"/>
                    <a:pt x="4212" y="7003"/>
                  </a:cubicBezTo>
                  <a:cubicBezTo>
                    <a:pt x="4189" y="6907"/>
                    <a:pt x="4317" y="6701"/>
                    <a:pt x="4275" y="6610"/>
                  </a:cubicBezTo>
                  <a:cubicBezTo>
                    <a:pt x="4239" y="6533"/>
                    <a:pt x="4034" y="6485"/>
                    <a:pt x="3976" y="6420"/>
                  </a:cubicBezTo>
                  <a:cubicBezTo>
                    <a:pt x="3930" y="6366"/>
                    <a:pt x="3930" y="6180"/>
                    <a:pt x="3859" y="6159"/>
                  </a:cubicBezTo>
                  <a:cubicBezTo>
                    <a:pt x="3782" y="6135"/>
                    <a:pt x="3660" y="6335"/>
                    <a:pt x="3583" y="6315"/>
                  </a:cubicBezTo>
                  <a:cubicBezTo>
                    <a:pt x="3510" y="6297"/>
                    <a:pt x="3443" y="6139"/>
                    <a:pt x="3437" y="6068"/>
                  </a:cubicBezTo>
                  <a:cubicBezTo>
                    <a:pt x="3432" y="6000"/>
                    <a:pt x="3489" y="5864"/>
                    <a:pt x="3541" y="5818"/>
                  </a:cubicBezTo>
                  <a:cubicBezTo>
                    <a:pt x="3602" y="5765"/>
                    <a:pt x="3775" y="5720"/>
                    <a:pt x="3859" y="5721"/>
                  </a:cubicBezTo>
                  <a:cubicBezTo>
                    <a:pt x="3986" y="5721"/>
                    <a:pt x="4216" y="5911"/>
                    <a:pt x="4338" y="5878"/>
                  </a:cubicBezTo>
                  <a:cubicBezTo>
                    <a:pt x="4398" y="5860"/>
                    <a:pt x="4469" y="5743"/>
                    <a:pt x="4496" y="5688"/>
                  </a:cubicBezTo>
                  <a:cubicBezTo>
                    <a:pt x="4565" y="5539"/>
                    <a:pt x="4593" y="5209"/>
                    <a:pt x="4614" y="5047"/>
                  </a:cubicBezTo>
                  <a:cubicBezTo>
                    <a:pt x="4634" y="4875"/>
                    <a:pt x="4760" y="4501"/>
                    <a:pt x="4662" y="4354"/>
                  </a:cubicBezTo>
                  <a:cubicBezTo>
                    <a:pt x="4618" y="4287"/>
                    <a:pt x="4405" y="4297"/>
                    <a:pt x="4350" y="4236"/>
                  </a:cubicBezTo>
                  <a:cubicBezTo>
                    <a:pt x="4271" y="4149"/>
                    <a:pt x="4292" y="3890"/>
                    <a:pt x="4239" y="3785"/>
                  </a:cubicBezTo>
                  <a:cubicBezTo>
                    <a:pt x="4198" y="3700"/>
                    <a:pt x="4030" y="3573"/>
                    <a:pt x="3997" y="3484"/>
                  </a:cubicBezTo>
                  <a:cubicBezTo>
                    <a:pt x="3968" y="3399"/>
                    <a:pt x="3972" y="3211"/>
                    <a:pt x="3997" y="3124"/>
                  </a:cubicBezTo>
                  <a:cubicBezTo>
                    <a:pt x="4043" y="2974"/>
                    <a:pt x="4294" y="2740"/>
                    <a:pt x="4350" y="2594"/>
                  </a:cubicBezTo>
                  <a:cubicBezTo>
                    <a:pt x="4398" y="2473"/>
                    <a:pt x="4344" y="2186"/>
                    <a:pt x="4428" y="2083"/>
                  </a:cubicBezTo>
                  <a:cubicBezTo>
                    <a:pt x="4503" y="1992"/>
                    <a:pt x="4770" y="1955"/>
                    <a:pt x="4883" y="1907"/>
                  </a:cubicBezTo>
                  <a:cubicBezTo>
                    <a:pt x="5053" y="1836"/>
                    <a:pt x="5416" y="1725"/>
                    <a:pt x="5554" y="1606"/>
                  </a:cubicBezTo>
                  <a:cubicBezTo>
                    <a:pt x="5659" y="1517"/>
                    <a:pt x="5740" y="1236"/>
                    <a:pt x="5845" y="1149"/>
                  </a:cubicBezTo>
                  <a:cubicBezTo>
                    <a:pt x="5903" y="1100"/>
                    <a:pt x="6056" y="1007"/>
                    <a:pt x="6129" y="1031"/>
                  </a:cubicBezTo>
                  <a:cubicBezTo>
                    <a:pt x="6190" y="1051"/>
                    <a:pt x="6236" y="1187"/>
                    <a:pt x="6255" y="1246"/>
                  </a:cubicBezTo>
                  <a:cubicBezTo>
                    <a:pt x="6276" y="1310"/>
                    <a:pt x="6242" y="1454"/>
                    <a:pt x="6282" y="1508"/>
                  </a:cubicBezTo>
                  <a:cubicBezTo>
                    <a:pt x="6315" y="1553"/>
                    <a:pt x="6451" y="1559"/>
                    <a:pt x="6489" y="1601"/>
                  </a:cubicBezTo>
                  <a:cubicBezTo>
                    <a:pt x="6547" y="1660"/>
                    <a:pt x="6522" y="1872"/>
                    <a:pt x="6600" y="1907"/>
                  </a:cubicBezTo>
                  <a:cubicBezTo>
                    <a:pt x="6639" y="1925"/>
                    <a:pt x="6736" y="1879"/>
                    <a:pt x="6767" y="1848"/>
                  </a:cubicBezTo>
                  <a:cubicBezTo>
                    <a:pt x="6821" y="1794"/>
                    <a:pt x="6865" y="1642"/>
                    <a:pt x="6863" y="1567"/>
                  </a:cubicBezTo>
                  <a:cubicBezTo>
                    <a:pt x="6863" y="1500"/>
                    <a:pt x="6754" y="1379"/>
                    <a:pt x="6767" y="1312"/>
                  </a:cubicBezTo>
                  <a:cubicBezTo>
                    <a:pt x="6775" y="1264"/>
                    <a:pt x="6851" y="1183"/>
                    <a:pt x="6899" y="1161"/>
                  </a:cubicBezTo>
                  <a:cubicBezTo>
                    <a:pt x="6942" y="1142"/>
                    <a:pt x="7049" y="1138"/>
                    <a:pt x="7091" y="1161"/>
                  </a:cubicBezTo>
                  <a:cubicBezTo>
                    <a:pt x="7129" y="1183"/>
                    <a:pt x="7135" y="1288"/>
                    <a:pt x="7175" y="1306"/>
                  </a:cubicBezTo>
                  <a:cubicBezTo>
                    <a:pt x="7223" y="1326"/>
                    <a:pt x="7336" y="1282"/>
                    <a:pt x="7382" y="1260"/>
                  </a:cubicBezTo>
                  <a:cubicBezTo>
                    <a:pt x="7511" y="1197"/>
                    <a:pt x="7743" y="1015"/>
                    <a:pt x="7812" y="894"/>
                  </a:cubicBezTo>
                  <a:cubicBezTo>
                    <a:pt x="7862" y="803"/>
                    <a:pt x="7806" y="568"/>
                    <a:pt x="7873" y="489"/>
                  </a:cubicBezTo>
                  <a:cubicBezTo>
                    <a:pt x="7967" y="378"/>
                    <a:pt x="8283" y="315"/>
                    <a:pt x="8427" y="279"/>
                  </a:cubicBezTo>
                  <a:cubicBezTo>
                    <a:pt x="8510" y="257"/>
                    <a:pt x="8692" y="192"/>
                    <a:pt x="8768" y="233"/>
                  </a:cubicBezTo>
                  <a:cubicBezTo>
                    <a:pt x="8889" y="299"/>
                    <a:pt x="8937" y="601"/>
                    <a:pt x="8981" y="730"/>
                  </a:cubicBezTo>
                  <a:cubicBezTo>
                    <a:pt x="9018" y="837"/>
                    <a:pt x="8995" y="1102"/>
                    <a:pt x="9092" y="1167"/>
                  </a:cubicBezTo>
                  <a:cubicBezTo>
                    <a:pt x="9169" y="1221"/>
                    <a:pt x="9384" y="1179"/>
                    <a:pt x="9466" y="1136"/>
                  </a:cubicBezTo>
                  <a:cubicBezTo>
                    <a:pt x="9662" y="1031"/>
                    <a:pt x="9924" y="649"/>
                    <a:pt x="10005" y="449"/>
                  </a:cubicBezTo>
                  <a:cubicBezTo>
                    <a:pt x="10045" y="350"/>
                    <a:pt x="9965" y="101"/>
                    <a:pt x="10047" y="30"/>
                  </a:cubicBezTo>
                  <a:cubicBezTo>
                    <a:pt x="10066" y="14"/>
                    <a:pt x="10106" y="4"/>
                    <a:pt x="10145" y="0"/>
                  </a:cubicBezTo>
                  <a:cubicBezTo>
                    <a:pt x="10149" y="67"/>
                    <a:pt x="10156" y="146"/>
                    <a:pt x="10162" y="184"/>
                  </a:cubicBezTo>
                  <a:cubicBezTo>
                    <a:pt x="10177" y="277"/>
                    <a:pt x="10229" y="463"/>
                    <a:pt x="10262" y="554"/>
                  </a:cubicBezTo>
                  <a:cubicBezTo>
                    <a:pt x="10296" y="649"/>
                    <a:pt x="10375" y="837"/>
                    <a:pt x="10434" y="920"/>
                  </a:cubicBezTo>
                  <a:cubicBezTo>
                    <a:pt x="10549" y="1076"/>
                    <a:pt x="10869" y="1314"/>
                    <a:pt x="11002" y="1456"/>
                  </a:cubicBezTo>
                  <a:cubicBezTo>
                    <a:pt x="11151" y="1614"/>
                    <a:pt x="11429" y="1949"/>
                    <a:pt x="11556" y="2123"/>
                  </a:cubicBezTo>
                  <a:cubicBezTo>
                    <a:pt x="11663" y="2271"/>
                    <a:pt x="11832" y="2598"/>
                    <a:pt x="11943" y="2744"/>
                  </a:cubicBezTo>
                  <a:cubicBezTo>
                    <a:pt x="12067" y="2906"/>
                    <a:pt x="12374" y="3181"/>
                    <a:pt x="12491" y="3345"/>
                  </a:cubicBezTo>
                  <a:cubicBezTo>
                    <a:pt x="12556" y="3438"/>
                    <a:pt x="12662" y="3638"/>
                    <a:pt x="12698" y="3745"/>
                  </a:cubicBezTo>
                  <a:cubicBezTo>
                    <a:pt x="12729" y="3840"/>
                    <a:pt x="12702" y="4056"/>
                    <a:pt x="12761" y="4137"/>
                  </a:cubicBezTo>
                  <a:cubicBezTo>
                    <a:pt x="12813" y="4212"/>
                    <a:pt x="12988" y="4297"/>
                    <a:pt x="13078" y="4321"/>
                  </a:cubicBezTo>
                  <a:cubicBezTo>
                    <a:pt x="13172" y="4345"/>
                    <a:pt x="13375" y="4289"/>
                    <a:pt x="13467" y="4321"/>
                  </a:cubicBezTo>
                  <a:cubicBezTo>
                    <a:pt x="13570" y="4358"/>
                    <a:pt x="13703" y="4542"/>
                    <a:pt x="13800" y="4596"/>
                  </a:cubicBezTo>
                  <a:cubicBezTo>
                    <a:pt x="13864" y="4633"/>
                    <a:pt x="14015" y="4679"/>
                    <a:pt x="14090" y="4701"/>
                  </a:cubicBezTo>
                  <a:cubicBezTo>
                    <a:pt x="14153" y="4718"/>
                    <a:pt x="14285" y="4754"/>
                    <a:pt x="14352" y="4752"/>
                  </a:cubicBezTo>
                  <a:cubicBezTo>
                    <a:pt x="14435" y="4750"/>
                    <a:pt x="14592" y="4693"/>
                    <a:pt x="14671" y="4667"/>
                  </a:cubicBezTo>
                  <a:cubicBezTo>
                    <a:pt x="14784" y="4629"/>
                    <a:pt x="15000" y="4525"/>
                    <a:pt x="15115" y="4491"/>
                  </a:cubicBezTo>
                  <a:cubicBezTo>
                    <a:pt x="15259" y="4447"/>
                    <a:pt x="15558" y="4382"/>
                    <a:pt x="15708" y="4366"/>
                  </a:cubicBezTo>
                  <a:cubicBezTo>
                    <a:pt x="15796" y="4358"/>
                    <a:pt x="15978" y="4339"/>
                    <a:pt x="16062" y="4366"/>
                  </a:cubicBezTo>
                  <a:cubicBezTo>
                    <a:pt x="16149" y="4396"/>
                    <a:pt x="16304" y="4507"/>
                    <a:pt x="16352" y="4582"/>
                  </a:cubicBezTo>
                  <a:cubicBezTo>
                    <a:pt x="16430" y="4703"/>
                    <a:pt x="16430" y="4995"/>
                    <a:pt x="16457" y="5132"/>
                  </a:cubicBezTo>
                  <a:cubicBezTo>
                    <a:pt x="16486" y="5280"/>
                    <a:pt x="16517" y="5589"/>
                    <a:pt x="16580" y="5727"/>
                  </a:cubicBezTo>
                  <a:cubicBezTo>
                    <a:pt x="16634" y="5842"/>
                    <a:pt x="16793" y="6050"/>
                    <a:pt x="16892" y="6133"/>
                  </a:cubicBezTo>
                  <a:cubicBezTo>
                    <a:pt x="17009" y="6230"/>
                    <a:pt x="17299" y="6341"/>
                    <a:pt x="17433" y="6414"/>
                  </a:cubicBezTo>
                  <a:cubicBezTo>
                    <a:pt x="17531" y="6469"/>
                    <a:pt x="17749" y="6562"/>
                    <a:pt x="17826" y="6643"/>
                  </a:cubicBezTo>
                  <a:cubicBezTo>
                    <a:pt x="17891" y="6709"/>
                    <a:pt x="17995" y="6875"/>
                    <a:pt x="17993" y="6964"/>
                  </a:cubicBezTo>
                  <a:cubicBezTo>
                    <a:pt x="17991" y="7023"/>
                    <a:pt x="17912" y="7124"/>
                    <a:pt x="17876" y="7174"/>
                  </a:cubicBezTo>
                  <a:cubicBezTo>
                    <a:pt x="17791" y="7282"/>
                    <a:pt x="17588" y="7480"/>
                    <a:pt x="17475" y="7565"/>
                  </a:cubicBezTo>
                  <a:cubicBezTo>
                    <a:pt x="17391" y="7627"/>
                    <a:pt x="17209" y="7722"/>
                    <a:pt x="17113" y="7761"/>
                  </a:cubicBezTo>
                  <a:cubicBezTo>
                    <a:pt x="17051" y="7787"/>
                    <a:pt x="16904" y="7799"/>
                    <a:pt x="16852" y="7840"/>
                  </a:cubicBezTo>
                  <a:cubicBezTo>
                    <a:pt x="16779" y="7894"/>
                    <a:pt x="16685" y="8050"/>
                    <a:pt x="16664" y="8135"/>
                  </a:cubicBezTo>
                  <a:cubicBezTo>
                    <a:pt x="16643" y="8220"/>
                    <a:pt x="16697" y="8398"/>
                    <a:pt x="16699" y="8487"/>
                  </a:cubicBezTo>
                  <a:cubicBezTo>
                    <a:pt x="16699" y="8541"/>
                    <a:pt x="16703" y="8648"/>
                    <a:pt x="16685" y="8697"/>
                  </a:cubicBezTo>
                  <a:cubicBezTo>
                    <a:pt x="16664" y="8752"/>
                    <a:pt x="16549" y="8830"/>
                    <a:pt x="16532" y="8887"/>
                  </a:cubicBezTo>
                  <a:cubicBezTo>
                    <a:pt x="16513" y="8956"/>
                    <a:pt x="16526" y="9114"/>
                    <a:pt x="16568" y="9174"/>
                  </a:cubicBezTo>
                  <a:cubicBezTo>
                    <a:pt x="16620" y="9249"/>
                    <a:pt x="16808" y="9322"/>
                    <a:pt x="16900" y="9352"/>
                  </a:cubicBezTo>
                  <a:cubicBezTo>
                    <a:pt x="17061" y="9401"/>
                    <a:pt x="17408" y="9437"/>
                    <a:pt x="17577" y="9429"/>
                  </a:cubicBezTo>
                  <a:cubicBezTo>
                    <a:pt x="17724" y="9423"/>
                    <a:pt x="18002" y="9326"/>
                    <a:pt x="18146" y="9312"/>
                  </a:cubicBezTo>
                  <a:cubicBezTo>
                    <a:pt x="18315" y="9294"/>
                    <a:pt x="18660" y="9334"/>
                    <a:pt x="18830" y="9312"/>
                  </a:cubicBezTo>
                  <a:cubicBezTo>
                    <a:pt x="18976" y="9292"/>
                    <a:pt x="19273" y="9227"/>
                    <a:pt x="19398" y="9154"/>
                  </a:cubicBezTo>
                  <a:cubicBezTo>
                    <a:pt x="19480" y="9107"/>
                    <a:pt x="19572" y="8923"/>
                    <a:pt x="19662" y="8887"/>
                  </a:cubicBezTo>
                  <a:cubicBezTo>
                    <a:pt x="19722" y="8861"/>
                    <a:pt x="19860" y="8873"/>
                    <a:pt x="19925" y="8887"/>
                  </a:cubicBezTo>
                  <a:cubicBezTo>
                    <a:pt x="19996" y="8901"/>
                    <a:pt x="20142" y="8948"/>
                    <a:pt x="20195" y="8998"/>
                  </a:cubicBezTo>
                  <a:cubicBezTo>
                    <a:pt x="20272" y="9071"/>
                    <a:pt x="20301" y="9298"/>
                    <a:pt x="20375" y="9378"/>
                  </a:cubicBezTo>
                  <a:cubicBezTo>
                    <a:pt x="20469" y="9480"/>
                    <a:pt x="20734" y="9605"/>
                    <a:pt x="20866" y="9664"/>
                  </a:cubicBezTo>
                  <a:cubicBezTo>
                    <a:pt x="20987" y="9720"/>
                    <a:pt x="21276" y="9749"/>
                    <a:pt x="21378" y="9835"/>
                  </a:cubicBezTo>
                  <a:cubicBezTo>
                    <a:pt x="21449" y="9894"/>
                    <a:pt x="21529" y="10068"/>
                    <a:pt x="21552" y="10155"/>
                  </a:cubicBezTo>
                  <a:cubicBezTo>
                    <a:pt x="21570" y="10234"/>
                    <a:pt x="21585" y="10402"/>
                    <a:pt x="21552" y="10476"/>
                  </a:cubicBezTo>
                  <a:cubicBezTo>
                    <a:pt x="21510" y="10565"/>
                    <a:pt x="21322" y="10671"/>
                    <a:pt x="21246" y="10737"/>
                  </a:cubicBezTo>
                  <a:cubicBezTo>
                    <a:pt x="21177" y="10796"/>
                    <a:pt x="21008" y="10893"/>
                    <a:pt x="20970" y="10972"/>
                  </a:cubicBezTo>
                  <a:cubicBezTo>
                    <a:pt x="20926" y="11065"/>
                    <a:pt x="20935" y="11283"/>
                    <a:pt x="20970" y="11378"/>
                  </a:cubicBezTo>
                  <a:cubicBezTo>
                    <a:pt x="21018" y="11512"/>
                    <a:pt x="21278" y="11694"/>
                    <a:pt x="21336" y="11823"/>
                  </a:cubicBezTo>
                  <a:cubicBezTo>
                    <a:pt x="21409" y="11983"/>
                    <a:pt x="21508" y="12347"/>
                    <a:pt x="21447" y="12509"/>
                  </a:cubicBezTo>
                  <a:cubicBezTo>
                    <a:pt x="21426" y="12567"/>
                    <a:pt x="21376" y="12630"/>
                    <a:pt x="21311" y="12691"/>
                  </a:cubicBezTo>
                  <a:close/>
                </a:path>
              </a:pathLst>
            </a:custGeom>
            <a:solidFill>
              <a:srgbClr val="00A5AF"/>
            </a:solidFill>
            <a:ln w="3175" cap="flat">
              <a:solidFill>
                <a:srgbClr val="FFFFFF"/>
              </a:solidFill>
              <a:prstDash val="solid"/>
              <a:round/>
              <a:headEnd/>
              <a:tailEnd/>
            </a:ln>
          </p:spPr>
          <p:txBody>
            <a:bodyPr lIns="91436" tIns="91436" rIns="91436" bIns="91436"/>
            <a:lstStyle/>
            <a:p>
              <a:endParaRPr lang="es-CO" sz="11401"/>
            </a:p>
          </p:txBody>
        </p:sp>
        <p:sp>
          <p:nvSpPr>
            <p:cNvPr id="68" name="Shape 1056"/>
            <p:cNvSpPr>
              <a:spLocks/>
            </p:cNvSpPr>
            <p:nvPr/>
          </p:nvSpPr>
          <p:spPr bwMode="auto">
            <a:xfrm>
              <a:off x="-5" y="3117611"/>
              <a:ext cx="728648" cy="752816"/>
            </a:xfrm>
            <a:custGeom>
              <a:avLst/>
              <a:gdLst>
                <a:gd name="T0" fmla="*/ 2147483646 w 21572"/>
                <a:gd name="T1" fmla="*/ 2147483646 h 21589"/>
                <a:gd name="T2" fmla="*/ 2147483646 w 21572"/>
                <a:gd name="T3" fmla="*/ 2147483646 h 21589"/>
                <a:gd name="T4" fmla="*/ 2147483646 w 21572"/>
                <a:gd name="T5" fmla="*/ 2147483646 h 21589"/>
                <a:gd name="T6" fmla="*/ 2147483646 w 21572"/>
                <a:gd name="T7" fmla="*/ 2147483646 h 21589"/>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72" h="21589" extrusionOk="0">
                  <a:moveTo>
                    <a:pt x="21311" y="12691"/>
                  </a:moveTo>
                  <a:cubicBezTo>
                    <a:pt x="21175" y="12824"/>
                    <a:pt x="20977" y="12952"/>
                    <a:pt x="20860" y="13014"/>
                  </a:cubicBezTo>
                  <a:cubicBezTo>
                    <a:pt x="20676" y="13107"/>
                    <a:pt x="20253" y="13154"/>
                    <a:pt x="20055" y="13218"/>
                  </a:cubicBezTo>
                  <a:cubicBezTo>
                    <a:pt x="19892" y="13269"/>
                    <a:pt x="19563" y="13384"/>
                    <a:pt x="19413" y="13465"/>
                  </a:cubicBezTo>
                  <a:cubicBezTo>
                    <a:pt x="19302" y="13524"/>
                    <a:pt x="19070" y="13651"/>
                    <a:pt x="19003" y="13754"/>
                  </a:cubicBezTo>
                  <a:cubicBezTo>
                    <a:pt x="18940" y="13851"/>
                    <a:pt x="18924" y="14090"/>
                    <a:pt x="18919" y="14205"/>
                  </a:cubicBezTo>
                  <a:cubicBezTo>
                    <a:pt x="18917" y="14329"/>
                    <a:pt x="18968" y="14579"/>
                    <a:pt x="18991" y="14701"/>
                  </a:cubicBezTo>
                  <a:cubicBezTo>
                    <a:pt x="19009" y="14804"/>
                    <a:pt x="19030" y="15018"/>
                    <a:pt x="19087" y="15107"/>
                  </a:cubicBezTo>
                  <a:cubicBezTo>
                    <a:pt x="19131" y="15174"/>
                    <a:pt x="19304" y="15239"/>
                    <a:pt x="19342" y="15309"/>
                  </a:cubicBezTo>
                  <a:cubicBezTo>
                    <a:pt x="19402" y="15416"/>
                    <a:pt x="19371" y="15671"/>
                    <a:pt x="19398" y="15788"/>
                  </a:cubicBezTo>
                  <a:cubicBezTo>
                    <a:pt x="19423" y="15888"/>
                    <a:pt x="19536" y="16076"/>
                    <a:pt x="19542" y="16179"/>
                  </a:cubicBezTo>
                  <a:cubicBezTo>
                    <a:pt x="19549" y="16252"/>
                    <a:pt x="19515" y="16405"/>
                    <a:pt x="19474" y="16468"/>
                  </a:cubicBezTo>
                  <a:cubicBezTo>
                    <a:pt x="19400" y="16583"/>
                    <a:pt x="19141" y="16721"/>
                    <a:pt x="19039" y="16814"/>
                  </a:cubicBezTo>
                  <a:cubicBezTo>
                    <a:pt x="18890" y="16951"/>
                    <a:pt x="18608" y="17240"/>
                    <a:pt x="18485" y="17396"/>
                  </a:cubicBezTo>
                  <a:cubicBezTo>
                    <a:pt x="18384" y="17525"/>
                    <a:pt x="18234" y="17809"/>
                    <a:pt x="18138" y="17940"/>
                  </a:cubicBezTo>
                  <a:cubicBezTo>
                    <a:pt x="18087" y="18009"/>
                    <a:pt x="17952" y="18128"/>
                    <a:pt x="17916" y="18207"/>
                  </a:cubicBezTo>
                  <a:cubicBezTo>
                    <a:pt x="17887" y="18278"/>
                    <a:pt x="17866" y="18433"/>
                    <a:pt x="17876" y="18508"/>
                  </a:cubicBezTo>
                  <a:cubicBezTo>
                    <a:pt x="17887" y="18589"/>
                    <a:pt x="17960" y="18741"/>
                    <a:pt x="18006" y="18808"/>
                  </a:cubicBezTo>
                  <a:cubicBezTo>
                    <a:pt x="18100" y="18947"/>
                    <a:pt x="18380" y="19153"/>
                    <a:pt x="18478" y="19287"/>
                  </a:cubicBezTo>
                  <a:cubicBezTo>
                    <a:pt x="18591" y="19442"/>
                    <a:pt x="18765" y="19784"/>
                    <a:pt x="18830" y="19960"/>
                  </a:cubicBezTo>
                  <a:cubicBezTo>
                    <a:pt x="18911" y="20174"/>
                    <a:pt x="19018" y="20619"/>
                    <a:pt x="19039" y="20842"/>
                  </a:cubicBezTo>
                  <a:cubicBezTo>
                    <a:pt x="19049" y="20961"/>
                    <a:pt x="19030" y="21224"/>
                    <a:pt x="19014" y="21406"/>
                  </a:cubicBezTo>
                  <a:cubicBezTo>
                    <a:pt x="19007" y="21404"/>
                    <a:pt x="19003" y="21402"/>
                    <a:pt x="18997" y="21400"/>
                  </a:cubicBezTo>
                  <a:cubicBezTo>
                    <a:pt x="18859" y="21353"/>
                    <a:pt x="18554" y="21357"/>
                    <a:pt x="18409" y="21380"/>
                  </a:cubicBezTo>
                  <a:cubicBezTo>
                    <a:pt x="18269" y="21402"/>
                    <a:pt x="18021" y="21547"/>
                    <a:pt x="17883" y="21568"/>
                  </a:cubicBezTo>
                  <a:cubicBezTo>
                    <a:pt x="17709" y="21598"/>
                    <a:pt x="17345" y="21600"/>
                    <a:pt x="17176" y="21551"/>
                  </a:cubicBezTo>
                  <a:cubicBezTo>
                    <a:pt x="17053" y="21513"/>
                    <a:pt x="16864" y="21317"/>
                    <a:pt x="16741" y="21281"/>
                  </a:cubicBezTo>
                  <a:cubicBezTo>
                    <a:pt x="16639" y="21252"/>
                    <a:pt x="16421" y="21258"/>
                    <a:pt x="16319" y="21276"/>
                  </a:cubicBezTo>
                  <a:cubicBezTo>
                    <a:pt x="16250" y="21285"/>
                    <a:pt x="16124" y="21367"/>
                    <a:pt x="16055" y="21367"/>
                  </a:cubicBezTo>
                  <a:cubicBezTo>
                    <a:pt x="15926" y="21367"/>
                    <a:pt x="15667" y="21285"/>
                    <a:pt x="15570" y="21202"/>
                  </a:cubicBezTo>
                  <a:cubicBezTo>
                    <a:pt x="15483" y="21127"/>
                    <a:pt x="15399" y="20906"/>
                    <a:pt x="15370" y="20797"/>
                  </a:cubicBezTo>
                  <a:cubicBezTo>
                    <a:pt x="15340" y="20694"/>
                    <a:pt x="15370" y="20468"/>
                    <a:pt x="15336" y="20365"/>
                  </a:cubicBezTo>
                  <a:cubicBezTo>
                    <a:pt x="15286" y="20215"/>
                    <a:pt x="15002" y="19980"/>
                    <a:pt x="15004" y="19823"/>
                  </a:cubicBezTo>
                  <a:cubicBezTo>
                    <a:pt x="15004" y="19707"/>
                    <a:pt x="15238" y="19539"/>
                    <a:pt x="15259" y="19424"/>
                  </a:cubicBezTo>
                  <a:cubicBezTo>
                    <a:pt x="15274" y="19339"/>
                    <a:pt x="15244" y="19149"/>
                    <a:pt x="15184" y="19083"/>
                  </a:cubicBezTo>
                  <a:cubicBezTo>
                    <a:pt x="15087" y="18983"/>
                    <a:pt x="14778" y="18949"/>
                    <a:pt x="14642" y="18907"/>
                  </a:cubicBezTo>
                  <a:cubicBezTo>
                    <a:pt x="14481" y="18856"/>
                    <a:pt x="14140" y="18791"/>
                    <a:pt x="13992" y="18712"/>
                  </a:cubicBezTo>
                  <a:cubicBezTo>
                    <a:pt x="13827" y="18623"/>
                    <a:pt x="13496" y="18399"/>
                    <a:pt x="13417" y="18233"/>
                  </a:cubicBezTo>
                  <a:cubicBezTo>
                    <a:pt x="13390" y="18173"/>
                    <a:pt x="13405" y="18035"/>
                    <a:pt x="13417" y="17972"/>
                  </a:cubicBezTo>
                  <a:cubicBezTo>
                    <a:pt x="13438" y="17877"/>
                    <a:pt x="13563" y="17712"/>
                    <a:pt x="13584" y="17619"/>
                  </a:cubicBezTo>
                  <a:cubicBezTo>
                    <a:pt x="13605" y="17523"/>
                    <a:pt x="13637" y="17311"/>
                    <a:pt x="13584" y="17226"/>
                  </a:cubicBezTo>
                  <a:cubicBezTo>
                    <a:pt x="13538" y="17151"/>
                    <a:pt x="13354" y="17077"/>
                    <a:pt x="13267" y="17056"/>
                  </a:cubicBezTo>
                  <a:cubicBezTo>
                    <a:pt x="13080" y="17010"/>
                    <a:pt x="12685" y="17016"/>
                    <a:pt x="12497" y="17056"/>
                  </a:cubicBezTo>
                  <a:cubicBezTo>
                    <a:pt x="12299" y="17097"/>
                    <a:pt x="11958" y="17327"/>
                    <a:pt x="11763" y="17384"/>
                  </a:cubicBezTo>
                  <a:cubicBezTo>
                    <a:pt x="11573" y="17439"/>
                    <a:pt x="11174" y="17523"/>
                    <a:pt x="10975" y="17507"/>
                  </a:cubicBezTo>
                  <a:cubicBezTo>
                    <a:pt x="10729" y="17487"/>
                    <a:pt x="10256" y="17313"/>
                    <a:pt x="10041" y="17200"/>
                  </a:cubicBezTo>
                  <a:cubicBezTo>
                    <a:pt x="9805" y="17077"/>
                    <a:pt x="9409" y="16721"/>
                    <a:pt x="9196" y="16565"/>
                  </a:cubicBezTo>
                  <a:cubicBezTo>
                    <a:pt x="8977" y="16405"/>
                    <a:pt x="8527" y="16100"/>
                    <a:pt x="8310" y="15938"/>
                  </a:cubicBezTo>
                  <a:cubicBezTo>
                    <a:pt x="8107" y="15788"/>
                    <a:pt x="7745" y="15425"/>
                    <a:pt x="7513" y="15317"/>
                  </a:cubicBezTo>
                  <a:cubicBezTo>
                    <a:pt x="7331" y="15232"/>
                    <a:pt x="6907" y="15224"/>
                    <a:pt x="6725" y="15141"/>
                  </a:cubicBezTo>
                  <a:cubicBezTo>
                    <a:pt x="6489" y="15032"/>
                    <a:pt x="6092" y="14695"/>
                    <a:pt x="5901" y="14525"/>
                  </a:cubicBezTo>
                  <a:cubicBezTo>
                    <a:pt x="5747" y="14385"/>
                    <a:pt x="5525" y="14015"/>
                    <a:pt x="5341" y="13910"/>
                  </a:cubicBezTo>
                  <a:cubicBezTo>
                    <a:pt x="5191" y="13825"/>
                    <a:pt x="4816" y="13829"/>
                    <a:pt x="4655" y="13766"/>
                  </a:cubicBezTo>
                  <a:cubicBezTo>
                    <a:pt x="4507" y="13708"/>
                    <a:pt x="4239" y="13536"/>
                    <a:pt x="4116" y="13439"/>
                  </a:cubicBezTo>
                  <a:cubicBezTo>
                    <a:pt x="4020" y="13364"/>
                    <a:pt x="3878" y="13166"/>
                    <a:pt x="3775" y="13099"/>
                  </a:cubicBezTo>
                  <a:cubicBezTo>
                    <a:pt x="3662" y="13022"/>
                    <a:pt x="3376" y="12962"/>
                    <a:pt x="3263" y="12883"/>
                  </a:cubicBezTo>
                  <a:cubicBezTo>
                    <a:pt x="3002" y="12697"/>
                    <a:pt x="2655" y="12155"/>
                    <a:pt x="2421" y="11942"/>
                  </a:cubicBezTo>
                  <a:cubicBezTo>
                    <a:pt x="2257" y="11793"/>
                    <a:pt x="1839" y="11589"/>
                    <a:pt x="1706" y="11417"/>
                  </a:cubicBezTo>
                  <a:cubicBezTo>
                    <a:pt x="1657" y="11354"/>
                    <a:pt x="1626" y="11190"/>
                    <a:pt x="1588" y="11117"/>
                  </a:cubicBezTo>
                  <a:cubicBezTo>
                    <a:pt x="1547" y="11035"/>
                    <a:pt x="1467" y="10859"/>
                    <a:pt x="1388" y="10810"/>
                  </a:cubicBezTo>
                  <a:cubicBezTo>
                    <a:pt x="1306" y="10758"/>
                    <a:pt x="1093" y="10786"/>
                    <a:pt x="1001" y="10756"/>
                  </a:cubicBezTo>
                  <a:cubicBezTo>
                    <a:pt x="775" y="10685"/>
                    <a:pt x="336" y="10480"/>
                    <a:pt x="169" y="10319"/>
                  </a:cubicBezTo>
                  <a:cubicBezTo>
                    <a:pt x="108" y="10258"/>
                    <a:pt x="16" y="10102"/>
                    <a:pt x="4" y="10019"/>
                  </a:cubicBezTo>
                  <a:cubicBezTo>
                    <a:pt x="-15" y="9904"/>
                    <a:pt x="35" y="9662"/>
                    <a:pt x="94" y="9560"/>
                  </a:cubicBezTo>
                  <a:cubicBezTo>
                    <a:pt x="219" y="9342"/>
                    <a:pt x="683" y="9067"/>
                    <a:pt x="855" y="8879"/>
                  </a:cubicBezTo>
                  <a:cubicBezTo>
                    <a:pt x="1026" y="8695"/>
                    <a:pt x="1258" y="8232"/>
                    <a:pt x="1465" y="8082"/>
                  </a:cubicBezTo>
                  <a:cubicBezTo>
                    <a:pt x="1545" y="8022"/>
                    <a:pt x="1743" y="7953"/>
                    <a:pt x="1846" y="7945"/>
                  </a:cubicBezTo>
                  <a:cubicBezTo>
                    <a:pt x="1986" y="7933"/>
                    <a:pt x="2257" y="8036"/>
                    <a:pt x="2400" y="8050"/>
                  </a:cubicBezTo>
                  <a:cubicBezTo>
                    <a:pt x="2510" y="8060"/>
                    <a:pt x="2740" y="8022"/>
                    <a:pt x="2849" y="8050"/>
                  </a:cubicBezTo>
                  <a:cubicBezTo>
                    <a:pt x="2922" y="8066"/>
                    <a:pt x="3037" y="8173"/>
                    <a:pt x="3113" y="8187"/>
                  </a:cubicBezTo>
                  <a:cubicBezTo>
                    <a:pt x="3234" y="8208"/>
                    <a:pt x="3480" y="8135"/>
                    <a:pt x="3604" y="8127"/>
                  </a:cubicBezTo>
                  <a:cubicBezTo>
                    <a:pt x="3690" y="8123"/>
                    <a:pt x="3867" y="8100"/>
                    <a:pt x="3949" y="8127"/>
                  </a:cubicBezTo>
                  <a:cubicBezTo>
                    <a:pt x="4041" y="8159"/>
                    <a:pt x="4154" y="8341"/>
                    <a:pt x="4248" y="8363"/>
                  </a:cubicBezTo>
                  <a:cubicBezTo>
                    <a:pt x="4336" y="8384"/>
                    <a:pt x="4532" y="8349"/>
                    <a:pt x="4599" y="8291"/>
                  </a:cubicBezTo>
                  <a:cubicBezTo>
                    <a:pt x="4701" y="8204"/>
                    <a:pt x="4743" y="7927"/>
                    <a:pt x="4766" y="7801"/>
                  </a:cubicBezTo>
                  <a:cubicBezTo>
                    <a:pt x="4791" y="7666"/>
                    <a:pt x="4844" y="7383"/>
                    <a:pt x="4787" y="7259"/>
                  </a:cubicBezTo>
                  <a:cubicBezTo>
                    <a:pt x="4766" y="7211"/>
                    <a:pt x="4680" y="7136"/>
                    <a:pt x="4628" y="7126"/>
                  </a:cubicBezTo>
                  <a:cubicBezTo>
                    <a:pt x="4559" y="7116"/>
                    <a:pt x="4438" y="7245"/>
                    <a:pt x="4371" y="7225"/>
                  </a:cubicBezTo>
                  <a:cubicBezTo>
                    <a:pt x="4304" y="7205"/>
                    <a:pt x="4229" y="7069"/>
                    <a:pt x="4212" y="7003"/>
                  </a:cubicBezTo>
                  <a:cubicBezTo>
                    <a:pt x="4189" y="6907"/>
                    <a:pt x="4317" y="6701"/>
                    <a:pt x="4275" y="6610"/>
                  </a:cubicBezTo>
                  <a:cubicBezTo>
                    <a:pt x="4239" y="6533"/>
                    <a:pt x="4034" y="6485"/>
                    <a:pt x="3976" y="6420"/>
                  </a:cubicBezTo>
                  <a:cubicBezTo>
                    <a:pt x="3930" y="6366"/>
                    <a:pt x="3930" y="6180"/>
                    <a:pt x="3859" y="6159"/>
                  </a:cubicBezTo>
                  <a:cubicBezTo>
                    <a:pt x="3782" y="6135"/>
                    <a:pt x="3660" y="6335"/>
                    <a:pt x="3583" y="6315"/>
                  </a:cubicBezTo>
                  <a:cubicBezTo>
                    <a:pt x="3510" y="6297"/>
                    <a:pt x="3443" y="6139"/>
                    <a:pt x="3437" y="6068"/>
                  </a:cubicBezTo>
                  <a:cubicBezTo>
                    <a:pt x="3432" y="6000"/>
                    <a:pt x="3489" y="5864"/>
                    <a:pt x="3541" y="5818"/>
                  </a:cubicBezTo>
                  <a:cubicBezTo>
                    <a:pt x="3602" y="5765"/>
                    <a:pt x="3775" y="5720"/>
                    <a:pt x="3859" y="5721"/>
                  </a:cubicBezTo>
                  <a:cubicBezTo>
                    <a:pt x="3986" y="5721"/>
                    <a:pt x="4216" y="5911"/>
                    <a:pt x="4338" y="5878"/>
                  </a:cubicBezTo>
                  <a:cubicBezTo>
                    <a:pt x="4398" y="5860"/>
                    <a:pt x="4469" y="5743"/>
                    <a:pt x="4496" y="5688"/>
                  </a:cubicBezTo>
                  <a:cubicBezTo>
                    <a:pt x="4565" y="5539"/>
                    <a:pt x="4593" y="5209"/>
                    <a:pt x="4614" y="5047"/>
                  </a:cubicBezTo>
                  <a:cubicBezTo>
                    <a:pt x="4634" y="4875"/>
                    <a:pt x="4760" y="4501"/>
                    <a:pt x="4662" y="4354"/>
                  </a:cubicBezTo>
                  <a:cubicBezTo>
                    <a:pt x="4618" y="4287"/>
                    <a:pt x="4405" y="4297"/>
                    <a:pt x="4350" y="4236"/>
                  </a:cubicBezTo>
                  <a:cubicBezTo>
                    <a:pt x="4271" y="4149"/>
                    <a:pt x="4292" y="3890"/>
                    <a:pt x="4239" y="3785"/>
                  </a:cubicBezTo>
                  <a:cubicBezTo>
                    <a:pt x="4198" y="3700"/>
                    <a:pt x="4030" y="3573"/>
                    <a:pt x="3997" y="3484"/>
                  </a:cubicBezTo>
                  <a:cubicBezTo>
                    <a:pt x="3968" y="3399"/>
                    <a:pt x="3972" y="3211"/>
                    <a:pt x="3997" y="3124"/>
                  </a:cubicBezTo>
                  <a:cubicBezTo>
                    <a:pt x="4043" y="2974"/>
                    <a:pt x="4294" y="2740"/>
                    <a:pt x="4350" y="2594"/>
                  </a:cubicBezTo>
                  <a:cubicBezTo>
                    <a:pt x="4398" y="2473"/>
                    <a:pt x="4344" y="2186"/>
                    <a:pt x="4428" y="2083"/>
                  </a:cubicBezTo>
                  <a:cubicBezTo>
                    <a:pt x="4503" y="1992"/>
                    <a:pt x="4770" y="1955"/>
                    <a:pt x="4883" y="1907"/>
                  </a:cubicBezTo>
                  <a:cubicBezTo>
                    <a:pt x="5053" y="1836"/>
                    <a:pt x="5416" y="1725"/>
                    <a:pt x="5554" y="1606"/>
                  </a:cubicBezTo>
                  <a:cubicBezTo>
                    <a:pt x="5659" y="1517"/>
                    <a:pt x="5740" y="1236"/>
                    <a:pt x="5845" y="1149"/>
                  </a:cubicBezTo>
                  <a:cubicBezTo>
                    <a:pt x="5903" y="1100"/>
                    <a:pt x="6056" y="1007"/>
                    <a:pt x="6129" y="1031"/>
                  </a:cubicBezTo>
                  <a:cubicBezTo>
                    <a:pt x="6190" y="1051"/>
                    <a:pt x="6236" y="1187"/>
                    <a:pt x="6255" y="1246"/>
                  </a:cubicBezTo>
                  <a:cubicBezTo>
                    <a:pt x="6276" y="1310"/>
                    <a:pt x="6242" y="1454"/>
                    <a:pt x="6282" y="1508"/>
                  </a:cubicBezTo>
                  <a:cubicBezTo>
                    <a:pt x="6315" y="1553"/>
                    <a:pt x="6451" y="1559"/>
                    <a:pt x="6489" y="1601"/>
                  </a:cubicBezTo>
                  <a:cubicBezTo>
                    <a:pt x="6547" y="1660"/>
                    <a:pt x="6522" y="1872"/>
                    <a:pt x="6600" y="1907"/>
                  </a:cubicBezTo>
                  <a:cubicBezTo>
                    <a:pt x="6639" y="1925"/>
                    <a:pt x="6736" y="1879"/>
                    <a:pt x="6767" y="1848"/>
                  </a:cubicBezTo>
                  <a:cubicBezTo>
                    <a:pt x="6821" y="1794"/>
                    <a:pt x="6865" y="1642"/>
                    <a:pt x="6863" y="1567"/>
                  </a:cubicBezTo>
                  <a:cubicBezTo>
                    <a:pt x="6863" y="1500"/>
                    <a:pt x="6754" y="1379"/>
                    <a:pt x="6767" y="1312"/>
                  </a:cubicBezTo>
                  <a:cubicBezTo>
                    <a:pt x="6775" y="1264"/>
                    <a:pt x="6851" y="1183"/>
                    <a:pt x="6899" y="1161"/>
                  </a:cubicBezTo>
                  <a:cubicBezTo>
                    <a:pt x="6942" y="1142"/>
                    <a:pt x="7049" y="1138"/>
                    <a:pt x="7091" y="1161"/>
                  </a:cubicBezTo>
                  <a:cubicBezTo>
                    <a:pt x="7129" y="1183"/>
                    <a:pt x="7135" y="1288"/>
                    <a:pt x="7175" y="1306"/>
                  </a:cubicBezTo>
                  <a:cubicBezTo>
                    <a:pt x="7223" y="1326"/>
                    <a:pt x="7336" y="1282"/>
                    <a:pt x="7382" y="1260"/>
                  </a:cubicBezTo>
                  <a:cubicBezTo>
                    <a:pt x="7511" y="1197"/>
                    <a:pt x="7743" y="1015"/>
                    <a:pt x="7812" y="894"/>
                  </a:cubicBezTo>
                  <a:cubicBezTo>
                    <a:pt x="7862" y="803"/>
                    <a:pt x="7806" y="568"/>
                    <a:pt x="7873" y="489"/>
                  </a:cubicBezTo>
                  <a:cubicBezTo>
                    <a:pt x="7967" y="378"/>
                    <a:pt x="8283" y="315"/>
                    <a:pt x="8427" y="279"/>
                  </a:cubicBezTo>
                  <a:cubicBezTo>
                    <a:pt x="8510" y="257"/>
                    <a:pt x="8692" y="192"/>
                    <a:pt x="8768" y="233"/>
                  </a:cubicBezTo>
                  <a:cubicBezTo>
                    <a:pt x="8889" y="299"/>
                    <a:pt x="8937" y="601"/>
                    <a:pt x="8981" y="730"/>
                  </a:cubicBezTo>
                  <a:cubicBezTo>
                    <a:pt x="9018" y="837"/>
                    <a:pt x="8995" y="1102"/>
                    <a:pt x="9092" y="1167"/>
                  </a:cubicBezTo>
                  <a:cubicBezTo>
                    <a:pt x="9169" y="1221"/>
                    <a:pt x="9384" y="1179"/>
                    <a:pt x="9466" y="1136"/>
                  </a:cubicBezTo>
                  <a:cubicBezTo>
                    <a:pt x="9662" y="1031"/>
                    <a:pt x="9924" y="649"/>
                    <a:pt x="10005" y="449"/>
                  </a:cubicBezTo>
                  <a:cubicBezTo>
                    <a:pt x="10045" y="350"/>
                    <a:pt x="9965" y="101"/>
                    <a:pt x="10047" y="30"/>
                  </a:cubicBezTo>
                  <a:cubicBezTo>
                    <a:pt x="10066" y="14"/>
                    <a:pt x="10106" y="4"/>
                    <a:pt x="10145" y="0"/>
                  </a:cubicBezTo>
                  <a:cubicBezTo>
                    <a:pt x="10149" y="67"/>
                    <a:pt x="10156" y="146"/>
                    <a:pt x="10162" y="184"/>
                  </a:cubicBezTo>
                  <a:cubicBezTo>
                    <a:pt x="10177" y="277"/>
                    <a:pt x="10229" y="463"/>
                    <a:pt x="10262" y="554"/>
                  </a:cubicBezTo>
                  <a:cubicBezTo>
                    <a:pt x="10296" y="649"/>
                    <a:pt x="10375" y="837"/>
                    <a:pt x="10434" y="920"/>
                  </a:cubicBezTo>
                  <a:cubicBezTo>
                    <a:pt x="10549" y="1076"/>
                    <a:pt x="10869" y="1314"/>
                    <a:pt x="11002" y="1456"/>
                  </a:cubicBezTo>
                  <a:cubicBezTo>
                    <a:pt x="11151" y="1614"/>
                    <a:pt x="11429" y="1949"/>
                    <a:pt x="11556" y="2123"/>
                  </a:cubicBezTo>
                  <a:cubicBezTo>
                    <a:pt x="11663" y="2271"/>
                    <a:pt x="11832" y="2598"/>
                    <a:pt x="11943" y="2744"/>
                  </a:cubicBezTo>
                  <a:cubicBezTo>
                    <a:pt x="12067" y="2906"/>
                    <a:pt x="12374" y="3181"/>
                    <a:pt x="12491" y="3345"/>
                  </a:cubicBezTo>
                  <a:cubicBezTo>
                    <a:pt x="12556" y="3438"/>
                    <a:pt x="12662" y="3638"/>
                    <a:pt x="12698" y="3745"/>
                  </a:cubicBezTo>
                  <a:cubicBezTo>
                    <a:pt x="12729" y="3840"/>
                    <a:pt x="12702" y="4056"/>
                    <a:pt x="12761" y="4137"/>
                  </a:cubicBezTo>
                  <a:cubicBezTo>
                    <a:pt x="12813" y="4212"/>
                    <a:pt x="12988" y="4297"/>
                    <a:pt x="13078" y="4321"/>
                  </a:cubicBezTo>
                  <a:cubicBezTo>
                    <a:pt x="13172" y="4345"/>
                    <a:pt x="13375" y="4289"/>
                    <a:pt x="13467" y="4321"/>
                  </a:cubicBezTo>
                  <a:cubicBezTo>
                    <a:pt x="13570" y="4358"/>
                    <a:pt x="13703" y="4542"/>
                    <a:pt x="13800" y="4596"/>
                  </a:cubicBezTo>
                  <a:cubicBezTo>
                    <a:pt x="13864" y="4633"/>
                    <a:pt x="14015" y="4679"/>
                    <a:pt x="14090" y="4701"/>
                  </a:cubicBezTo>
                  <a:cubicBezTo>
                    <a:pt x="14153" y="4718"/>
                    <a:pt x="14285" y="4754"/>
                    <a:pt x="14352" y="4752"/>
                  </a:cubicBezTo>
                  <a:cubicBezTo>
                    <a:pt x="14435" y="4750"/>
                    <a:pt x="14592" y="4693"/>
                    <a:pt x="14671" y="4667"/>
                  </a:cubicBezTo>
                  <a:cubicBezTo>
                    <a:pt x="14784" y="4629"/>
                    <a:pt x="15000" y="4525"/>
                    <a:pt x="15115" y="4491"/>
                  </a:cubicBezTo>
                  <a:cubicBezTo>
                    <a:pt x="15259" y="4447"/>
                    <a:pt x="15558" y="4382"/>
                    <a:pt x="15708" y="4366"/>
                  </a:cubicBezTo>
                  <a:cubicBezTo>
                    <a:pt x="15796" y="4358"/>
                    <a:pt x="15978" y="4339"/>
                    <a:pt x="16062" y="4366"/>
                  </a:cubicBezTo>
                  <a:cubicBezTo>
                    <a:pt x="16149" y="4396"/>
                    <a:pt x="16304" y="4507"/>
                    <a:pt x="16352" y="4582"/>
                  </a:cubicBezTo>
                  <a:cubicBezTo>
                    <a:pt x="16430" y="4703"/>
                    <a:pt x="16430" y="4995"/>
                    <a:pt x="16457" y="5132"/>
                  </a:cubicBezTo>
                  <a:cubicBezTo>
                    <a:pt x="16486" y="5280"/>
                    <a:pt x="16517" y="5589"/>
                    <a:pt x="16580" y="5727"/>
                  </a:cubicBezTo>
                  <a:cubicBezTo>
                    <a:pt x="16634" y="5842"/>
                    <a:pt x="16793" y="6050"/>
                    <a:pt x="16892" y="6133"/>
                  </a:cubicBezTo>
                  <a:cubicBezTo>
                    <a:pt x="17009" y="6230"/>
                    <a:pt x="17299" y="6341"/>
                    <a:pt x="17433" y="6414"/>
                  </a:cubicBezTo>
                  <a:cubicBezTo>
                    <a:pt x="17531" y="6469"/>
                    <a:pt x="17749" y="6562"/>
                    <a:pt x="17826" y="6643"/>
                  </a:cubicBezTo>
                  <a:cubicBezTo>
                    <a:pt x="17891" y="6709"/>
                    <a:pt x="17995" y="6875"/>
                    <a:pt x="17993" y="6964"/>
                  </a:cubicBezTo>
                  <a:cubicBezTo>
                    <a:pt x="17991" y="7023"/>
                    <a:pt x="17912" y="7124"/>
                    <a:pt x="17876" y="7174"/>
                  </a:cubicBezTo>
                  <a:cubicBezTo>
                    <a:pt x="17791" y="7282"/>
                    <a:pt x="17588" y="7480"/>
                    <a:pt x="17475" y="7565"/>
                  </a:cubicBezTo>
                  <a:cubicBezTo>
                    <a:pt x="17391" y="7627"/>
                    <a:pt x="17209" y="7722"/>
                    <a:pt x="17113" y="7761"/>
                  </a:cubicBezTo>
                  <a:cubicBezTo>
                    <a:pt x="17051" y="7787"/>
                    <a:pt x="16904" y="7799"/>
                    <a:pt x="16852" y="7840"/>
                  </a:cubicBezTo>
                  <a:cubicBezTo>
                    <a:pt x="16779" y="7894"/>
                    <a:pt x="16685" y="8050"/>
                    <a:pt x="16664" y="8135"/>
                  </a:cubicBezTo>
                  <a:cubicBezTo>
                    <a:pt x="16643" y="8220"/>
                    <a:pt x="16697" y="8398"/>
                    <a:pt x="16699" y="8487"/>
                  </a:cubicBezTo>
                  <a:cubicBezTo>
                    <a:pt x="16699" y="8541"/>
                    <a:pt x="16703" y="8648"/>
                    <a:pt x="16685" y="8697"/>
                  </a:cubicBezTo>
                  <a:cubicBezTo>
                    <a:pt x="16664" y="8752"/>
                    <a:pt x="16549" y="8830"/>
                    <a:pt x="16532" y="8887"/>
                  </a:cubicBezTo>
                  <a:cubicBezTo>
                    <a:pt x="16513" y="8956"/>
                    <a:pt x="16526" y="9114"/>
                    <a:pt x="16568" y="9174"/>
                  </a:cubicBezTo>
                  <a:cubicBezTo>
                    <a:pt x="16620" y="9249"/>
                    <a:pt x="16808" y="9322"/>
                    <a:pt x="16900" y="9352"/>
                  </a:cubicBezTo>
                  <a:cubicBezTo>
                    <a:pt x="17061" y="9401"/>
                    <a:pt x="17408" y="9437"/>
                    <a:pt x="17577" y="9429"/>
                  </a:cubicBezTo>
                  <a:cubicBezTo>
                    <a:pt x="17724" y="9423"/>
                    <a:pt x="18002" y="9326"/>
                    <a:pt x="18146" y="9312"/>
                  </a:cubicBezTo>
                  <a:cubicBezTo>
                    <a:pt x="18315" y="9294"/>
                    <a:pt x="18660" y="9334"/>
                    <a:pt x="18830" y="9312"/>
                  </a:cubicBezTo>
                  <a:cubicBezTo>
                    <a:pt x="18976" y="9292"/>
                    <a:pt x="19273" y="9227"/>
                    <a:pt x="19398" y="9154"/>
                  </a:cubicBezTo>
                  <a:cubicBezTo>
                    <a:pt x="19480" y="9107"/>
                    <a:pt x="19572" y="8923"/>
                    <a:pt x="19662" y="8887"/>
                  </a:cubicBezTo>
                  <a:cubicBezTo>
                    <a:pt x="19722" y="8861"/>
                    <a:pt x="19860" y="8873"/>
                    <a:pt x="19925" y="8887"/>
                  </a:cubicBezTo>
                  <a:cubicBezTo>
                    <a:pt x="19996" y="8901"/>
                    <a:pt x="20142" y="8948"/>
                    <a:pt x="20195" y="8998"/>
                  </a:cubicBezTo>
                  <a:cubicBezTo>
                    <a:pt x="20272" y="9071"/>
                    <a:pt x="20301" y="9298"/>
                    <a:pt x="20375" y="9378"/>
                  </a:cubicBezTo>
                  <a:cubicBezTo>
                    <a:pt x="20469" y="9480"/>
                    <a:pt x="20734" y="9605"/>
                    <a:pt x="20866" y="9664"/>
                  </a:cubicBezTo>
                  <a:cubicBezTo>
                    <a:pt x="20987" y="9720"/>
                    <a:pt x="21276" y="9749"/>
                    <a:pt x="21378" y="9835"/>
                  </a:cubicBezTo>
                  <a:cubicBezTo>
                    <a:pt x="21449" y="9894"/>
                    <a:pt x="21529" y="10068"/>
                    <a:pt x="21552" y="10155"/>
                  </a:cubicBezTo>
                  <a:cubicBezTo>
                    <a:pt x="21570" y="10234"/>
                    <a:pt x="21585" y="10402"/>
                    <a:pt x="21552" y="10476"/>
                  </a:cubicBezTo>
                  <a:cubicBezTo>
                    <a:pt x="21510" y="10565"/>
                    <a:pt x="21322" y="10671"/>
                    <a:pt x="21246" y="10737"/>
                  </a:cubicBezTo>
                  <a:cubicBezTo>
                    <a:pt x="21177" y="10796"/>
                    <a:pt x="21008" y="10893"/>
                    <a:pt x="20970" y="10972"/>
                  </a:cubicBezTo>
                  <a:cubicBezTo>
                    <a:pt x="20926" y="11065"/>
                    <a:pt x="20935" y="11283"/>
                    <a:pt x="20970" y="11378"/>
                  </a:cubicBezTo>
                  <a:cubicBezTo>
                    <a:pt x="21018" y="11512"/>
                    <a:pt x="21278" y="11694"/>
                    <a:pt x="21336" y="11823"/>
                  </a:cubicBezTo>
                  <a:cubicBezTo>
                    <a:pt x="21409" y="11983"/>
                    <a:pt x="21508" y="12347"/>
                    <a:pt x="21447" y="12509"/>
                  </a:cubicBezTo>
                  <a:cubicBezTo>
                    <a:pt x="21426" y="12567"/>
                    <a:pt x="21376" y="12630"/>
                    <a:pt x="21311" y="12691"/>
                  </a:cubicBezTo>
                  <a:close/>
                </a:path>
              </a:pathLst>
            </a:custGeom>
            <a:solidFill>
              <a:schemeClr val="accent4"/>
            </a:solidFill>
            <a:ln w="3175" cap="flat">
              <a:solidFill>
                <a:schemeClr val="bg1"/>
              </a:solidFill>
              <a:prstDash val="solid"/>
              <a:miter lim="800000"/>
              <a:headEnd/>
              <a:tailEnd/>
            </a:ln>
          </p:spPr>
          <p:txBody>
            <a:bodyPr lIns="91436" tIns="91436" rIns="91436" bIns="91436"/>
            <a:lstStyle/>
            <a:p>
              <a:endParaRPr lang="es-CO" sz="11401"/>
            </a:p>
          </p:txBody>
        </p:sp>
        <p:sp>
          <p:nvSpPr>
            <p:cNvPr id="69" name="Shape 1057"/>
            <p:cNvSpPr>
              <a:spLocks/>
            </p:cNvSpPr>
            <p:nvPr/>
          </p:nvSpPr>
          <p:spPr bwMode="auto">
            <a:xfrm>
              <a:off x="286851" y="142052"/>
              <a:ext cx="232367" cy="534447"/>
            </a:xfrm>
            <a:custGeom>
              <a:avLst/>
              <a:gdLst>
                <a:gd name="T0" fmla="*/ 2147483646 w 21537"/>
                <a:gd name="T1" fmla="*/ 2147483646 h 21574"/>
                <a:gd name="T2" fmla="*/ 2147483646 w 21537"/>
                <a:gd name="T3" fmla="*/ 2147483646 h 21574"/>
                <a:gd name="T4" fmla="*/ 2147483646 w 21537"/>
                <a:gd name="T5" fmla="*/ 2147483646 h 21574"/>
                <a:gd name="T6" fmla="*/ 2147483646 w 21537"/>
                <a:gd name="T7" fmla="*/ 2147483646 h 2157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537" h="21574" extrusionOk="0">
                  <a:moveTo>
                    <a:pt x="6970" y="18903"/>
                  </a:moveTo>
                  <a:cubicBezTo>
                    <a:pt x="6636" y="19195"/>
                    <a:pt x="5908" y="19773"/>
                    <a:pt x="5587" y="20071"/>
                  </a:cubicBezTo>
                  <a:cubicBezTo>
                    <a:pt x="5345" y="20300"/>
                    <a:pt x="4977" y="20785"/>
                    <a:pt x="4676" y="21005"/>
                  </a:cubicBezTo>
                  <a:cubicBezTo>
                    <a:pt x="4512" y="21128"/>
                    <a:pt x="4138" y="21373"/>
                    <a:pt x="3863" y="21454"/>
                  </a:cubicBezTo>
                  <a:cubicBezTo>
                    <a:pt x="3660" y="21513"/>
                    <a:pt x="3162" y="21591"/>
                    <a:pt x="2919" y="21571"/>
                  </a:cubicBezTo>
                  <a:cubicBezTo>
                    <a:pt x="2381" y="21527"/>
                    <a:pt x="1536" y="21178"/>
                    <a:pt x="1208" y="20991"/>
                  </a:cubicBezTo>
                  <a:cubicBezTo>
                    <a:pt x="775" y="20740"/>
                    <a:pt x="290" y="20135"/>
                    <a:pt x="140" y="19831"/>
                  </a:cubicBezTo>
                  <a:cubicBezTo>
                    <a:pt x="35" y="19628"/>
                    <a:pt x="-44" y="19206"/>
                    <a:pt x="28" y="19000"/>
                  </a:cubicBezTo>
                  <a:cubicBezTo>
                    <a:pt x="159" y="18635"/>
                    <a:pt x="893" y="17949"/>
                    <a:pt x="1241" y="17608"/>
                  </a:cubicBezTo>
                  <a:cubicBezTo>
                    <a:pt x="1595" y="17265"/>
                    <a:pt x="2637" y="16638"/>
                    <a:pt x="2808" y="16273"/>
                  </a:cubicBezTo>
                  <a:cubicBezTo>
                    <a:pt x="2867" y="16147"/>
                    <a:pt x="2755" y="15890"/>
                    <a:pt x="2722" y="15765"/>
                  </a:cubicBezTo>
                  <a:cubicBezTo>
                    <a:pt x="2676" y="15628"/>
                    <a:pt x="2454" y="15358"/>
                    <a:pt x="2480" y="15221"/>
                  </a:cubicBezTo>
                  <a:cubicBezTo>
                    <a:pt x="2513" y="15043"/>
                    <a:pt x="2952" y="14722"/>
                    <a:pt x="3024" y="14546"/>
                  </a:cubicBezTo>
                  <a:cubicBezTo>
                    <a:pt x="3135" y="14287"/>
                    <a:pt x="3083" y="13751"/>
                    <a:pt x="3089" y="13486"/>
                  </a:cubicBezTo>
                  <a:cubicBezTo>
                    <a:pt x="3089" y="13322"/>
                    <a:pt x="3253" y="12976"/>
                    <a:pt x="3063" y="12831"/>
                  </a:cubicBezTo>
                  <a:cubicBezTo>
                    <a:pt x="2899" y="12706"/>
                    <a:pt x="2218" y="12597"/>
                    <a:pt x="1916" y="12527"/>
                  </a:cubicBezTo>
                  <a:cubicBezTo>
                    <a:pt x="1628" y="12463"/>
                    <a:pt x="939" y="12402"/>
                    <a:pt x="723" y="12298"/>
                  </a:cubicBezTo>
                  <a:cubicBezTo>
                    <a:pt x="520" y="12201"/>
                    <a:pt x="369" y="11936"/>
                    <a:pt x="330" y="11808"/>
                  </a:cubicBezTo>
                  <a:cubicBezTo>
                    <a:pt x="297" y="11704"/>
                    <a:pt x="330" y="11495"/>
                    <a:pt x="395" y="11395"/>
                  </a:cubicBezTo>
                  <a:cubicBezTo>
                    <a:pt x="480" y="11261"/>
                    <a:pt x="867" y="11032"/>
                    <a:pt x="985" y="10904"/>
                  </a:cubicBezTo>
                  <a:cubicBezTo>
                    <a:pt x="1188" y="10686"/>
                    <a:pt x="1385" y="10221"/>
                    <a:pt x="1588" y="10000"/>
                  </a:cubicBezTo>
                  <a:cubicBezTo>
                    <a:pt x="1811" y="9766"/>
                    <a:pt x="2362" y="9314"/>
                    <a:pt x="2696" y="9108"/>
                  </a:cubicBezTo>
                  <a:cubicBezTo>
                    <a:pt x="2840" y="9021"/>
                    <a:pt x="3325" y="8899"/>
                    <a:pt x="3352" y="8793"/>
                  </a:cubicBezTo>
                  <a:cubicBezTo>
                    <a:pt x="3378" y="8681"/>
                    <a:pt x="3004" y="8483"/>
                    <a:pt x="2827" y="8397"/>
                  </a:cubicBezTo>
                  <a:cubicBezTo>
                    <a:pt x="2696" y="8333"/>
                    <a:pt x="2270" y="8263"/>
                    <a:pt x="2178" y="8185"/>
                  </a:cubicBezTo>
                  <a:cubicBezTo>
                    <a:pt x="2034" y="8068"/>
                    <a:pt x="2198" y="7789"/>
                    <a:pt x="2132" y="7660"/>
                  </a:cubicBezTo>
                  <a:cubicBezTo>
                    <a:pt x="2093" y="7574"/>
                    <a:pt x="1837" y="7423"/>
                    <a:pt x="1831" y="7337"/>
                  </a:cubicBezTo>
                  <a:cubicBezTo>
                    <a:pt x="1805" y="7097"/>
                    <a:pt x="2159" y="6617"/>
                    <a:pt x="2460" y="6414"/>
                  </a:cubicBezTo>
                  <a:cubicBezTo>
                    <a:pt x="2709" y="6244"/>
                    <a:pt x="3502" y="5998"/>
                    <a:pt x="3870" y="5870"/>
                  </a:cubicBezTo>
                  <a:cubicBezTo>
                    <a:pt x="4440" y="5669"/>
                    <a:pt x="5843" y="5382"/>
                    <a:pt x="6236" y="5114"/>
                  </a:cubicBezTo>
                  <a:cubicBezTo>
                    <a:pt x="6472" y="4955"/>
                    <a:pt x="6538" y="4565"/>
                    <a:pt x="6583" y="4378"/>
                  </a:cubicBezTo>
                  <a:cubicBezTo>
                    <a:pt x="6636" y="4149"/>
                    <a:pt x="6623" y="3692"/>
                    <a:pt x="6583" y="3463"/>
                  </a:cubicBezTo>
                  <a:cubicBezTo>
                    <a:pt x="6564" y="3349"/>
                    <a:pt x="6361" y="3115"/>
                    <a:pt x="6433" y="3003"/>
                  </a:cubicBezTo>
                  <a:cubicBezTo>
                    <a:pt x="6518" y="2864"/>
                    <a:pt x="7088" y="2671"/>
                    <a:pt x="7278" y="2551"/>
                  </a:cubicBezTo>
                  <a:cubicBezTo>
                    <a:pt x="7514" y="2401"/>
                    <a:pt x="7836" y="2058"/>
                    <a:pt x="8124" y="1924"/>
                  </a:cubicBezTo>
                  <a:cubicBezTo>
                    <a:pt x="8439" y="1779"/>
                    <a:pt x="9252" y="1581"/>
                    <a:pt x="9645" y="1472"/>
                  </a:cubicBezTo>
                  <a:cubicBezTo>
                    <a:pt x="10104" y="1346"/>
                    <a:pt x="11146" y="1160"/>
                    <a:pt x="11533" y="992"/>
                  </a:cubicBezTo>
                  <a:cubicBezTo>
                    <a:pt x="11821" y="867"/>
                    <a:pt x="12044" y="501"/>
                    <a:pt x="12333" y="376"/>
                  </a:cubicBezTo>
                  <a:cubicBezTo>
                    <a:pt x="12608" y="253"/>
                    <a:pt x="13303" y="69"/>
                    <a:pt x="13676" y="24"/>
                  </a:cubicBezTo>
                  <a:cubicBezTo>
                    <a:pt x="13932" y="-6"/>
                    <a:pt x="14476" y="-9"/>
                    <a:pt x="14719" y="24"/>
                  </a:cubicBezTo>
                  <a:cubicBezTo>
                    <a:pt x="15086" y="75"/>
                    <a:pt x="15735" y="278"/>
                    <a:pt x="15958" y="412"/>
                  </a:cubicBezTo>
                  <a:cubicBezTo>
                    <a:pt x="16187" y="546"/>
                    <a:pt x="16279" y="889"/>
                    <a:pt x="16436" y="1040"/>
                  </a:cubicBezTo>
                  <a:cubicBezTo>
                    <a:pt x="16587" y="1179"/>
                    <a:pt x="16889" y="1469"/>
                    <a:pt x="17177" y="1564"/>
                  </a:cubicBezTo>
                  <a:cubicBezTo>
                    <a:pt x="17433" y="1650"/>
                    <a:pt x="18114" y="1689"/>
                    <a:pt x="18436" y="1731"/>
                  </a:cubicBezTo>
                  <a:cubicBezTo>
                    <a:pt x="18757" y="1773"/>
                    <a:pt x="19412" y="1848"/>
                    <a:pt x="19734" y="1896"/>
                  </a:cubicBezTo>
                  <a:cubicBezTo>
                    <a:pt x="20094" y="1949"/>
                    <a:pt x="20874" y="2021"/>
                    <a:pt x="21143" y="2136"/>
                  </a:cubicBezTo>
                  <a:cubicBezTo>
                    <a:pt x="21333" y="2217"/>
                    <a:pt x="21556" y="2440"/>
                    <a:pt x="21536" y="2551"/>
                  </a:cubicBezTo>
                  <a:cubicBezTo>
                    <a:pt x="21523" y="2638"/>
                    <a:pt x="21300" y="2805"/>
                    <a:pt x="21123" y="2847"/>
                  </a:cubicBezTo>
                  <a:cubicBezTo>
                    <a:pt x="20966" y="2886"/>
                    <a:pt x="20566" y="2866"/>
                    <a:pt x="20389" y="2847"/>
                  </a:cubicBezTo>
                  <a:cubicBezTo>
                    <a:pt x="20153" y="2819"/>
                    <a:pt x="19773" y="2671"/>
                    <a:pt x="19537" y="2643"/>
                  </a:cubicBezTo>
                  <a:cubicBezTo>
                    <a:pt x="19190" y="2601"/>
                    <a:pt x="18436" y="2585"/>
                    <a:pt x="18088" y="2624"/>
                  </a:cubicBezTo>
                  <a:cubicBezTo>
                    <a:pt x="17793" y="2660"/>
                    <a:pt x="17315" y="2827"/>
                    <a:pt x="17066" y="2903"/>
                  </a:cubicBezTo>
                  <a:cubicBezTo>
                    <a:pt x="16823" y="2972"/>
                    <a:pt x="16410" y="3165"/>
                    <a:pt x="16135" y="3207"/>
                  </a:cubicBezTo>
                  <a:cubicBezTo>
                    <a:pt x="15853" y="3246"/>
                    <a:pt x="15230" y="3179"/>
                    <a:pt x="14942" y="3207"/>
                  </a:cubicBezTo>
                  <a:cubicBezTo>
                    <a:pt x="14647" y="3234"/>
                    <a:pt x="14030" y="3324"/>
                    <a:pt x="13853" y="3427"/>
                  </a:cubicBezTo>
                  <a:cubicBezTo>
                    <a:pt x="13722" y="3502"/>
                    <a:pt x="13637" y="3711"/>
                    <a:pt x="13722" y="3795"/>
                  </a:cubicBezTo>
                  <a:cubicBezTo>
                    <a:pt x="13814" y="3890"/>
                    <a:pt x="14325" y="3968"/>
                    <a:pt x="14502" y="4035"/>
                  </a:cubicBezTo>
                  <a:cubicBezTo>
                    <a:pt x="14725" y="4121"/>
                    <a:pt x="15210" y="4291"/>
                    <a:pt x="15282" y="4414"/>
                  </a:cubicBezTo>
                  <a:cubicBezTo>
                    <a:pt x="15341" y="4501"/>
                    <a:pt x="15092" y="4674"/>
                    <a:pt x="15112" y="4763"/>
                  </a:cubicBezTo>
                  <a:cubicBezTo>
                    <a:pt x="15132" y="4866"/>
                    <a:pt x="15309" y="5064"/>
                    <a:pt x="15459" y="5142"/>
                  </a:cubicBezTo>
                  <a:cubicBezTo>
                    <a:pt x="15551" y="5190"/>
                    <a:pt x="15886" y="5217"/>
                    <a:pt x="15958" y="5270"/>
                  </a:cubicBezTo>
                  <a:cubicBezTo>
                    <a:pt x="16049" y="5337"/>
                    <a:pt x="16063" y="5513"/>
                    <a:pt x="15958" y="5574"/>
                  </a:cubicBezTo>
                  <a:cubicBezTo>
                    <a:pt x="15853" y="5639"/>
                    <a:pt x="15446" y="5666"/>
                    <a:pt x="15263" y="5678"/>
                  </a:cubicBezTo>
                  <a:cubicBezTo>
                    <a:pt x="14948" y="5694"/>
                    <a:pt x="14299" y="5613"/>
                    <a:pt x="13985" y="5630"/>
                  </a:cubicBezTo>
                  <a:cubicBezTo>
                    <a:pt x="13814" y="5641"/>
                    <a:pt x="13440" y="5675"/>
                    <a:pt x="13336" y="5733"/>
                  </a:cubicBezTo>
                  <a:cubicBezTo>
                    <a:pt x="13231" y="5786"/>
                    <a:pt x="13191" y="5943"/>
                    <a:pt x="13244" y="6009"/>
                  </a:cubicBezTo>
                  <a:cubicBezTo>
                    <a:pt x="13290" y="6065"/>
                    <a:pt x="13513" y="6149"/>
                    <a:pt x="13637" y="6174"/>
                  </a:cubicBezTo>
                  <a:cubicBezTo>
                    <a:pt x="13847" y="6219"/>
                    <a:pt x="14411" y="6138"/>
                    <a:pt x="14568" y="6213"/>
                  </a:cubicBezTo>
                  <a:cubicBezTo>
                    <a:pt x="14738" y="6291"/>
                    <a:pt x="14581" y="6537"/>
                    <a:pt x="14568" y="6645"/>
                  </a:cubicBezTo>
                  <a:cubicBezTo>
                    <a:pt x="14535" y="6907"/>
                    <a:pt x="14280" y="7426"/>
                    <a:pt x="14312" y="7688"/>
                  </a:cubicBezTo>
                  <a:cubicBezTo>
                    <a:pt x="14332" y="7889"/>
                    <a:pt x="14653" y="8280"/>
                    <a:pt x="14699" y="8480"/>
                  </a:cubicBezTo>
                  <a:cubicBezTo>
                    <a:pt x="14752" y="8684"/>
                    <a:pt x="14876" y="9111"/>
                    <a:pt x="14699" y="9300"/>
                  </a:cubicBezTo>
                  <a:cubicBezTo>
                    <a:pt x="14575" y="9431"/>
                    <a:pt x="14030" y="9618"/>
                    <a:pt x="13788" y="9716"/>
                  </a:cubicBezTo>
                  <a:cubicBezTo>
                    <a:pt x="13617" y="9783"/>
                    <a:pt x="13185" y="9878"/>
                    <a:pt x="13073" y="9964"/>
                  </a:cubicBezTo>
                  <a:cubicBezTo>
                    <a:pt x="12883" y="10109"/>
                    <a:pt x="12811" y="10455"/>
                    <a:pt x="12857" y="10619"/>
                  </a:cubicBezTo>
                  <a:cubicBezTo>
                    <a:pt x="12883" y="10734"/>
                    <a:pt x="13204" y="10937"/>
                    <a:pt x="13244" y="11052"/>
                  </a:cubicBezTo>
                  <a:cubicBezTo>
                    <a:pt x="13309" y="11247"/>
                    <a:pt x="13244" y="11651"/>
                    <a:pt x="13093" y="11835"/>
                  </a:cubicBezTo>
                  <a:cubicBezTo>
                    <a:pt x="12942" y="12025"/>
                    <a:pt x="12359" y="12343"/>
                    <a:pt x="12070" y="12499"/>
                  </a:cubicBezTo>
                  <a:cubicBezTo>
                    <a:pt x="11815" y="12644"/>
                    <a:pt x="11126" y="12881"/>
                    <a:pt x="10943" y="13043"/>
                  </a:cubicBezTo>
                  <a:cubicBezTo>
                    <a:pt x="10772" y="13199"/>
                    <a:pt x="10766" y="13556"/>
                    <a:pt x="10687" y="13726"/>
                  </a:cubicBezTo>
                  <a:cubicBezTo>
                    <a:pt x="10595" y="13913"/>
                    <a:pt x="10359" y="14279"/>
                    <a:pt x="10274" y="14465"/>
                  </a:cubicBezTo>
                  <a:cubicBezTo>
                    <a:pt x="10163" y="14711"/>
                    <a:pt x="10045" y="15213"/>
                    <a:pt x="9927" y="15461"/>
                  </a:cubicBezTo>
                  <a:cubicBezTo>
                    <a:pt x="9632" y="16047"/>
                    <a:pt x="8740" y="17187"/>
                    <a:pt x="8229" y="17748"/>
                  </a:cubicBezTo>
                  <a:cubicBezTo>
                    <a:pt x="7960" y="18044"/>
                    <a:pt x="7298" y="18615"/>
                    <a:pt x="6970" y="18903"/>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sp>
          <p:nvSpPr>
            <p:cNvPr id="70" name="Shape 1058"/>
            <p:cNvSpPr>
              <a:spLocks noChangeArrowheads="1"/>
            </p:cNvSpPr>
            <p:nvPr/>
          </p:nvSpPr>
          <p:spPr bwMode="auto">
            <a:xfrm>
              <a:off x="180571" y="78514"/>
              <a:ext cx="617149" cy="661684"/>
            </a:xfrm>
            <a:prstGeom prst="rect">
              <a:avLst/>
            </a:prstGeom>
            <a:noFill/>
            <a:ln w="31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lIns="91436" tIns="91436" rIns="91436" bIns="91436"/>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s-ES" altLang="es-ES" sz="1801">
                <a:latin typeface="Arial" panose="020B0604020202020204" pitchFamily="34" charset="0"/>
                <a:cs typeface="Arial" panose="020B0604020202020204" pitchFamily="34" charset="0"/>
                <a:sym typeface="Arial" panose="020B0604020202020204" pitchFamily="34" charset="0"/>
              </a:endParaRPr>
            </a:p>
          </p:txBody>
        </p:sp>
        <p:sp>
          <p:nvSpPr>
            <p:cNvPr id="71" name="Shape 1059"/>
            <p:cNvSpPr>
              <a:spLocks/>
            </p:cNvSpPr>
            <p:nvPr/>
          </p:nvSpPr>
          <p:spPr bwMode="auto">
            <a:xfrm>
              <a:off x="554511" y="355394"/>
              <a:ext cx="210254" cy="284229"/>
            </a:xfrm>
            <a:custGeom>
              <a:avLst/>
              <a:gdLst>
                <a:gd name="T0" fmla="*/ 2147483646 w 21496"/>
                <a:gd name="T1" fmla="*/ 2147483646 h 21534"/>
                <a:gd name="T2" fmla="*/ 2147483646 w 21496"/>
                <a:gd name="T3" fmla="*/ 2147483646 h 21534"/>
                <a:gd name="T4" fmla="*/ 2147483646 w 21496"/>
                <a:gd name="T5" fmla="*/ 2147483646 h 21534"/>
                <a:gd name="T6" fmla="*/ 2147483646 w 21496"/>
                <a:gd name="T7" fmla="*/ 2147483646 h 21534"/>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496" h="21534" extrusionOk="0">
                  <a:moveTo>
                    <a:pt x="14579" y="5"/>
                  </a:moveTo>
                  <a:cubicBezTo>
                    <a:pt x="14413" y="-21"/>
                    <a:pt x="14039" y="63"/>
                    <a:pt x="13917" y="146"/>
                  </a:cubicBezTo>
                  <a:cubicBezTo>
                    <a:pt x="13679" y="324"/>
                    <a:pt x="13730" y="894"/>
                    <a:pt x="13528" y="1092"/>
                  </a:cubicBezTo>
                  <a:cubicBezTo>
                    <a:pt x="13334" y="1280"/>
                    <a:pt x="12664" y="1432"/>
                    <a:pt x="12456" y="1615"/>
                  </a:cubicBezTo>
                  <a:cubicBezTo>
                    <a:pt x="12254" y="1782"/>
                    <a:pt x="12017" y="2211"/>
                    <a:pt x="11952" y="2430"/>
                  </a:cubicBezTo>
                  <a:cubicBezTo>
                    <a:pt x="11837" y="2833"/>
                    <a:pt x="12117" y="3690"/>
                    <a:pt x="11952" y="4087"/>
                  </a:cubicBezTo>
                  <a:cubicBezTo>
                    <a:pt x="11829" y="4379"/>
                    <a:pt x="11369" y="4939"/>
                    <a:pt x="11023" y="5111"/>
                  </a:cubicBezTo>
                  <a:cubicBezTo>
                    <a:pt x="10707" y="5273"/>
                    <a:pt x="9893" y="5414"/>
                    <a:pt x="9505" y="5372"/>
                  </a:cubicBezTo>
                  <a:cubicBezTo>
                    <a:pt x="9102" y="5325"/>
                    <a:pt x="8497" y="4845"/>
                    <a:pt x="8108" y="4751"/>
                  </a:cubicBezTo>
                  <a:cubicBezTo>
                    <a:pt x="7820" y="4677"/>
                    <a:pt x="7194" y="4594"/>
                    <a:pt x="6899" y="4646"/>
                  </a:cubicBezTo>
                  <a:cubicBezTo>
                    <a:pt x="6467" y="4724"/>
                    <a:pt x="5690" y="5111"/>
                    <a:pt x="5431" y="5372"/>
                  </a:cubicBezTo>
                  <a:cubicBezTo>
                    <a:pt x="5294" y="5508"/>
                    <a:pt x="5164" y="5848"/>
                    <a:pt x="5020" y="5979"/>
                  </a:cubicBezTo>
                  <a:cubicBezTo>
                    <a:pt x="4833" y="6146"/>
                    <a:pt x="4286" y="6350"/>
                    <a:pt x="4092" y="6512"/>
                  </a:cubicBezTo>
                  <a:cubicBezTo>
                    <a:pt x="3775" y="6768"/>
                    <a:pt x="3329" y="7390"/>
                    <a:pt x="3092" y="7693"/>
                  </a:cubicBezTo>
                  <a:cubicBezTo>
                    <a:pt x="2868" y="7970"/>
                    <a:pt x="2372" y="8519"/>
                    <a:pt x="2249" y="8832"/>
                  </a:cubicBezTo>
                  <a:cubicBezTo>
                    <a:pt x="2120" y="9156"/>
                    <a:pt x="2170" y="9841"/>
                    <a:pt x="2141" y="10181"/>
                  </a:cubicBezTo>
                  <a:cubicBezTo>
                    <a:pt x="2098" y="10672"/>
                    <a:pt x="2077" y="11660"/>
                    <a:pt x="1962" y="12151"/>
                  </a:cubicBezTo>
                  <a:cubicBezTo>
                    <a:pt x="1882" y="12501"/>
                    <a:pt x="1724" y="13227"/>
                    <a:pt x="1443" y="13520"/>
                  </a:cubicBezTo>
                  <a:cubicBezTo>
                    <a:pt x="1242" y="13734"/>
                    <a:pt x="486" y="13923"/>
                    <a:pt x="299" y="14142"/>
                  </a:cubicBezTo>
                  <a:cubicBezTo>
                    <a:pt x="119" y="14356"/>
                    <a:pt x="-97" y="14900"/>
                    <a:pt x="47" y="15130"/>
                  </a:cubicBezTo>
                  <a:cubicBezTo>
                    <a:pt x="205" y="15375"/>
                    <a:pt x="1105" y="15470"/>
                    <a:pt x="1357" y="15673"/>
                  </a:cubicBezTo>
                  <a:cubicBezTo>
                    <a:pt x="1681" y="15935"/>
                    <a:pt x="2041" y="16625"/>
                    <a:pt x="2141" y="16969"/>
                  </a:cubicBezTo>
                  <a:cubicBezTo>
                    <a:pt x="2192" y="17152"/>
                    <a:pt x="2091" y="17529"/>
                    <a:pt x="2141" y="17706"/>
                  </a:cubicBezTo>
                  <a:cubicBezTo>
                    <a:pt x="2177" y="17832"/>
                    <a:pt x="2408" y="18046"/>
                    <a:pt x="2408" y="18177"/>
                  </a:cubicBezTo>
                  <a:cubicBezTo>
                    <a:pt x="2408" y="18375"/>
                    <a:pt x="2069" y="18720"/>
                    <a:pt x="1998" y="18914"/>
                  </a:cubicBezTo>
                  <a:cubicBezTo>
                    <a:pt x="1926" y="19117"/>
                    <a:pt x="1810" y="19536"/>
                    <a:pt x="1839" y="19745"/>
                  </a:cubicBezTo>
                  <a:cubicBezTo>
                    <a:pt x="1868" y="19975"/>
                    <a:pt x="2105" y="20424"/>
                    <a:pt x="2264" y="20623"/>
                  </a:cubicBezTo>
                  <a:cubicBezTo>
                    <a:pt x="2465" y="20868"/>
                    <a:pt x="2948" y="21349"/>
                    <a:pt x="3300" y="21464"/>
                  </a:cubicBezTo>
                  <a:cubicBezTo>
                    <a:pt x="3639" y="21579"/>
                    <a:pt x="4423" y="21532"/>
                    <a:pt x="4790" y="21464"/>
                  </a:cubicBezTo>
                  <a:cubicBezTo>
                    <a:pt x="5388" y="21360"/>
                    <a:pt x="6402" y="20800"/>
                    <a:pt x="6985" y="20649"/>
                  </a:cubicBezTo>
                  <a:cubicBezTo>
                    <a:pt x="7460" y="20529"/>
                    <a:pt x="8519" y="20508"/>
                    <a:pt x="8972" y="20340"/>
                  </a:cubicBezTo>
                  <a:cubicBezTo>
                    <a:pt x="9361" y="20194"/>
                    <a:pt x="9951" y="19708"/>
                    <a:pt x="10275" y="19499"/>
                  </a:cubicBezTo>
                  <a:cubicBezTo>
                    <a:pt x="10779" y="19170"/>
                    <a:pt x="11750" y="18485"/>
                    <a:pt x="12276" y="18177"/>
                  </a:cubicBezTo>
                  <a:cubicBezTo>
                    <a:pt x="12643" y="17957"/>
                    <a:pt x="13363" y="17508"/>
                    <a:pt x="13794" y="17372"/>
                  </a:cubicBezTo>
                  <a:cubicBezTo>
                    <a:pt x="14205" y="17241"/>
                    <a:pt x="15162" y="17267"/>
                    <a:pt x="15565" y="17126"/>
                  </a:cubicBezTo>
                  <a:cubicBezTo>
                    <a:pt x="16040" y="16959"/>
                    <a:pt x="16853" y="16426"/>
                    <a:pt x="17156" y="16112"/>
                  </a:cubicBezTo>
                  <a:cubicBezTo>
                    <a:pt x="17436" y="15820"/>
                    <a:pt x="17760" y="15130"/>
                    <a:pt x="17868" y="14780"/>
                  </a:cubicBezTo>
                  <a:cubicBezTo>
                    <a:pt x="18019" y="14299"/>
                    <a:pt x="18142" y="13311"/>
                    <a:pt x="18063" y="12825"/>
                  </a:cubicBezTo>
                  <a:cubicBezTo>
                    <a:pt x="18034" y="12600"/>
                    <a:pt x="17739" y="12187"/>
                    <a:pt x="17710" y="11968"/>
                  </a:cubicBezTo>
                  <a:cubicBezTo>
                    <a:pt x="17667" y="11696"/>
                    <a:pt x="17674" y="11127"/>
                    <a:pt x="17832" y="10881"/>
                  </a:cubicBezTo>
                  <a:cubicBezTo>
                    <a:pt x="17983" y="10656"/>
                    <a:pt x="18523" y="10327"/>
                    <a:pt x="18818" y="10207"/>
                  </a:cubicBezTo>
                  <a:cubicBezTo>
                    <a:pt x="19085" y="10097"/>
                    <a:pt x="19718" y="10066"/>
                    <a:pt x="19999" y="9972"/>
                  </a:cubicBezTo>
                  <a:cubicBezTo>
                    <a:pt x="20337" y="9857"/>
                    <a:pt x="21006" y="9580"/>
                    <a:pt x="21229" y="9360"/>
                  </a:cubicBezTo>
                  <a:cubicBezTo>
                    <a:pt x="21366" y="9224"/>
                    <a:pt x="21496" y="8874"/>
                    <a:pt x="21496" y="8702"/>
                  </a:cubicBezTo>
                  <a:cubicBezTo>
                    <a:pt x="21503" y="8540"/>
                    <a:pt x="21417" y="8195"/>
                    <a:pt x="21265" y="8080"/>
                  </a:cubicBezTo>
                  <a:cubicBezTo>
                    <a:pt x="21165" y="8006"/>
                    <a:pt x="20862" y="7923"/>
                    <a:pt x="20726" y="7949"/>
                  </a:cubicBezTo>
                  <a:cubicBezTo>
                    <a:pt x="20575" y="7986"/>
                    <a:pt x="20467" y="8247"/>
                    <a:pt x="20337" y="8315"/>
                  </a:cubicBezTo>
                  <a:cubicBezTo>
                    <a:pt x="20150" y="8404"/>
                    <a:pt x="19696" y="8513"/>
                    <a:pt x="19480" y="8493"/>
                  </a:cubicBezTo>
                  <a:cubicBezTo>
                    <a:pt x="19178" y="8466"/>
                    <a:pt x="18602" y="8231"/>
                    <a:pt x="18422" y="8054"/>
                  </a:cubicBezTo>
                  <a:cubicBezTo>
                    <a:pt x="18257" y="7886"/>
                    <a:pt x="18250" y="7442"/>
                    <a:pt x="18206" y="7238"/>
                  </a:cubicBezTo>
                  <a:cubicBezTo>
                    <a:pt x="18163" y="6998"/>
                    <a:pt x="18199" y="6496"/>
                    <a:pt x="18099" y="6266"/>
                  </a:cubicBezTo>
                  <a:cubicBezTo>
                    <a:pt x="18019" y="6083"/>
                    <a:pt x="17631" y="5791"/>
                    <a:pt x="17566" y="5602"/>
                  </a:cubicBezTo>
                  <a:cubicBezTo>
                    <a:pt x="17487" y="5393"/>
                    <a:pt x="17487" y="4928"/>
                    <a:pt x="17602" y="4724"/>
                  </a:cubicBezTo>
                  <a:cubicBezTo>
                    <a:pt x="17710" y="4531"/>
                    <a:pt x="18206" y="4265"/>
                    <a:pt x="18408" y="4113"/>
                  </a:cubicBezTo>
                  <a:cubicBezTo>
                    <a:pt x="18545" y="4008"/>
                    <a:pt x="18869" y="3820"/>
                    <a:pt x="18962" y="3684"/>
                  </a:cubicBezTo>
                  <a:cubicBezTo>
                    <a:pt x="19056" y="3543"/>
                    <a:pt x="19178" y="3204"/>
                    <a:pt x="19099" y="3052"/>
                  </a:cubicBezTo>
                  <a:cubicBezTo>
                    <a:pt x="19013" y="2885"/>
                    <a:pt x="18552" y="2686"/>
                    <a:pt x="18336" y="2597"/>
                  </a:cubicBezTo>
                  <a:cubicBezTo>
                    <a:pt x="18077" y="2498"/>
                    <a:pt x="17516" y="2373"/>
                    <a:pt x="17228" y="2341"/>
                  </a:cubicBezTo>
                  <a:cubicBezTo>
                    <a:pt x="16954" y="2310"/>
                    <a:pt x="16386" y="2425"/>
                    <a:pt x="16134" y="2341"/>
                  </a:cubicBezTo>
                  <a:cubicBezTo>
                    <a:pt x="15954" y="2279"/>
                    <a:pt x="15702" y="2017"/>
                    <a:pt x="15615" y="1887"/>
                  </a:cubicBezTo>
                  <a:cubicBezTo>
                    <a:pt x="15515" y="1725"/>
                    <a:pt x="15493" y="1369"/>
                    <a:pt x="15457" y="1197"/>
                  </a:cubicBezTo>
                  <a:cubicBezTo>
                    <a:pt x="15421" y="1024"/>
                    <a:pt x="15428" y="653"/>
                    <a:pt x="15313" y="496"/>
                  </a:cubicBezTo>
                  <a:cubicBezTo>
                    <a:pt x="15248" y="408"/>
                    <a:pt x="14989" y="287"/>
                    <a:pt x="14881" y="214"/>
                  </a:cubicBezTo>
                  <a:cubicBezTo>
                    <a:pt x="14809" y="162"/>
                    <a:pt x="14680" y="26"/>
                    <a:pt x="14579" y="5"/>
                  </a:cubicBezTo>
                  <a:close/>
                </a:path>
              </a:pathLst>
            </a:custGeom>
            <a:solidFill>
              <a:srgbClr val="C00000"/>
            </a:solidFill>
            <a:ln w="3175" cap="flat">
              <a:solidFill>
                <a:schemeClr val="bg1"/>
              </a:solidFill>
              <a:prstDash val="solid"/>
              <a:miter lim="800000"/>
              <a:headEnd/>
              <a:tailEnd/>
            </a:ln>
          </p:spPr>
          <p:txBody>
            <a:bodyPr lIns="91436" tIns="91436" rIns="91436" bIns="91436"/>
            <a:lstStyle/>
            <a:p>
              <a:endParaRPr lang="es-CO" sz="11401"/>
            </a:p>
          </p:txBody>
        </p:sp>
      </p:grpSp>
      <p:sp>
        <p:nvSpPr>
          <p:cNvPr id="72" name="Rectangle 14">
            <a:extLst>
              <a:ext uri="{FF2B5EF4-FFF2-40B4-BE49-F238E27FC236}">
                <a16:creationId xmlns:a16="http://schemas.microsoft.com/office/drawing/2014/main" xmlns="" id="{80ADFA8D-0305-4071-A2CC-33C7148F8C37}"/>
              </a:ext>
            </a:extLst>
          </p:cNvPr>
          <p:cNvSpPr/>
          <p:nvPr/>
        </p:nvSpPr>
        <p:spPr>
          <a:xfrm>
            <a:off x="9622245" y="1022475"/>
            <a:ext cx="2083161" cy="642660"/>
          </a:xfrm>
          <a:prstGeom prst="rect">
            <a:avLst/>
          </a:prstGeom>
          <a:solidFill>
            <a:srgbClr val="C00000"/>
          </a:solidFill>
          <a:ln>
            <a:solidFill>
              <a:schemeClr val="bg1"/>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401" b="1" dirty="0">
                <a:solidFill>
                  <a:schemeClr val="bg1"/>
                </a:solidFill>
                <a:latin typeface="Century Gothic" pitchFamily="34" charset="0"/>
              </a:rPr>
              <a:t>Caribe e </a:t>
            </a:r>
            <a:r>
              <a:rPr lang="es-MX" sz="1401" b="1" dirty="0" smtClean="0">
                <a:solidFill>
                  <a:schemeClr val="bg1"/>
                </a:solidFill>
                <a:latin typeface="Century Gothic" pitchFamily="34" charset="0"/>
              </a:rPr>
              <a:t>Insular</a:t>
            </a:r>
          </a:p>
          <a:p>
            <a:r>
              <a:rPr lang="es-MX" sz="1401" b="1" dirty="0" smtClean="0">
                <a:solidFill>
                  <a:schemeClr val="bg1"/>
                </a:solidFill>
                <a:latin typeface="Century Gothic" pitchFamily="34" charset="0"/>
              </a:rPr>
              <a:t>17%</a:t>
            </a:r>
            <a:endParaRPr lang="es-MX" sz="1401" b="1" dirty="0">
              <a:solidFill>
                <a:schemeClr val="bg1"/>
              </a:solidFill>
              <a:latin typeface="Century Gothic" pitchFamily="34" charset="0"/>
            </a:endParaRPr>
          </a:p>
          <a:p>
            <a:r>
              <a:rPr lang="es-MX" sz="1401" b="1" dirty="0">
                <a:solidFill>
                  <a:schemeClr val="bg1"/>
                </a:solidFill>
                <a:latin typeface="Century Gothic" pitchFamily="34" charset="0"/>
              </a:rPr>
              <a:t>Valor: </a:t>
            </a:r>
            <a:r>
              <a:rPr lang="es-MX" sz="1401" b="1" dirty="0" smtClean="0">
                <a:solidFill>
                  <a:schemeClr val="bg1"/>
                </a:solidFill>
                <a:latin typeface="Century Gothic" pitchFamily="34" charset="0"/>
              </a:rPr>
              <a:t>$43.203</a:t>
            </a:r>
            <a:endParaRPr lang="es-MX" sz="1401" b="1" dirty="0">
              <a:solidFill>
                <a:schemeClr val="bg1"/>
              </a:solidFill>
              <a:latin typeface="Century Gothic" pitchFamily="34" charset="0"/>
            </a:endParaRPr>
          </a:p>
        </p:txBody>
      </p:sp>
      <p:sp>
        <p:nvSpPr>
          <p:cNvPr id="73" name="Rectangle 14">
            <a:extLst>
              <a:ext uri="{FF2B5EF4-FFF2-40B4-BE49-F238E27FC236}">
                <a16:creationId xmlns:a16="http://schemas.microsoft.com/office/drawing/2014/main" xmlns="" id="{80ADFA8D-0305-4071-A2CC-33C7148F8C37}"/>
              </a:ext>
            </a:extLst>
          </p:cNvPr>
          <p:cNvSpPr/>
          <p:nvPr/>
        </p:nvSpPr>
        <p:spPr>
          <a:xfrm>
            <a:off x="9620361" y="1793789"/>
            <a:ext cx="2087760" cy="663604"/>
          </a:xfrm>
          <a:prstGeom prst="rect">
            <a:avLst/>
          </a:prstGeom>
          <a:solidFill>
            <a:schemeClr val="accent4"/>
          </a:solidFill>
          <a:ln>
            <a:solidFill>
              <a:srgbClr val="FFC425"/>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401" b="1" dirty="0" smtClean="0">
                <a:solidFill>
                  <a:schemeClr val="tx1">
                    <a:lumMod val="85000"/>
                    <a:lumOff val="15000"/>
                  </a:schemeClr>
                </a:solidFill>
                <a:latin typeface="Century Gothic" pitchFamily="34" charset="0"/>
              </a:rPr>
              <a:t>Pacífica</a:t>
            </a:r>
          </a:p>
          <a:p>
            <a:r>
              <a:rPr lang="es-MX" sz="1401" b="1" dirty="0">
                <a:solidFill>
                  <a:schemeClr val="tx1">
                    <a:lumMod val="85000"/>
                    <a:lumOff val="15000"/>
                  </a:schemeClr>
                </a:solidFill>
                <a:latin typeface="Century Gothic" pitchFamily="34" charset="0"/>
              </a:rPr>
              <a:t>6</a:t>
            </a:r>
            <a:r>
              <a:rPr lang="es-MX" sz="1401" b="1" dirty="0" smtClean="0">
                <a:solidFill>
                  <a:schemeClr val="tx1">
                    <a:lumMod val="85000"/>
                    <a:lumOff val="15000"/>
                  </a:schemeClr>
                </a:solidFill>
                <a:latin typeface="Century Gothic" pitchFamily="34" charset="0"/>
              </a:rPr>
              <a:t>%</a:t>
            </a:r>
            <a:endParaRPr lang="es-MX" sz="1401" b="1" dirty="0">
              <a:solidFill>
                <a:schemeClr val="tx1">
                  <a:lumMod val="85000"/>
                  <a:lumOff val="15000"/>
                </a:schemeClr>
              </a:solidFill>
              <a:latin typeface="Century Gothic" pitchFamily="34" charset="0"/>
            </a:endParaRPr>
          </a:p>
          <a:p>
            <a:r>
              <a:rPr lang="es-MX" sz="1401" b="1" dirty="0">
                <a:solidFill>
                  <a:schemeClr val="tx1">
                    <a:lumMod val="85000"/>
                    <a:lumOff val="15000"/>
                  </a:schemeClr>
                </a:solidFill>
                <a:latin typeface="Century Gothic" pitchFamily="34" charset="0"/>
              </a:rPr>
              <a:t>Valor: </a:t>
            </a:r>
            <a:r>
              <a:rPr lang="es-MX" sz="1401" b="1" dirty="0" smtClean="0">
                <a:solidFill>
                  <a:schemeClr val="tx1">
                    <a:lumMod val="85000"/>
                    <a:lumOff val="15000"/>
                  </a:schemeClr>
                </a:solidFill>
                <a:latin typeface="Century Gothic" pitchFamily="34" charset="0"/>
              </a:rPr>
              <a:t>$15.209</a:t>
            </a:r>
            <a:endParaRPr lang="es-MX" sz="1401" b="1" dirty="0">
              <a:solidFill>
                <a:schemeClr val="tx1">
                  <a:lumMod val="85000"/>
                  <a:lumOff val="15000"/>
                </a:schemeClr>
              </a:solidFill>
              <a:latin typeface="Century Gothic" pitchFamily="34" charset="0"/>
            </a:endParaRPr>
          </a:p>
        </p:txBody>
      </p:sp>
      <p:sp>
        <p:nvSpPr>
          <p:cNvPr id="74" name="Rectangle 14">
            <a:extLst>
              <a:ext uri="{FF2B5EF4-FFF2-40B4-BE49-F238E27FC236}">
                <a16:creationId xmlns:a16="http://schemas.microsoft.com/office/drawing/2014/main" xmlns="" id="{80ADFA8D-0305-4071-A2CC-33C7148F8C37}"/>
              </a:ext>
            </a:extLst>
          </p:cNvPr>
          <p:cNvSpPr/>
          <p:nvPr/>
        </p:nvSpPr>
        <p:spPr>
          <a:xfrm>
            <a:off x="9618818" y="2613286"/>
            <a:ext cx="2088592" cy="670686"/>
          </a:xfrm>
          <a:prstGeom prst="rect">
            <a:avLst/>
          </a:prstGeom>
          <a:solidFill>
            <a:srgbClr val="772347"/>
          </a:solidFill>
          <a:ln>
            <a:solidFill>
              <a:schemeClr val="bg1"/>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401" b="1" dirty="0" smtClean="0">
                <a:solidFill>
                  <a:schemeClr val="bg1"/>
                </a:solidFill>
                <a:latin typeface="Century Gothic" pitchFamily="34" charset="0"/>
              </a:rPr>
              <a:t>Andina</a:t>
            </a:r>
          </a:p>
          <a:p>
            <a:r>
              <a:rPr lang="es-MX" sz="1401" b="1" dirty="0" smtClean="0">
                <a:solidFill>
                  <a:schemeClr val="bg1"/>
                </a:solidFill>
                <a:latin typeface="Century Gothic" pitchFamily="34" charset="0"/>
              </a:rPr>
              <a:t>19%</a:t>
            </a:r>
            <a:endParaRPr lang="es-MX" sz="1401" b="1" dirty="0">
              <a:solidFill>
                <a:schemeClr val="bg1"/>
              </a:solidFill>
              <a:latin typeface="Century Gothic" pitchFamily="34" charset="0"/>
            </a:endParaRPr>
          </a:p>
          <a:p>
            <a:r>
              <a:rPr lang="es-MX" sz="1401" b="1" dirty="0">
                <a:solidFill>
                  <a:schemeClr val="bg1"/>
                </a:solidFill>
                <a:latin typeface="Century Gothic" pitchFamily="34" charset="0"/>
              </a:rPr>
              <a:t>Valor: </a:t>
            </a:r>
            <a:r>
              <a:rPr lang="es-MX" sz="1401" b="1" dirty="0" smtClean="0">
                <a:solidFill>
                  <a:schemeClr val="bg1"/>
                </a:solidFill>
                <a:latin typeface="Century Gothic" pitchFamily="34" charset="0"/>
              </a:rPr>
              <a:t>$47.435</a:t>
            </a:r>
            <a:endParaRPr lang="es-MX" sz="1401" b="1" dirty="0">
              <a:solidFill>
                <a:schemeClr val="bg1"/>
              </a:solidFill>
              <a:latin typeface="Century Gothic" pitchFamily="34" charset="0"/>
            </a:endParaRPr>
          </a:p>
        </p:txBody>
      </p:sp>
      <p:sp>
        <p:nvSpPr>
          <p:cNvPr id="75" name="Rectangle 14">
            <a:extLst>
              <a:ext uri="{FF2B5EF4-FFF2-40B4-BE49-F238E27FC236}">
                <a16:creationId xmlns:a16="http://schemas.microsoft.com/office/drawing/2014/main" xmlns="" id="{80ADFA8D-0305-4071-A2CC-33C7148F8C37}"/>
              </a:ext>
            </a:extLst>
          </p:cNvPr>
          <p:cNvSpPr/>
          <p:nvPr/>
        </p:nvSpPr>
        <p:spPr>
          <a:xfrm>
            <a:off x="9626882" y="4227377"/>
            <a:ext cx="2090185" cy="689449"/>
          </a:xfrm>
          <a:prstGeom prst="rect">
            <a:avLst/>
          </a:prstGeom>
          <a:solidFill>
            <a:schemeClr val="accent1">
              <a:lumMod val="50000"/>
            </a:schemeClr>
          </a:solidFill>
          <a:ln>
            <a:solidFill>
              <a:schemeClr val="bg1"/>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401" b="1" dirty="0">
                <a:solidFill>
                  <a:schemeClr val="bg1"/>
                </a:solidFill>
                <a:latin typeface="Century Gothic" pitchFamily="34" charset="0"/>
              </a:rPr>
              <a:t>Orinoquia</a:t>
            </a:r>
          </a:p>
          <a:p>
            <a:r>
              <a:rPr lang="es-MX" sz="1401" b="1" dirty="0">
                <a:solidFill>
                  <a:schemeClr val="bg1"/>
                </a:solidFill>
                <a:latin typeface="Century Gothic" pitchFamily="34" charset="0"/>
              </a:rPr>
              <a:t>2</a:t>
            </a:r>
            <a:r>
              <a:rPr lang="es-MX" sz="1401" b="1" dirty="0" smtClean="0">
                <a:solidFill>
                  <a:schemeClr val="bg1"/>
                </a:solidFill>
                <a:latin typeface="Century Gothic" pitchFamily="34" charset="0"/>
              </a:rPr>
              <a:t>%</a:t>
            </a:r>
            <a:endParaRPr lang="es-MX" sz="1401" b="1" dirty="0">
              <a:solidFill>
                <a:schemeClr val="bg1"/>
              </a:solidFill>
              <a:latin typeface="Century Gothic" pitchFamily="34" charset="0"/>
            </a:endParaRPr>
          </a:p>
          <a:p>
            <a:r>
              <a:rPr lang="es-MX" sz="1401" b="1" dirty="0">
                <a:solidFill>
                  <a:schemeClr val="bg1"/>
                </a:solidFill>
                <a:latin typeface="Century Gothic" pitchFamily="34" charset="0"/>
              </a:rPr>
              <a:t>Valor: </a:t>
            </a:r>
            <a:r>
              <a:rPr lang="es-MX" sz="1401" b="1" dirty="0" smtClean="0">
                <a:solidFill>
                  <a:schemeClr val="bg1"/>
                </a:solidFill>
                <a:latin typeface="Century Gothic" pitchFamily="34" charset="0"/>
              </a:rPr>
              <a:t>$5.405</a:t>
            </a:r>
            <a:endParaRPr lang="es-MX" sz="1401" b="1" dirty="0">
              <a:solidFill>
                <a:schemeClr val="bg1"/>
              </a:solidFill>
              <a:latin typeface="Century Gothic" pitchFamily="34" charset="0"/>
            </a:endParaRPr>
          </a:p>
        </p:txBody>
      </p:sp>
      <p:sp>
        <p:nvSpPr>
          <p:cNvPr id="76" name="Rectangle 14">
            <a:extLst>
              <a:ext uri="{FF2B5EF4-FFF2-40B4-BE49-F238E27FC236}">
                <a16:creationId xmlns:a16="http://schemas.microsoft.com/office/drawing/2014/main" xmlns="" id="{80ADFA8D-0305-4071-A2CC-33C7148F8C37}"/>
              </a:ext>
            </a:extLst>
          </p:cNvPr>
          <p:cNvSpPr/>
          <p:nvPr/>
        </p:nvSpPr>
        <p:spPr>
          <a:xfrm>
            <a:off x="9625060" y="3409425"/>
            <a:ext cx="2086928" cy="662448"/>
          </a:xfrm>
          <a:prstGeom prst="rect">
            <a:avLst/>
          </a:prstGeom>
          <a:solidFill>
            <a:srgbClr val="67AE12"/>
          </a:solidFill>
          <a:ln>
            <a:solidFill>
              <a:srgbClr val="6CB33F"/>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1401" b="1" dirty="0" smtClean="0">
                <a:solidFill>
                  <a:schemeClr val="bg1"/>
                </a:solidFill>
                <a:latin typeface="Century Gothic" pitchFamily="34" charset="0"/>
              </a:rPr>
              <a:t>Amazonia</a:t>
            </a:r>
          </a:p>
          <a:p>
            <a:r>
              <a:rPr lang="es-MX" sz="1401" b="1" dirty="0">
                <a:solidFill>
                  <a:schemeClr val="bg1"/>
                </a:solidFill>
                <a:latin typeface="Century Gothic" pitchFamily="34" charset="0"/>
              </a:rPr>
              <a:t>4</a:t>
            </a:r>
            <a:r>
              <a:rPr lang="es-MX" sz="1401" b="1" dirty="0" smtClean="0">
                <a:solidFill>
                  <a:schemeClr val="bg1"/>
                </a:solidFill>
                <a:latin typeface="Century Gothic" pitchFamily="34" charset="0"/>
              </a:rPr>
              <a:t>%</a:t>
            </a:r>
            <a:endParaRPr lang="es-MX" sz="1401" b="1" dirty="0">
              <a:solidFill>
                <a:schemeClr val="bg1"/>
              </a:solidFill>
              <a:latin typeface="Century Gothic" pitchFamily="34" charset="0"/>
            </a:endParaRPr>
          </a:p>
          <a:p>
            <a:r>
              <a:rPr lang="es-MX" sz="1401" b="1" dirty="0">
                <a:solidFill>
                  <a:schemeClr val="bg1"/>
                </a:solidFill>
                <a:latin typeface="Century Gothic" pitchFamily="34" charset="0"/>
              </a:rPr>
              <a:t>Valor: </a:t>
            </a:r>
            <a:r>
              <a:rPr lang="es-MX" sz="1401" b="1" dirty="0" smtClean="0">
                <a:solidFill>
                  <a:schemeClr val="bg1"/>
                </a:solidFill>
                <a:latin typeface="Century Gothic" pitchFamily="34" charset="0"/>
              </a:rPr>
              <a:t>$11.249</a:t>
            </a:r>
            <a:endParaRPr lang="es-MX" sz="1401" b="1" dirty="0">
              <a:solidFill>
                <a:schemeClr val="bg1"/>
              </a:solidFill>
              <a:latin typeface="Century Gothic" pitchFamily="34" charset="0"/>
            </a:endParaRPr>
          </a:p>
        </p:txBody>
      </p:sp>
      <p:sp>
        <p:nvSpPr>
          <p:cNvPr id="78" name="Rectangle 14">
            <a:extLst>
              <a:ext uri="{FF2B5EF4-FFF2-40B4-BE49-F238E27FC236}">
                <a16:creationId xmlns:a16="http://schemas.microsoft.com/office/drawing/2014/main" xmlns="" id="{80ADFA8D-0305-4071-A2CC-33C7148F8C37}"/>
              </a:ext>
            </a:extLst>
          </p:cNvPr>
          <p:cNvSpPr/>
          <p:nvPr/>
        </p:nvSpPr>
        <p:spPr>
          <a:xfrm>
            <a:off x="219586" y="3283972"/>
            <a:ext cx="2973788" cy="1178624"/>
          </a:xfrm>
          <a:prstGeom prst="rect">
            <a:avLst/>
          </a:prstGeom>
          <a:noFill/>
          <a:ln>
            <a:solidFill>
              <a:schemeClr val="accent1"/>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2000" b="1" dirty="0" smtClean="0">
                <a:solidFill>
                  <a:schemeClr val="accent5">
                    <a:lumMod val="50000"/>
                  </a:schemeClr>
                </a:solidFill>
                <a:latin typeface="Century Gothic" pitchFamily="34" charset="0"/>
              </a:rPr>
              <a:t>NACIONAL*</a:t>
            </a:r>
          </a:p>
          <a:p>
            <a:r>
              <a:rPr lang="es-MX" sz="2000" b="1" dirty="0" smtClean="0">
                <a:solidFill>
                  <a:srgbClr val="F56C05"/>
                </a:solidFill>
                <a:latin typeface="Century Gothic" pitchFamily="34" charset="0"/>
              </a:rPr>
              <a:t>51%</a:t>
            </a:r>
            <a:endParaRPr lang="es-MX" sz="2000" b="1" dirty="0">
              <a:solidFill>
                <a:srgbClr val="F56C05"/>
              </a:solidFill>
              <a:latin typeface="Century Gothic" pitchFamily="34" charset="0"/>
            </a:endParaRPr>
          </a:p>
          <a:p>
            <a:r>
              <a:rPr lang="es-MX" sz="2000" b="1" dirty="0">
                <a:solidFill>
                  <a:schemeClr val="tx1">
                    <a:lumMod val="75000"/>
                    <a:lumOff val="25000"/>
                  </a:schemeClr>
                </a:solidFill>
                <a:latin typeface="Century Gothic" pitchFamily="34" charset="0"/>
              </a:rPr>
              <a:t>Valor: </a:t>
            </a:r>
            <a:r>
              <a:rPr lang="es-MX" sz="2000" b="1" dirty="0" smtClean="0">
                <a:solidFill>
                  <a:schemeClr val="tx1">
                    <a:lumMod val="75000"/>
                    <a:lumOff val="25000"/>
                  </a:schemeClr>
                </a:solidFill>
                <a:latin typeface="Century Gothic" pitchFamily="34" charset="0"/>
              </a:rPr>
              <a:t>$</a:t>
            </a:r>
            <a:r>
              <a:rPr lang="es-MX" sz="2000" b="1" dirty="0" smtClean="0">
                <a:solidFill>
                  <a:schemeClr val="tx1">
                    <a:lumMod val="75000"/>
                    <a:lumOff val="25000"/>
                  </a:schemeClr>
                </a:solidFill>
                <a:latin typeface="Century Gothic" pitchFamily="34" charset="0"/>
              </a:rPr>
              <a:t>129.751 millones</a:t>
            </a:r>
            <a:endParaRPr lang="es-MX" sz="2000" b="1" dirty="0">
              <a:solidFill>
                <a:schemeClr val="tx1">
                  <a:lumMod val="75000"/>
                  <a:lumOff val="25000"/>
                </a:schemeClr>
              </a:solidFill>
              <a:latin typeface="Century Gothic" pitchFamily="34" charset="0"/>
            </a:endParaRPr>
          </a:p>
        </p:txBody>
      </p:sp>
      <p:sp>
        <p:nvSpPr>
          <p:cNvPr id="79" name="Rectángulo 78"/>
          <p:cNvSpPr/>
          <p:nvPr/>
        </p:nvSpPr>
        <p:spPr>
          <a:xfrm>
            <a:off x="6103540" y="1672827"/>
            <a:ext cx="1707519" cy="307905"/>
          </a:xfrm>
          <a:prstGeom prst="rect">
            <a:avLst/>
          </a:prstGeom>
        </p:spPr>
        <p:txBody>
          <a:bodyPr wrap="none">
            <a:spAutoFit/>
          </a:bodyPr>
          <a:lstStyle/>
          <a:p>
            <a:pPr>
              <a:defRPr/>
            </a:pPr>
            <a:r>
              <a:rPr lang="es-CO" sz="1401" b="1" dirty="0">
                <a:solidFill>
                  <a:srgbClr val="C00000"/>
                </a:solidFill>
                <a:latin typeface="Century Gothic" pitchFamily="34" charset="0"/>
              </a:rPr>
              <a:t>CARIBE E INSULAR</a:t>
            </a:r>
            <a:endParaRPr lang="es-ES" sz="1401" b="1" dirty="0">
              <a:solidFill>
                <a:srgbClr val="C00000"/>
              </a:solidFill>
              <a:latin typeface="Century Gothic" pitchFamily="34" charset="0"/>
            </a:endParaRPr>
          </a:p>
        </p:txBody>
      </p:sp>
      <p:sp>
        <p:nvSpPr>
          <p:cNvPr id="80" name="Rectángulo 79"/>
          <p:cNvSpPr/>
          <p:nvPr/>
        </p:nvSpPr>
        <p:spPr>
          <a:xfrm>
            <a:off x="3190689" y="3922701"/>
            <a:ext cx="1016625" cy="307905"/>
          </a:xfrm>
          <a:prstGeom prst="rect">
            <a:avLst/>
          </a:prstGeom>
        </p:spPr>
        <p:txBody>
          <a:bodyPr wrap="none">
            <a:spAutoFit/>
          </a:bodyPr>
          <a:lstStyle/>
          <a:p>
            <a:r>
              <a:rPr lang="es-CO" sz="1401" b="1" dirty="0">
                <a:solidFill>
                  <a:schemeClr val="accent4">
                    <a:lumMod val="75000"/>
                  </a:schemeClr>
                </a:solidFill>
                <a:latin typeface="Century Gothic" pitchFamily="34" charset="0"/>
              </a:rPr>
              <a:t>PACÍFICA</a:t>
            </a:r>
            <a:endParaRPr lang="es-ES" sz="1401" b="1" dirty="0">
              <a:solidFill>
                <a:schemeClr val="accent4">
                  <a:lumMod val="75000"/>
                </a:schemeClr>
              </a:solidFill>
              <a:latin typeface="Century Gothic" pitchFamily="34" charset="0"/>
            </a:endParaRPr>
          </a:p>
        </p:txBody>
      </p:sp>
      <p:sp>
        <p:nvSpPr>
          <p:cNvPr id="81" name="CuadroTexto 80"/>
          <p:cNvSpPr txBox="1"/>
          <p:nvPr/>
        </p:nvSpPr>
        <p:spPr bwMode="auto">
          <a:xfrm>
            <a:off x="7680061" y="3629850"/>
            <a:ext cx="1221809" cy="307905"/>
          </a:xfrm>
          <a:prstGeom prst="rect">
            <a:avLst/>
          </a:prstGeom>
        </p:spPr>
        <p:txBody>
          <a:bodyPr wrap="none">
            <a:spAutoFit/>
          </a:bodyPr>
          <a:lstStyle>
            <a:defPPr>
              <a:defRPr lang="es-CO"/>
            </a:defPPr>
            <a:lvl1pPr>
              <a:defRPr sz="1401" b="1">
                <a:solidFill>
                  <a:schemeClr val="accent5">
                    <a:lumMod val="50000"/>
                  </a:schemeClr>
                </a:solidFill>
                <a:latin typeface="Century Gothic" pitchFamily="34" charset="0"/>
              </a:defRPr>
            </a:lvl1pPr>
          </a:lstStyle>
          <a:p>
            <a:r>
              <a:rPr lang="es-CO" dirty="0"/>
              <a:t>ORINOQUIA</a:t>
            </a:r>
            <a:endParaRPr lang="es-ES" dirty="0"/>
          </a:p>
        </p:txBody>
      </p:sp>
      <p:sp>
        <p:nvSpPr>
          <p:cNvPr id="82" name="Rectángulo 81"/>
          <p:cNvSpPr/>
          <p:nvPr/>
        </p:nvSpPr>
        <p:spPr>
          <a:xfrm>
            <a:off x="6957300" y="5167918"/>
            <a:ext cx="1173719" cy="307905"/>
          </a:xfrm>
          <a:prstGeom prst="rect">
            <a:avLst/>
          </a:prstGeom>
        </p:spPr>
        <p:txBody>
          <a:bodyPr wrap="none">
            <a:spAutoFit/>
          </a:bodyPr>
          <a:lstStyle/>
          <a:p>
            <a:r>
              <a:rPr lang="es-CO" sz="1401" b="1" dirty="0">
                <a:solidFill>
                  <a:schemeClr val="accent6">
                    <a:lumMod val="50000"/>
                  </a:schemeClr>
                </a:solidFill>
                <a:latin typeface="Century Gothic" pitchFamily="34" charset="0"/>
              </a:rPr>
              <a:t>AMAZONIA</a:t>
            </a:r>
            <a:endParaRPr lang="es-ES" sz="1401" b="1" dirty="0">
              <a:solidFill>
                <a:schemeClr val="accent6">
                  <a:lumMod val="50000"/>
                </a:schemeClr>
              </a:solidFill>
              <a:latin typeface="Century Gothic" pitchFamily="34" charset="0"/>
            </a:endParaRPr>
          </a:p>
        </p:txBody>
      </p:sp>
      <p:sp>
        <p:nvSpPr>
          <p:cNvPr id="83" name="Rectángulo 82"/>
          <p:cNvSpPr/>
          <p:nvPr/>
        </p:nvSpPr>
        <p:spPr>
          <a:xfrm>
            <a:off x="5997794" y="2570310"/>
            <a:ext cx="898003" cy="307905"/>
          </a:xfrm>
          <a:prstGeom prst="rect">
            <a:avLst/>
          </a:prstGeom>
        </p:spPr>
        <p:txBody>
          <a:bodyPr wrap="none">
            <a:spAutoFit/>
          </a:bodyPr>
          <a:lstStyle/>
          <a:p>
            <a:r>
              <a:rPr lang="es-CO" sz="1401" b="1" dirty="0">
                <a:solidFill>
                  <a:srgbClr val="772347"/>
                </a:solidFill>
                <a:latin typeface="Century Gothic" pitchFamily="34" charset="0"/>
              </a:rPr>
              <a:t>ANDINA</a:t>
            </a:r>
            <a:endParaRPr lang="es-ES" sz="1401" b="1" dirty="0">
              <a:solidFill>
                <a:srgbClr val="772347"/>
              </a:solidFill>
              <a:latin typeface="Century Gothic" pitchFamily="34" charset="0"/>
            </a:endParaRPr>
          </a:p>
        </p:txBody>
      </p:sp>
      <p:sp>
        <p:nvSpPr>
          <p:cNvPr id="88" name="CuadroTexto 87"/>
          <p:cNvSpPr txBox="1"/>
          <p:nvPr/>
        </p:nvSpPr>
        <p:spPr>
          <a:xfrm>
            <a:off x="171534" y="6086670"/>
            <a:ext cx="2274982" cy="307905"/>
          </a:xfrm>
          <a:prstGeom prst="rect">
            <a:avLst/>
          </a:prstGeom>
          <a:noFill/>
        </p:spPr>
        <p:txBody>
          <a:bodyPr wrap="none" rtlCol="0">
            <a:spAutoFit/>
          </a:bodyPr>
          <a:lstStyle/>
          <a:p>
            <a:r>
              <a:rPr lang="es-CO" sz="1401" b="1" dirty="0">
                <a:solidFill>
                  <a:schemeClr val="accent1">
                    <a:lumMod val="50000"/>
                  </a:schemeClr>
                </a:solidFill>
                <a:latin typeface="Century Gothic" pitchFamily="34" charset="0"/>
              </a:rPr>
              <a:t>Cifras en millones - COP</a:t>
            </a:r>
          </a:p>
        </p:txBody>
      </p:sp>
      <p:sp>
        <p:nvSpPr>
          <p:cNvPr id="89" name="Rectangle 14">
            <a:extLst>
              <a:ext uri="{FF2B5EF4-FFF2-40B4-BE49-F238E27FC236}">
                <a16:creationId xmlns:a16="http://schemas.microsoft.com/office/drawing/2014/main" xmlns="" id="{80ADFA8D-0305-4071-A2CC-33C7148F8C37}"/>
              </a:ext>
            </a:extLst>
          </p:cNvPr>
          <p:cNvSpPr/>
          <p:nvPr/>
        </p:nvSpPr>
        <p:spPr>
          <a:xfrm>
            <a:off x="236229" y="2175407"/>
            <a:ext cx="2954460" cy="935758"/>
          </a:xfrm>
          <a:prstGeom prst="rect">
            <a:avLst/>
          </a:prstGeom>
          <a:noFill/>
          <a:ln>
            <a:solidFill>
              <a:schemeClr val="accent1"/>
            </a:solid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sz="2000" b="1" dirty="0" smtClean="0">
                <a:solidFill>
                  <a:schemeClr val="accent5">
                    <a:lumMod val="50000"/>
                  </a:schemeClr>
                </a:solidFill>
                <a:latin typeface="Century Gothic" pitchFamily="34" charset="0"/>
              </a:rPr>
              <a:t>TOTAL</a:t>
            </a:r>
          </a:p>
          <a:p>
            <a:r>
              <a:rPr lang="es-MX" sz="2000" b="1" dirty="0" smtClean="0">
                <a:solidFill>
                  <a:schemeClr val="tx1">
                    <a:lumMod val="75000"/>
                    <a:lumOff val="25000"/>
                  </a:schemeClr>
                </a:solidFill>
                <a:latin typeface="Century Gothic" pitchFamily="34" charset="0"/>
              </a:rPr>
              <a:t>Valor</a:t>
            </a:r>
            <a:r>
              <a:rPr lang="es-MX" sz="2000" b="1" dirty="0">
                <a:solidFill>
                  <a:schemeClr val="tx1">
                    <a:lumMod val="75000"/>
                    <a:lumOff val="25000"/>
                  </a:schemeClr>
                </a:solidFill>
                <a:latin typeface="Century Gothic" pitchFamily="34" charset="0"/>
              </a:rPr>
              <a:t>: </a:t>
            </a:r>
            <a:r>
              <a:rPr lang="es-MX" sz="2000" b="1" dirty="0" smtClean="0">
                <a:solidFill>
                  <a:schemeClr val="tx1">
                    <a:lumMod val="75000"/>
                    <a:lumOff val="25000"/>
                  </a:schemeClr>
                </a:solidFill>
                <a:latin typeface="Century Gothic" pitchFamily="34" charset="0"/>
              </a:rPr>
              <a:t>$</a:t>
            </a:r>
            <a:r>
              <a:rPr lang="es-MX" sz="2000" b="1" dirty="0" smtClean="0">
                <a:solidFill>
                  <a:schemeClr val="tx1">
                    <a:lumMod val="75000"/>
                    <a:lumOff val="25000"/>
                  </a:schemeClr>
                </a:solidFill>
                <a:latin typeface="Century Gothic" pitchFamily="34" charset="0"/>
              </a:rPr>
              <a:t>252.251 millones</a:t>
            </a:r>
            <a:endParaRPr lang="es-MX" sz="2000" b="1" dirty="0">
              <a:solidFill>
                <a:schemeClr val="tx1">
                  <a:lumMod val="75000"/>
                  <a:lumOff val="25000"/>
                </a:schemeClr>
              </a:solidFill>
              <a:latin typeface="Century Gothic" pitchFamily="34" charset="0"/>
            </a:endParaRPr>
          </a:p>
        </p:txBody>
      </p:sp>
      <p:sp>
        <p:nvSpPr>
          <p:cNvPr id="3" name="Rectángulo 2"/>
          <p:cNvSpPr/>
          <p:nvPr/>
        </p:nvSpPr>
        <p:spPr>
          <a:xfrm>
            <a:off x="147338" y="6405956"/>
            <a:ext cx="5229316" cy="304507"/>
          </a:xfrm>
          <a:prstGeom prst="rect">
            <a:avLst/>
          </a:prstGeom>
        </p:spPr>
        <p:txBody>
          <a:bodyPr wrap="none">
            <a:spAutoFit/>
          </a:bodyPr>
          <a:lstStyle/>
          <a:p>
            <a:pPr>
              <a:lnSpc>
                <a:spcPct val="107000"/>
              </a:lnSpc>
            </a:pPr>
            <a:r>
              <a:rPr lang="es-CO" sz="1401" b="1" dirty="0">
                <a:solidFill>
                  <a:schemeClr val="accent1"/>
                </a:solidFill>
                <a:latin typeface="Century Gothic" pitchFamily="34" charset="0"/>
              </a:rPr>
              <a:t>*Nacional: hace referencia a proyectos de impacto país. </a:t>
            </a:r>
          </a:p>
        </p:txBody>
      </p:sp>
      <p:pic>
        <p:nvPicPr>
          <p:cNvPr id="2050" name="Picture 2" descr="G:\Ministerio CIT\Trabajo MinCIT 2017 - 2018\PNG\Logos\Fontu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25060" y="5270067"/>
            <a:ext cx="2092007" cy="442376"/>
          </a:xfrm>
          <a:prstGeom prst="rect">
            <a:avLst/>
          </a:prstGeom>
          <a:noFill/>
          <a:extLst>
            <a:ext uri="{909E8E84-426E-40DD-AFC4-6F175D3DCCD1}">
              <a14:hiddenFill xmlns:a14="http://schemas.microsoft.com/office/drawing/2010/main">
                <a:solidFill>
                  <a:srgbClr val="FFFFFF"/>
                </a:solidFill>
              </a14:hiddenFill>
            </a:ext>
          </a:extLst>
        </p:spPr>
      </p:pic>
      <p:pic>
        <p:nvPicPr>
          <p:cNvPr id="86"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Tree>
    <p:extLst>
      <p:ext uri="{BB962C8B-B14F-4D97-AF65-F5344CB8AC3E}">
        <p14:creationId xmlns:p14="http://schemas.microsoft.com/office/powerpoint/2010/main" val="2978145664"/>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0" descr="logoseditables-01.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25" name="31 Rectángulo"/>
          <p:cNvSpPr/>
          <p:nvPr/>
        </p:nvSpPr>
        <p:spPr>
          <a:xfrm>
            <a:off x="412124" y="104106"/>
            <a:ext cx="10947042" cy="1107994"/>
          </a:xfrm>
          <a:prstGeom prst="rect">
            <a:avLst/>
          </a:prstGeom>
        </p:spPr>
        <p:txBody>
          <a:bodyPr wrap="square" lIns="121917" tIns="60959" rIns="121917" bIns="60959">
            <a:spAutoFit/>
          </a:bodyPr>
          <a:lstStyle/>
          <a:p>
            <a:pPr algn="ctr">
              <a:spcBef>
                <a:spcPct val="0"/>
              </a:spcBef>
            </a:pPr>
            <a:r>
              <a:rPr lang="en-US" altLang="es-ES" sz="3200" b="1" dirty="0" smtClean="0">
                <a:solidFill>
                  <a:srgbClr val="F56C05"/>
                </a:solidFill>
                <a:latin typeface="Century Gothic" pitchFamily="34" charset="0"/>
              </a:rPr>
              <a:t>PLANTAS VICEMINISTERIO DE TURISMO, FONTUR Y PROCOLOMBIA</a:t>
            </a:r>
            <a:endParaRPr lang="en-US" altLang="es-ES" sz="3200" b="1" dirty="0">
              <a:solidFill>
                <a:srgbClr val="F56C05"/>
              </a:solidFill>
              <a:latin typeface="Century Gothic"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472772354"/>
              </p:ext>
            </p:extLst>
          </p:nvPr>
        </p:nvGraphicFramePr>
        <p:xfrm>
          <a:off x="2908478" y="1212100"/>
          <a:ext cx="6132491" cy="5080759"/>
        </p:xfrm>
        <a:graphic>
          <a:graphicData uri="http://schemas.openxmlformats.org/drawingml/2006/table">
            <a:tbl>
              <a:tblPr/>
              <a:tblGrid>
                <a:gridCol w="1825248"/>
                <a:gridCol w="1509667"/>
                <a:gridCol w="1330555"/>
                <a:gridCol w="1467021"/>
              </a:tblGrid>
              <a:tr h="346244">
                <a:tc gridSpan="4">
                  <a:txBody>
                    <a:bodyPr/>
                    <a:lstStyle/>
                    <a:p>
                      <a:pPr algn="ctr" fontAlgn="ctr"/>
                      <a:r>
                        <a:rPr lang="es-CO" sz="1400" b="1" i="0" u="none" strike="noStrike" dirty="0">
                          <a:solidFill>
                            <a:srgbClr val="FFFFFF"/>
                          </a:solidFill>
                          <a:effectLst/>
                          <a:latin typeface="Arial "/>
                        </a:rPr>
                        <a:t>Viceministerio de Turismo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hMerge="1">
                  <a:txBody>
                    <a:bodyPr/>
                    <a:lstStyle/>
                    <a:p>
                      <a:endParaRPr lang="es-CO"/>
                    </a:p>
                  </a:txBody>
                  <a:tcPr/>
                </a:tc>
                <a:tc hMerge="1">
                  <a:txBody>
                    <a:bodyPr/>
                    <a:lstStyle/>
                    <a:p>
                      <a:endParaRPr lang="es-CO"/>
                    </a:p>
                  </a:txBody>
                  <a:tcPr/>
                </a:tc>
                <a:tc hMerge="1">
                  <a:txBody>
                    <a:bodyPr/>
                    <a:lstStyle/>
                    <a:p>
                      <a:endParaRPr lang="es-CO"/>
                    </a:p>
                  </a:txBody>
                  <a:tcPr/>
                </a:tc>
              </a:tr>
              <a:tr h="381000">
                <a:tc>
                  <a:txBody>
                    <a:bodyPr/>
                    <a:lstStyle/>
                    <a:p>
                      <a:pPr algn="l" fontAlgn="ctr"/>
                      <a:r>
                        <a:rPr lang="es-CO" sz="1400" b="1" i="0" u="none" strike="noStrike" dirty="0">
                          <a:solidFill>
                            <a:schemeClr val="bg1"/>
                          </a:solidFill>
                          <a:effectLst/>
                          <a:latin typeface="Arial "/>
                        </a:rPr>
                        <a:t>Concepto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6C05"/>
                    </a:solidFill>
                  </a:tcPr>
                </a:tc>
                <a:tc>
                  <a:txBody>
                    <a:bodyPr/>
                    <a:lstStyle/>
                    <a:p>
                      <a:pPr algn="l" fontAlgn="ctr"/>
                      <a:r>
                        <a:rPr lang="es-CO" sz="1400" b="1" i="0" u="none" strike="noStrike" dirty="0">
                          <a:solidFill>
                            <a:schemeClr val="bg1"/>
                          </a:solidFill>
                          <a:effectLst/>
                          <a:latin typeface="Arial "/>
                        </a:rPr>
                        <a:t>Costo Anual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6C05"/>
                    </a:solidFill>
                  </a:tcPr>
                </a:tc>
                <a:tc>
                  <a:txBody>
                    <a:bodyPr/>
                    <a:lstStyle/>
                    <a:p>
                      <a:pPr algn="l" fontAlgn="ctr"/>
                      <a:r>
                        <a:rPr lang="es-CO" sz="1400" b="1" i="0" u="none" strike="noStrike" dirty="0">
                          <a:solidFill>
                            <a:schemeClr val="bg1"/>
                          </a:solidFill>
                          <a:effectLst/>
                          <a:latin typeface="Arial "/>
                        </a:rPr>
                        <a:t>Número de funcionarios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6C05"/>
                    </a:solidFill>
                  </a:tcPr>
                </a:tc>
                <a:tc>
                  <a:txBody>
                    <a:bodyPr/>
                    <a:lstStyle/>
                    <a:p>
                      <a:pPr algn="l" fontAlgn="ctr"/>
                      <a:r>
                        <a:rPr lang="es-CO" sz="1400" b="1" i="0" u="none" strike="noStrike" dirty="0">
                          <a:solidFill>
                            <a:schemeClr val="bg1"/>
                          </a:solidFill>
                          <a:effectLst/>
                          <a:latin typeface="Arial "/>
                        </a:rPr>
                        <a:t>Costo per </a:t>
                      </a:r>
                      <a:r>
                        <a:rPr lang="es-CO" sz="1400" b="1" i="0" u="none" strike="noStrike" dirty="0" smtClean="0">
                          <a:solidFill>
                            <a:schemeClr val="bg1"/>
                          </a:solidFill>
                          <a:effectLst/>
                          <a:latin typeface="Arial "/>
                        </a:rPr>
                        <a:t>Cápita</a:t>
                      </a:r>
                      <a:endParaRPr lang="es-CO" sz="1400" b="1" i="0" u="none" strike="noStrike" dirty="0">
                        <a:solidFill>
                          <a:schemeClr val="bg1"/>
                        </a:solidFill>
                        <a:effectLst/>
                        <a:latin typeface="Arial "/>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56C05"/>
                    </a:solidFill>
                  </a:tcPr>
                </a:tc>
              </a:tr>
              <a:tr h="190500">
                <a:tc>
                  <a:txBody>
                    <a:bodyPr/>
                    <a:lstStyle/>
                    <a:p>
                      <a:pPr algn="l" fontAlgn="b"/>
                      <a:r>
                        <a:rPr lang="es-CO" sz="1400" b="0" i="0" u="none" strike="noStrike">
                          <a:solidFill>
                            <a:srgbClr val="000000"/>
                          </a:solidFill>
                          <a:effectLst/>
                          <a:latin typeface="Arial "/>
                        </a:rPr>
                        <a:t>Funcionarios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1.920.041.736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
                        </a:rPr>
                        <a:t>              48.001.043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s-CO" sz="1400" b="0" i="0" u="none" strike="noStrike">
                          <a:solidFill>
                            <a:srgbClr val="000000"/>
                          </a:solidFill>
                          <a:effectLst/>
                          <a:latin typeface="Arial "/>
                        </a:rPr>
                        <a:t>Contratistas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3.431.778.757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              49.735.924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s-CO" sz="1400" b="1" i="0" u="none" strike="noStrike">
                          <a:solidFill>
                            <a:srgbClr val="FFFFFF"/>
                          </a:solidFill>
                          <a:effectLst/>
                          <a:latin typeface="Arial "/>
                        </a:rPr>
                        <a:t>Totales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b"/>
                      <a:r>
                        <a:rPr lang="es-CO" sz="1400" b="1" i="0" u="none" strike="noStrike">
                          <a:solidFill>
                            <a:srgbClr val="FFFFFF"/>
                          </a:solidFill>
                          <a:effectLst/>
                          <a:latin typeface="Arial "/>
                        </a:rPr>
                        <a:t>         5.351.820.493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b"/>
                      <a:r>
                        <a:rPr lang="es-CO" sz="1400" b="1" i="0" u="none" strike="noStrike" dirty="0">
                          <a:solidFill>
                            <a:srgbClr val="FFFFFF"/>
                          </a:solidFill>
                          <a:effectLst/>
                          <a:latin typeface="Arial "/>
                        </a:rPr>
                        <a:t>109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c>
                  <a:txBody>
                    <a:bodyPr/>
                    <a:lstStyle/>
                    <a:p>
                      <a:pPr algn="ctr" fontAlgn="b"/>
                      <a:r>
                        <a:rPr lang="es-CO" sz="1400" b="1" i="0" u="none" strike="noStrike" dirty="0">
                          <a:solidFill>
                            <a:srgbClr val="FFFFFF"/>
                          </a:solidFill>
                          <a:effectLst/>
                          <a:latin typeface="Arial "/>
                        </a:rPr>
                        <a:t>              97.736.967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203764"/>
                    </a:solidFill>
                  </a:tcPr>
                </a:tc>
              </a:tr>
              <a:tr h="367155">
                <a:tc gridSpan="4">
                  <a:txBody>
                    <a:bodyPr/>
                    <a:lstStyle/>
                    <a:p>
                      <a:pPr algn="ctr" fontAlgn="ctr"/>
                      <a:r>
                        <a:rPr lang="es-CO" sz="1400" b="1" i="0" u="none" strike="noStrike" dirty="0">
                          <a:solidFill>
                            <a:srgbClr val="000000"/>
                          </a:solidFill>
                          <a:effectLst/>
                          <a:latin typeface="Arial "/>
                        </a:rPr>
                        <a:t>FONTUR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hMerge="1">
                  <a:txBody>
                    <a:bodyPr/>
                    <a:lstStyle/>
                    <a:p>
                      <a:endParaRPr lang="es-CO"/>
                    </a:p>
                  </a:txBody>
                  <a:tcPr/>
                </a:tc>
                <a:tc hMerge="1">
                  <a:txBody>
                    <a:bodyPr/>
                    <a:lstStyle/>
                    <a:p>
                      <a:endParaRPr lang="es-CO"/>
                    </a:p>
                  </a:txBody>
                  <a:tcPr/>
                </a:tc>
                <a:tc hMerge="1">
                  <a:txBody>
                    <a:bodyPr/>
                    <a:lstStyle/>
                    <a:p>
                      <a:endParaRPr lang="es-CO"/>
                    </a:p>
                  </a:txBody>
                  <a:tcPr/>
                </a:tc>
              </a:tr>
              <a:tr h="190500">
                <a:tc>
                  <a:txBody>
                    <a:bodyPr/>
                    <a:lstStyle/>
                    <a:p>
                      <a:pPr algn="l" fontAlgn="b"/>
                      <a:r>
                        <a:rPr lang="es-CO" sz="1400" b="0" i="0" u="none" strike="noStrike">
                          <a:solidFill>
                            <a:srgbClr val="000000"/>
                          </a:solidFill>
                          <a:effectLst/>
                          <a:latin typeface="Arial "/>
                        </a:rPr>
                        <a:t>Personal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7.993.250.016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
                        </a:rPr>
                        <a:t>              53.288.333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s-CO" sz="1400" b="1" i="0" u="none" strike="noStrike">
                          <a:solidFill>
                            <a:srgbClr val="000000"/>
                          </a:solidFill>
                          <a:effectLst/>
                          <a:latin typeface="Arial "/>
                        </a:rPr>
                        <a:t>Totales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s-CO" sz="1400" b="1" i="0" u="none" strike="noStrike">
                          <a:solidFill>
                            <a:srgbClr val="000000"/>
                          </a:solidFill>
                          <a:effectLst/>
                          <a:latin typeface="Arial "/>
                        </a:rPr>
                        <a:t>         7.993.250.016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s-CO" sz="1400" b="1" i="0" u="none" strike="noStrike" dirty="0">
                          <a:solidFill>
                            <a:srgbClr val="000000"/>
                          </a:solidFill>
                          <a:effectLst/>
                          <a:latin typeface="Arial "/>
                        </a:rPr>
                        <a:t>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c>
                  <a:txBody>
                    <a:bodyPr/>
                    <a:lstStyle/>
                    <a:p>
                      <a:pPr algn="ctr" fontAlgn="b"/>
                      <a:r>
                        <a:rPr lang="es-CO" sz="1400" b="1" i="0" u="none" strike="noStrike" dirty="0">
                          <a:solidFill>
                            <a:srgbClr val="000000"/>
                          </a:solidFill>
                          <a:effectLst/>
                          <a:latin typeface="Arial "/>
                        </a:rPr>
                        <a:t>              53.288.333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EA9DB"/>
                    </a:solidFill>
                  </a:tcPr>
                </a:tc>
              </a:tr>
              <a:tr h="441155">
                <a:tc gridSpan="4">
                  <a:txBody>
                    <a:bodyPr/>
                    <a:lstStyle/>
                    <a:p>
                      <a:pPr algn="ctr" fontAlgn="ctr"/>
                      <a:r>
                        <a:rPr lang="es-CO" sz="1400" b="1" i="0" u="none" strike="noStrike" dirty="0">
                          <a:solidFill>
                            <a:srgbClr val="000000"/>
                          </a:solidFill>
                          <a:effectLst/>
                          <a:latin typeface="Arial "/>
                        </a:rPr>
                        <a:t>Planta Turismo ProColombia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hMerge="1">
                  <a:txBody>
                    <a:bodyPr/>
                    <a:lstStyle/>
                    <a:p>
                      <a:endParaRPr lang="es-CO"/>
                    </a:p>
                  </a:txBody>
                  <a:tcPr/>
                </a:tc>
                <a:tc hMerge="1">
                  <a:txBody>
                    <a:bodyPr/>
                    <a:lstStyle/>
                    <a:p>
                      <a:endParaRPr lang="es-CO"/>
                    </a:p>
                  </a:txBody>
                  <a:tcPr/>
                </a:tc>
                <a:tc hMerge="1">
                  <a:txBody>
                    <a:bodyPr/>
                    <a:lstStyle/>
                    <a:p>
                      <a:endParaRPr lang="es-CO"/>
                    </a:p>
                  </a:txBody>
                  <a:tcPr/>
                </a:tc>
              </a:tr>
              <a:tr h="381000">
                <a:tc>
                  <a:txBody>
                    <a:bodyPr/>
                    <a:lstStyle/>
                    <a:p>
                      <a:pPr algn="l" fontAlgn="ctr"/>
                      <a:r>
                        <a:rPr lang="es-CO" sz="1400" b="0" i="0" u="none" strike="noStrike">
                          <a:solidFill>
                            <a:srgbClr val="000000"/>
                          </a:solidFill>
                          <a:effectLst/>
                          <a:latin typeface="Arial "/>
                        </a:rPr>
                        <a:t>Planta Turismo Colombia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3.116.796.000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89.051.314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1000">
                <a:tc>
                  <a:txBody>
                    <a:bodyPr/>
                    <a:lstStyle/>
                    <a:p>
                      <a:pPr algn="l" fontAlgn="ctr"/>
                      <a:r>
                        <a:rPr lang="es-CO" sz="1400" b="0" i="0" u="none" strike="noStrike">
                          <a:solidFill>
                            <a:srgbClr val="000000"/>
                          </a:solidFill>
                          <a:effectLst/>
                          <a:latin typeface="Arial "/>
                        </a:rPr>
                        <a:t>Planta Turismo Oficinas Comerciales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a:solidFill>
                            <a:srgbClr val="000000"/>
                          </a:solidFill>
                          <a:effectLst/>
                          <a:latin typeface="Arial "/>
                        </a:rPr>
                        <a:t>         3.143.750.300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400" b="0" i="0" u="none" strike="noStrike" dirty="0">
                          <a:solidFill>
                            <a:srgbClr val="000000"/>
                          </a:solidFill>
                          <a:effectLst/>
                          <a:latin typeface="Arial "/>
                        </a:rPr>
                        <a:t>           209.583.353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s-CO" sz="1400" b="1" i="0" u="none" strike="noStrike">
                          <a:solidFill>
                            <a:srgbClr val="000000"/>
                          </a:solidFill>
                          <a:effectLst/>
                          <a:latin typeface="Arial "/>
                        </a:rPr>
                        <a:t>Totales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s-CO" sz="1400" b="1" i="0" u="none" strike="noStrike">
                          <a:solidFill>
                            <a:srgbClr val="000000"/>
                          </a:solidFill>
                          <a:effectLst/>
                          <a:latin typeface="Arial "/>
                        </a:rPr>
                        <a:t>$ 6.260.546.300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s-CO" sz="1400" b="1" i="0" u="none" strike="noStrike" dirty="0">
                          <a:solidFill>
                            <a:srgbClr val="000000"/>
                          </a:solidFill>
                          <a:effectLst/>
                          <a:latin typeface="Arial "/>
                        </a:rPr>
                        <a: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s-CO" sz="1400" b="1" i="0" u="none" strike="noStrike" dirty="0">
                          <a:solidFill>
                            <a:srgbClr val="000000"/>
                          </a:solidFill>
                          <a:effectLst/>
                          <a:latin typeface="Arial "/>
                        </a:rPr>
                        <a:t>           298.634.668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r>
            </a:tbl>
          </a:graphicData>
        </a:graphic>
      </p:graphicFrame>
    </p:spTree>
    <p:extLst>
      <p:ext uri="{BB962C8B-B14F-4D97-AF65-F5344CB8AC3E}">
        <p14:creationId xmlns:p14="http://schemas.microsoft.com/office/powerpoint/2010/main" val="3719795573"/>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593991" y="2709517"/>
            <a:ext cx="4999703" cy="646331"/>
          </a:xfrm>
          <a:prstGeom prst="rect">
            <a:avLst/>
          </a:prstGeom>
          <a:noFill/>
        </p:spPr>
        <p:txBody>
          <a:bodyPr wrap="square" rtlCol="0">
            <a:spAutoFit/>
          </a:bodyPr>
          <a:lstStyle/>
          <a:p>
            <a:pPr algn="ctr">
              <a:spcBef>
                <a:spcPct val="0"/>
              </a:spcBef>
            </a:pPr>
            <a:r>
              <a:rPr lang="es-CO" sz="3600" b="1" dirty="0" smtClean="0">
                <a:solidFill>
                  <a:srgbClr val="F56C05"/>
                </a:solidFill>
                <a:latin typeface="Century Gothic" pitchFamily="34" charset="0"/>
              </a:rPr>
              <a:t>PRÓXIMOS </a:t>
            </a:r>
            <a:r>
              <a:rPr lang="es-CO" sz="3600" b="1" dirty="0">
                <a:solidFill>
                  <a:srgbClr val="F56C05"/>
                </a:solidFill>
                <a:latin typeface="Century Gothic" pitchFamily="34" charset="0"/>
              </a:rPr>
              <a:t>4 AÑOS</a:t>
            </a:r>
          </a:p>
        </p:txBody>
      </p:sp>
    </p:spTree>
    <p:extLst>
      <p:ext uri="{BB962C8B-B14F-4D97-AF65-F5344CB8AC3E}">
        <p14:creationId xmlns:p14="http://schemas.microsoft.com/office/powerpoint/2010/main" val="1655997428"/>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21 Rectángulo"/>
          <p:cNvSpPr/>
          <p:nvPr/>
        </p:nvSpPr>
        <p:spPr>
          <a:xfrm>
            <a:off x="0" y="2158827"/>
            <a:ext cx="12191999" cy="383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solidFill>
                <a:schemeClr val="bg1"/>
              </a:solidFill>
              <a:latin typeface="Century Gothic" pitchFamily="34" charset="0"/>
              <a:cs typeface="Times New Roman" pitchFamily="18" charset="0"/>
            </a:endParaRPr>
          </a:p>
          <a:p>
            <a:pPr algn="ctr"/>
            <a:r>
              <a:rPr lang="es-ES" b="1" dirty="0" smtClean="0">
                <a:solidFill>
                  <a:schemeClr val="bg1"/>
                </a:solidFill>
                <a:latin typeface="Century Gothic" pitchFamily="34" charset="0"/>
                <a:cs typeface="Times New Roman" pitchFamily="18" charset="0"/>
              </a:rPr>
              <a:t>UN MERCADO POR DESARROLLAR:</a:t>
            </a:r>
          </a:p>
          <a:p>
            <a:pPr algn="ctr"/>
            <a:endParaRPr lang="es-ES" dirty="0">
              <a:latin typeface="Century Gothic" pitchFamily="34" charset="0"/>
            </a:endParaRPr>
          </a:p>
        </p:txBody>
      </p:sp>
      <p:sp>
        <p:nvSpPr>
          <p:cNvPr id="2" name="Rectángulo 1"/>
          <p:cNvSpPr/>
          <p:nvPr/>
        </p:nvSpPr>
        <p:spPr>
          <a:xfrm>
            <a:off x="1696387" y="1108525"/>
            <a:ext cx="8776911" cy="830997"/>
          </a:xfrm>
          <a:prstGeom prst="rect">
            <a:avLst/>
          </a:prstGeom>
        </p:spPr>
        <p:txBody>
          <a:bodyPr wrap="square">
            <a:spAutoFit/>
          </a:bodyPr>
          <a:lstStyle/>
          <a:p>
            <a:pPr algn="ctr"/>
            <a:r>
              <a:rPr lang="es-ES" sz="1600" i="1" dirty="0">
                <a:solidFill>
                  <a:schemeClr val="tx1">
                    <a:lumMod val="75000"/>
                    <a:lumOff val="25000"/>
                  </a:schemeClr>
                </a:solidFill>
                <a:latin typeface="Arial" pitchFamily="34" charset="0"/>
                <a:ea typeface="Times New Roman" pitchFamily="18" charset="0"/>
                <a:cs typeface="Arial" pitchFamily="34" charset="0"/>
              </a:rPr>
              <a:t>Es un momento único para el desarrollo efectivo del turismo en Colombia y activar su capacidad en  generación de empleo, de divisas y lograr desarrollo sostenible en lo social, económico y ambiental</a:t>
            </a:r>
            <a:r>
              <a:rPr lang="es-ES" sz="1600" i="1" dirty="0" smtClean="0">
                <a:solidFill>
                  <a:schemeClr val="tx1">
                    <a:lumMod val="75000"/>
                    <a:lumOff val="25000"/>
                  </a:schemeClr>
                </a:solidFill>
                <a:latin typeface="Arial" pitchFamily="34" charset="0"/>
                <a:ea typeface="Times New Roman" pitchFamily="18" charset="0"/>
                <a:cs typeface="Arial" pitchFamily="34" charset="0"/>
              </a:rPr>
              <a:t>.</a:t>
            </a:r>
            <a:endParaRPr lang="es-ES" i="1" dirty="0">
              <a:solidFill>
                <a:schemeClr val="tx1">
                  <a:lumMod val="75000"/>
                  <a:lumOff val="25000"/>
                </a:schemeClr>
              </a:solidFill>
              <a:latin typeface="Arial" pitchFamily="34" charset="0"/>
              <a:ea typeface="Calibri" panose="020F0502020204030204" pitchFamily="34" charset="0"/>
              <a:cs typeface="Arial" pitchFamily="34" charset="0"/>
            </a:endParaRPr>
          </a:p>
        </p:txBody>
      </p:sp>
      <p:sp>
        <p:nvSpPr>
          <p:cNvPr id="4" name="Título 2"/>
          <p:cNvSpPr txBox="1">
            <a:spLocks/>
          </p:cNvSpPr>
          <p:nvPr/>
        </p:nvSpPr>
        <p:spPr>
          <a:xfrm>
            <a:off x="1516593" y="320725"/>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a:t>TURISMO:EL NUEVO PETRÓLEO</a:t>
            </a:r>
          </a:p>
        </p:txBody>
      </p:sp>
      <p:sp>
        <p:nvSpPr>
          <p:cNvPr id="6" name="5 Rectángulo"/>
          <p:cNvSpPr/>
          <p:nvPr/>
        </p:nvSpPr>
        <p:spPr>
          <a:xfrm>
            <a:off x="985027" y="3038932"/>
            <a:ext cx="2635643" cy="2554545"/>
          </a:xfrm>
          <a:prstGeom prst="rect">
            <a:avLst/>
          </a:prstGeom>
        </p:spPr>
        <p:txBody>
          <a:bodyPr wrap="square">
            <a:spAutoFit/>
          </a:bodyPr>
          <a:lstStyle/>
          <a:p>
            <a:pPr algn="ctr">
              <a:buClr>
                <a:schemeClr val="accent5">
                  <a:lumMod val="75000"/>
                </a:schemeClr>
              </a:buClr>
              <a:buSzPct val="150000"/>
            </a:pPr>
            <a:r>
              <a:rPr lang="es-ES" sz="2000" dirty="0">
                <a:solidFill>
                  <a:schemeClr val="tx1">
                    <a:lumMod val="75000"/>
                    <a:lumOff val="25000"/>
                  </a:schemeClr>
                </a:solidFill>
                <a:latin typeface="Arial" pitchFamily="34" charset="0"/>
                <a:cs typeface="Arial" pitchFamily="34" charset="0"/>
              </a:rPr>
              <a:t>El Turismo representa el </a:t>
            </a:r>
            <a:r>
              <a:rPr lang="es-ES" sz="2000" b="1" dirty="0">
                <a:solidFill>
                  <a:schemeClr val="accent1"/>
                </a:solidFill>
                <a:latin typeface="Arial" pitchFamily="34" charset="0"/>
                <a:cs typeface="Arial" pitchFamily="34" charset="0"/>
              </a:rPr>
              <a:t>3.8%</a:t>
            </a:r>
            <a:r>
              <a:rPr lang="es-ES" sz="2000" dirty="0">
                <a:solidFill>
                  <a:schemeClr val="accent1"/>
                </a:solidFill>
                <a:latin typeface="Arial" pitchFamily="34" charset="0"/>
                <a:cs typeface="Arial" pitchFamily="34" charset="0"/>
              </a:rPr>
              <a:t>*</a:t>
            </a:r>
            <a:r>
              <a:rPr lang="es-ES" sz="2000" b="1" dirty="0">
                <a:solidFill>
                  <a:schemeClr val="accent1"/>
                </a:solidFill>
                <a:latin typeface="Arial" pitchFamily="34" charset="0"/>
                <a:cs typeface="Arial" pitchFamily="34" charset="0"/>
              </a:rPr>
              <a:t> </a:t>
            </a:r>
            <a:r>
              <a:rPr lang="es-ES" sz="2000" dirty="0">
                <a:solidFill>
                  <a:schemeClr val="tx1">
                    <a:lumMod val="75000"/>
                    <a:lumOff val="25000"/>
                  </a:schemeClr>
                </a:solidFill>
                <a:latin typeface="Arial" pitchFamily="34" charset="0"/>
                <a:cs typeface="Arial" pitchFamily="34" charset="0"/>
              </a:rPr>
              <a:t>del PIB de Colombia Vs el </a:t>
            </a:r>
            <a:r>
              <a:rPr lang="es-ES" sz="2000" b="1" dirty="0">
                <a:solidFill>
                  <a:srgbClr val="F56C05"/>
                </a:solidFill>
                <a:latin typeface="Arial" pitchFamily="34" charset="0"/>
                <a:cs typeface="Arial" pitchFamily="34" charset="0"/>
              </a:rPr>
              <a:t>10%</a:t>
            </a:r>
            <a:r>
              <a:rPr lang="es-ES" sz="2000" dirty="0">
                <a:solidFill>
                  <a:srgbClr val="F56C05"/>
                </a:solidFill>
                <a:latin typeface="Arial" pitchFamily="34" charset="0"/>
                <a:cs typeface="Arial" pitchFamily="34" charset="0"/>
              </a:rPr>
              <a:t> </a:t>
            </a:r>
            <a:r>
              <a:rPr lang="es-ES" sz="2000" dirty="0">
                <a:solidFill>
                  <a:schemeClr val="tx1">
                    <a:lumMod val="75000"/>
                    <a:lumOff val="25000"/>
                  </a:schemeClr>
                </a:solidFill>
                <a:latin typeface="Arial" pitchFamily="34" charset="0"/>
                <a:cs typeface="Arial" pitchFamily="34" charset="0"/>
              </a:rPr>
              <a:t>del PIB en el mundo lo que evidencia su gran potencial de </a:t>
            </a:r>
            <a:r>
              <a:rPr lang="es-ES" sz="2000" dirty="0" smtClean="0">
                <a:solidFill>
                  <a:schemeClr val="tx1">
                    <a:lumMod val="75000"/>
                    <a:lumOff val="25000"/>
                  </a:schemeClr>
                </a:solidFill>
                <a:latin typeface="Arial" pitchFamily="34" charset="0"/>
                <a:cs typeface="Arial" pitchFamily="34" charset="0"/>
              </a:rPr>
              <a:t>desarrollo.</a:t>
            </a:r>
            <a:endParaRPr lang="es-ES" sz="2000" dirty="0">
              <a:solidFill>
                <a:schemeClr val="tx1">
                  <a:lumMod val="75000"/>
                  <a:lumOff val="25000"/>
                </a:schemeClr>
              </a:solidFill>
              <a:latin typeface="Arial" pitchFamily="34" charset="0"/>
              <a:cs typeface="Arial" pitchFamily="34" charset="0"/>
            </a:endParaRPr>
          </a:p>
        </p:txBody>
      </p:sp>
      <p:sp>
        <p:nvSpPr>
          <p:cNvPr id="15" name="14 Rectángulo"/>
          <p:cNvSpPr/>
          <p:nvPr/>
        </p:nvSpPr>
        <p:spPr>
          <a:xfrm>
            <a:off x="5239421" y="3500596"/>
            <a:ext cx="2028825" cy="1631216"/>
          </a:xfrm>
          <a:prstGeom prst="rect">
            <a:avLst/>
          </a:prstGeom>
        </p:spPr>
        <p:txBody>
          <a:bodyPr wrap="square">
            <a:spAutoFit/>
          </a:bodyPr>
          <a:lstStyle/>
          <a:p>
            <a:pPr algn="ctr">
              <a:buClr>
                <a:schemeClr val="accent5">
                  <a:lumMod val="75000"/>
                </a:schemeClr>
              </a:buClr>
              <a:buSzPct val="150000"/>
            </a:pPr>
            <a:r>
              <a:rPr lang="es-ES" sz="2000" dirty="0">
                <a:solidFill>
                  <a:schemeClr val="tx1">
                    <a:lumMod val="75000"/>
                    <a:lumOff val="25000"/>
                  </a:schemeClr>
                </a:solidFill>
                <a:latin typeface="Arial" pitchFamily="34" charset="0"/>
                <a:cs typeface="Arial" pitchFamily="34" charset="0"/>
              </a:rPr>
              <a:t>Recibimos menos del </a:t>
            </a:r>
            <a:r>
              <a:rPr lang="es-ES" sz="2000" b="1" dirty="0">
                <a:solidFill>
                  <a:srgbClr val="F56C05"/>
                </a:solidFill>
                <a:latin typeface="Arial" pitchFamily="34" charset="0"/>
                <a:cs typeface="Arial" pitchFamily="34" charset="0"/>
              </a:rPr>
              <a:t>0.4% </a:t>
            </a:r>
            <a:r>
              <a:rPr lang="es-ES" sz="2000" dirty="0">
                <a:solidFill>
                  <a:schemeClr val="tx1">
                    <a:lumMod val="75000"/>
                    <a:lumOff val="25000"/>
                  </a:schemeClr>
                </a:solidFill>
                <a:latin typeface="Arial" pitchFamily="34" charset="0"/>
                <a:cs typeface="Arial" pitchFamily="34" charset="0"/>
              </a:rPr>
              <a:t>del turismo internacional mundial. </a:t>
            </a:r>
          </a:p>
        </p:txBody>
      </p:sp>
      <p:sp>
        <p:nvSpPr>
          <p:cNvPr id="16" name="15 Rectángulo"/>
          <p:cNvSpPr/>
          <p:nvPr/>
        </p:nvSpPr>
        <p:spPr>
          <a:xfrm>
            <a:off x="8741281" y="3135179"/>
            <a:ext cx="2480554" cy="1631216"/>
          </a:xfrm>
          <a:prstGeom prst="rect">
            <a:avLst/>
          </a:prstGeom>
        </p:spPr>
        <p:txBody>
          <a:bodyPr wrap="square">
            <a:spAutoFit/>
          </a:bodyPr>
          <a:lstStyle/>
          <a:p>
            <a:pPr algn="ctr">
              <a:buClr>
                <a:schemeClr val="accent5">
                  <a:lumMod val="75000"/>
                </a:schemeClr>
              </a:buClr>
              <a:buSzPct val="150000"/>
            </a:pPr>
            <a:r>
              <a:rPr lang="es-ES" sz="2000" dirty="0">
                <a:solidFill>
                  <a:schemeClr val="tx1">
                    <a:lumMod val="75000"/>
                    <a:lumOff val="25000"/>
                  </a:schemeClr>
                </a:solidFill>
                <a:latin typeface="Arial" pitchFamily="34" charset="0"/>
                <a:cs typeface="Arial" pitchFamily="34" charset="0"/>
              </a:rPr>
              <a:t>El turismo no hace parte de canasta familiar de la gran mayoría de los Colombianos. </a:t>
            </a:r>
          </a:p>
        </p:txBody>
      </p:sp>
      <p:sp>
        <p:nvSpPr>
          <p:cNvPr id="3" name="2 Rectángulo"/>
          <p:cNvSpPr/>
          <p:nvPr/>
        </p:nvSpPr>
        <p:spPr>
          <a:xfrm>
            <a:off x="52204" y="6488910"/>
            <a:ext cx="3094117" cy="261610"/>
          </a:xfrm>
          <a:prstGeom prst="rect">
            <a:avLst/>
          </a:prstGeom>
        </p:spPr>
        <p:txBody>
          <a:bodyPr wrap="none">
            <a:spAutoFit/>
          </a:bodyPr>
          <a:lstStyle/>
          <a:p>
            <a:pPr algn="just"/>
            <a:r>
              <a:rPr lang="es-ES_tradnl" sz="1100" b="1" dirty="0">
                <a:solidFill>
                  <a:schemeClr val="accent5">
                    <a:lumMod val="50000"/>
                  </a:schemeClr>
                </a:solidFill>
                <a:latin typeface="Century Gothic" pitchFamily="34" charset="0"/>
                <a:ea typeface="Calibri" panose="020F0502020204030204" pitchFamily="34" charset="0"/>
                <a:cs typeface="Times New Roman" panose="02020603050405020304" pitchFamily="18" charset="0"/>
              </a:rPr>
              <a:t>*Fuente: DANE-PIB hotelería y restaurantes.</a:t>
            </a:r>
          </a:p>
        </p:txBody>
      </p:sp>
      <p:sp>
        <p:nvSpPr>
          <p:cNvPr id="23" name="22 Rectángulo"/>
          <p:cNvSpPr/>
          <p:nvPr/>
        </p:nvSpPr>
        <p:spPr>
          <a:xfrm>
            <a:off x="8863425" y="5100751"/>
            <a:ext cx="2302368" cy="1015663"/>
          </a:xfrm>
          <a:prstGeom prst="rect">
            <a:avLst/>
          </a:prstGeom>
        </p:spPr>
        <p:txBody>
          <a:bodyPr wrap="square">
            <a:spAutoFit/>
          </a:bodyPr>
          <a:lstStyle/>
          <a:p>
            <a:pPr algn="ctr">
              <a:buClr>
                <a:schemeClr val="accent5">
                  <a:lumMod val="75000"/>
                </a:schemeClr>
              </a:buClr>
              <a:buSzPct val="150000"/>
            </a:pPr>
            <a:r>
              <a:rPr lang="es-ES" sz="2000" dirty="0">
                <a:solidFill>
                  <a:schemeClr val="tx1">
                    <a:lumMod val="75000"/>
                    <a:lumOff val="25000"/>
                  </a:schemeClr>
                </a:solidFill>
                <a:latin typeface="Arial" pitchFamily="34" charset="0"/>
                <a:cs typeface="Arial" pitchFamily="34" charset="0"/>
              </a:rPr>
              <a:t>Solo el </a:t>
            </a:r>
            <a:r>
              <a:rPr lang="es-ES" sz="2000" b="1" dirty="0">
                <a:solidFill>
                  <a:srgbClr val="F56C05"/>
                </a:solidFill>
                <a:latin typeface="Arial" pitchFamily="34" charset="0"/>
                <a:cs typeface="Arial" pitchFamily="34" charset="0"/>
              </a:rPr>
              <a:t>12% </a:t>
            </a:r>
            <a:r>
              <a:rPr lang="es-ES" sz="2000" dirty="0">
                <a:solidFill>
                  <a:schemeClr val="tx1">
                    <a:lumMod val="75000"/>
                    <a:lumOff val="25000"/>
                  </a:schemeClr>
                </a:solidFill>
                <a:latin typeface="Arial" pitchFamily="34" charset="0"/>
                <a:cs typeface="Arial" pitchFamily="34" charset="0"/>
              </a:rPr>
              <a:t>de los colombianos hace turismo al año.</a:t>
            </a:r>
          </a:p>
        </p:txBody>
      </p:sp>
    </p:spTree>
    <p:extLst>
      <p:ext uri="{BB962C8B-B14F-4D97-AF65-F5344CB8AC3E}">
        <p14:creationId xmlns:p14="http://schemas.microsoft.com/office/powerpoint/2010/main" val="1539746194"/>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uadroTexto 24"/>
          <p:cNvSpPr txBox="1"/>
          <p:nvPr/>
        </p:nvSpPr>
        <p:spPr>
          <a:xfrm>
            <a:off x="1789712" y="1921635"/>
            <a:ext cx="8190482" cy="3785652"/>
          </a:xfrm>
          <a:prstGeom prst="rect">
            <a:avLst/>
          </a:prstGeom>
        </p:spPr>
        <p:txBody>
          <a:bodyPr wrap="square" numCol="2" spcCol="720000">
            <a:spAutoFit/>
          </a:bodyPr>
          <a:lstStyle>
            <a:defPPr>
              <a:defRPr lang="es-CO"/>
            </a:defPPr>
            <a:lvl1pPr marL="285750" indent="-285750" algn="just">
              <a:buClr>
                <a:schemeClr val="accent1"/>
              </a:buClr>
              <a:buSzPct val="150000"/>
              <a:buFont typeface="Wingdings" pitchFamily="2" charset="2"/>
              <a:buChar char="§"/>
              <a:defRPr sz="1600">
                <a:solidFill>
                  <a:schemeClr val="tx1">
                    <a:lumMod val="75000"/>
                    <a:lumOff val="25000"/>
                  </a:schemeClr>
                </a:solidFill>
                <a:latin typeface="Arial" pitchFamily="34" charset="0"/>
                <a:cs typeface="Arial" pitchFamily="34" charset="0"/>
              </a:defRPr>
            </a:lvl1pPr>
          </a:lstStyle>
          <a:p>
            <a:r>
              <a:rPr lang="es-ES" dirty="0"/>
              <a:t>Marcada estacionalidad del mercado nacional. No hay incentivos para hacer turismo en temporadas bajas. (No hay fácil acceso a crédito turístico, limitada gestión para el desarrollo del turismo social)  </a:t>
            </a:r>
          </a:p>
          <a:p>
            <a:endParaRPr lang="es-ES" dirty="0"/>
          </a:p>
          <a:p>
            <a:r>
              <a:rPr lang="es-ES" dirty="0"/>
              <a:t>Infraestructura turística deficiente en destinos y rutas</a:t>
            </a:r>
          </a:p>
          <a:p>
            <a:endParaRPr lang="es-ES" dirty="0"/>
          </a:p>
          <a:p>
            <a:r>
              <a:rPr lang="es-ES" dirty="0"/>
              <a:t>Ineficaz promoción nacional, sin paquetes diseñados que faciliten la toma de decisiones</a:t>
            </a:r>
          </a:p>
          <a:p>
            <a:endParaRPr lang="es-ES" dirty="0" smtClean="0"/>
          </a:p>
          <a:p>
            <a:endParaRPr lang="es-ES" dirty="0"/>
          </a:p>
          <a:p>
            <a:r>
              <a:rPr lang="es-ES" dirty="0"/>
              <a:t>Limitado  desarrollo de estrategias digitales, no tenemos capacidad de alcanzar al cliente potencial, ni de identificar mercados emergentes y nichos de alto gasto</a:t>
            </a:r>
          </a:p>
          <a:p>
            <a:endParaRPr lang="es-ES" dirty="0"/>
          </a:p>
          <a:p>
            <a:endParaRPr lang="es-ES" dirty="0"/>
          </a:p>
          <a:p>
            <a:endParaRPr lang="es-ES" dirty="0"/>
          </a:p>
          <a:p>
            <a:endParaRPr lang="es-ES" dirty="0"/>
          </a:p>
        </p:txBody>
      </p:sp>
      <p:sp>
        <p:nvSpPr>
          <p:cNvPr id="11" name="Título 2"/>
          <p:cNvSpPr txBox="1">
            <a:spLocks/>
          </p:cNvSpPr>
          <p:nvPr/>
        </p:nvSpPr>
        <p:spPr>
          <a:xfrm>
            <a:off x="1516593" y="199538"/>
            <a:ext cx="9151406" cy="77877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b="1" dirty="0">
                <a:solidFill>
                  <a:schemeClr val="bg1"/>
                </a:solidFill>
                <a:latin typeface="Calibri" panose="020F0502020204030204" pitchFamily="34" charset="0"/>
                <a:cs typeface="Calibri" panose="020F0502020204030204" pitchFamily="34" charset="0"/>
              </a:rPr>
              <a:t>TURISMO:EL NUEVO PETRÓLEO</a:t>
            </a:r>
          </a:p>
        </p:txBody>
      </p:sp>
      <p:sp>
        <p:nvSpPr>
          <p:cNvPr id="13" name="Título 2"/>
          <p:cNvSpPr txBox="1">
            <a:spLocks/>
          </p:cNvSpPr>
          <p:nvPr/>
        </p:nvSpPr>
        <p:spPr>
          <a:xfrm>
            <a:off x="1516593" y="320725"/>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a:t>TURISMO:EL NUEVO PETRÓLEO</a:t>
            </a:r>
          </a:p>
        </p:txBody>
      </p:sp>
      <p:sp>
        <p:nvSpPr>
          <p:cNvPr id="14" name="13 Rectángulo"/>
          <p:cNvSpPr/>
          <p:nvPr/>
        </p:nvSpPr>
        <p:spPr>
          <a:xfrm>
            <a:off x="1" y="1041899"/>
            <a:ext cx="12191999" cy="383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solidFill>
                <a:schemeClr val="bg1"/>
              </a:solidFill>
              <a:latin typeface="Century Gothic" pitchFamily="34" charset="0"/>
              <a:cs typeface="Times New Roman" pitchFamily="18" charset="0"/>
            </a:endParaRPr>
          </a:p>
          <a:p>
            <a:pPr algn="ctr"/>
            <a:r>
              <a:rPr lang="es-ES" b="1" dirty="0">
                <a:solidFill>
                  <a:schemeClr val="bg1"/>
                </a:solidFill>
                <a:latin typeface="Century Gothic" pitchFamily="34" charset="0"/>
                <a:cs typeface="Times New Roman" pitchFamily="18" charset="0"/>
              </a:rPr>
              <a:t>LIMITANTES AL DESARROLLO DEL TURISMO</a:t>
            </a:r>
          </a:p>
          <a:p>
            <a:pPr algn="ctr"/>
            <a:endParaRPr lang="es-ES" dirty="0">
              <a:latin typeface="Century Gothic" pitchFamily="34" charset="0"/>
            </a:endParaRPr>
          </a:p>
        </p:txBody>
      </p:sp>
    </p:spTree>
    <p:extLst>
      <p:ext uri="{BB962C8B-B14F-4D97-AF65-F5344CB8AC3E}">
        <p14:creationId xmlns:p14="http://schemas.microsoft.com/office/powerpoint/2010/main" val="1800690144"/>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uadroTexto 17"/>
          <p:cNvSpPr txBox="1"/>
          <p:nvPr/>
        </p:nvSpPr>
        <p:spPr>
          <a:xfrm>
            <a:off x="1649906" y="1976027"/>
            <a:ext cx="8848119" cy="3873931"/>
          </a:xfrm>
          <a:prstGeom prst="rect">
            <a:avLst/>
          </a:prstGeom>
        </p:spPr>
        <p:txBody>
          <a:bodyPr wrap="square" numCol="2" spcCol="720000">
            <a:spAutoFit/>
          </a:bodyPr>
          <a:lstStyle>
            <a:defPPr>
              <a:defRPr lang="es-MX"/>
            </a:defPPr>
            <a:lvl1pPr marL="285750" indent="-285750" algn="just">
              <a:buClr>
                <a:srgbClr val="495A69"/>
              </a:buClr>
              <a:buSzPct val="150000"/>
              <a:buFont typeface="Arial" pitchFamily="34" charset="0"/>
              <a:buChar char="•"/>
              <a:defRPr sz="1400">
                <a:solidFill>
                  <a:srgbClr val="495A69"/>
                </a:solidFill>
                <a:latin typeface="Georgia" pitchFamily="18" charset="0"/>
              </a:defRPr>
            </a:lvl1pPr>
          </a:lstStyle>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Ausencia política estructurada e integrada para atraer IED grandes cadenas hoteleras, aerolíneas, parques temáticos y de diversiones</a:t>
            </a:r>
          </a:p>
          <a:p>
            <a:pPr>
              <a:buClr>
                <a:schemeClr val="accent1"/>
              </a:buClr>
              <a:buFont typeface="Wingdings" pitchFamily="2" charset="2"/>
              <a:buChar char="§"/>
            </a:pPr>
            <a:endParaRPr lang="es-CO"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Exceso tramitología y dificultad para obtención de licencias y permisos, con participación de múltiples entidades nacionales y locales</a:t>
            </a:r>
          </a:p>
          <a:p>
            <a:pPr>
              <a:buClr>
                <a:schemeClr val="accent1"/>
              </a:buClr>
              <a:buFont typeface="Wingdings" pitchFamily="2" charset="2"/>
              <a:buChar char="§"/>
            </a:pPr>
            <a:endParaRPr lang="es-ES"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Regulación y facilidades  aeronáuticas limitan entrada de nuevos operadores aéreos o del incremento en la oferta en rutas con potencial</a:t>
            </a:r>
          </a:p>
          <a:p>
            <a:pPr>
              <a:buClr>
                <a:schemeClr val="accent1"/>
              </a:buClr>
              <a:buFont typeface="Wingdings" pitchFamily="2" charset="2"/>
              <a:buChar char="§"/>
            </a:pPr>
            <a:endParaRPr lang="es-ES"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Informalidad, gran cantidad de oferta para-hotelería. Nuevas plataformas no reguladas (</a:t>
            </a:r>
            <a:r>
              <a:rPr lang="es-ES" sz="1600" dirty="0" err="1" smtClean="0">
                <a:solidFill>
                  <a:schemeClr val="tx1">
                    <a:lumMod val="75000"/>
                    <a:lumOff val="25000"/>
                  </a:schemeClr>
                </a:solidFill>
                <a:latin typeface="Arial" pitchFamily="34" charset="0"/>
                <a:cs typeface="Arial" pitchFamily="34" charset="0"/>
              </a:rPr>
              <a:t>Airbnb</a:t>
            </a:r>
            <a:r>
              <a:rPr lang="es-ES" sz="1600" dirty="0">
                <a:solidFill>
                  <a:schemeClr val="tx1">
                    <a:lumMod val="75000"/>
                    <a:lumOff val="25000"/>
                  </a:schemeClr>
                </a:solidFill>
                <a:latin typeface="Arial" pitchFamily="34" charset="0"/>
                <a:cs typeface="Arial" pitchFamily="34" charset="0"/>
              </a:rPr>
              <a:t>)</a:t>
            </a:r>
            <a:endParaRPr lang="es-CO"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Falta de infraestructura de vías y servicios públicos</a:t>
            </a:r>
          </a:p>
          <a:p>
            <a:pPr>
              <a:buClr>
                <a:schemeClr val="accent1"/>
              </a:buClr>
              <a:buFont typeface="Wingdings" pitchFamily="2" charset="2"/>
              <a:buChar char="§"/>
            </a:pPr>
            <a:endParaRPr lang="es-CO"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Altos costos de impuestos y tasas (Impuestos departamentales) </a:t>
            </a:r>
            <a:endParaRPr lang="es-CO"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endParaRPr lang="es-ES"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Cambios en las reglas de juego para los inversionistas, no hay gran estabilidad jurídica</a:t>
            </a:r>
            <a:endParaRPr lang="es-CO"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endParaRPr lang="es-ES" sz="1600" dirty="0">
              <a:solidFill>
                <a:schemeClr val="tx1">
                  <a:lumMod val="75000"/>
                  <a:lumOff val="25000"/>
                </a:schemeClr>
              </a:solidFill>
              <a:latin typeface="Arial" pitchFamily="34" charset="0"/>
              <a:cs typeface="Arial" pitchFamily="34" charset="0"/>
            </a:endParaRPr>
          </a:p>
          <a:p>
            <a:pPr>
              <a:buClr>
                <a:schemeClr val="accent1"/>
              </a:buClr>
              <a:buFont typeface="Wingdings" pitchFamily="2" charset="2"/>
              <a:buChar char="§"/>
            </a:pPr>
            <a:r>
              <a:rPr lang="es-ES" sz="1600" dirty="0">
                <a:solidFill>
                  <a:schemeClr val="tx1">
                    <a:lumMod val="75000"/>
                    <a:lumOff val="25000"/>
                  </a:schemeClr>
                </a:solidFill>
                <a:latin typeface="Arial" pitchFamily="34" charset="0"/>
                <a:cs typeface="Arial" pitchFamily="34" charset="0"/>
              </a:rPr>
              <a:t>Falta capital humano especializado vinculado al turismo</a:t>
            </a:r>
            <a:endParaRPr lang="es-CO" sz="1600" dirty="0">
              <a:solidFill>
                <a:schemeClr val="tx1">
                  <a:lumMod val="75000"/>
                  <a:lumOff val="25000"/>
                </a:schemeClr>
              </a:solidFill>
              <a:latin typeface="Arial" pitchFamily="34" charset="0"/>
              <a:cs typeface="Arial" pitchFamily="34" charset="0"/>
            </a:endParaRPr>
          </a:p>
        </p:txBody>
      </p:sp>
      <p:sp>
        <p:nvSpPr>
          <p:cNvPr id="14" name="13 Rectángulo"/>
          <p:cNvSpPr/>
          <p:nvPr/>
        </p:nvSpPr>
        <p:spPr>
          <a:xfrm>
            <a:off x="1" y="1041899"/>
            <a:ext cx="12191999" cy="383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solidFill>
                <a:schemeClr val="bg1"/>
              </a:solidFill>
              <a:latin typeface="Century Gothic" pitchFamily="34" charset="0"/>
              <a:cs typeface="Times New Roman" pitchFamily="18" charset="0"/>
            </a:endParaRPr>
          </a:p>
          <a:p>
            <a:pPr algn="ctr"/>
            <a:r>
              <a:rPr lang="es-ES" b="1" dirty="0">
                <a:solidFill>
                  <a:schemeClr val="bg1"/>
                </a:solidFill>
                <a:latin typeface="Century Gothic" pitchFamily="34" charset="0"/>
                <a:cs typeface="Times New Roman" pitchFamily="18" charset="0"/>
              </a:rPr>
              <a:t>LIMITADA CAPACIDAD PARA LA ATRACCIÓN IED</a:t>
            </a:r>
          </a:p>
          <a:p>
            <a:pPr algn="ctr"/>
            <a:endParaRPr lang="es-ES" dirty="0">
              <a:latin typeface="Century Gothic" pitchFamily="34" charset="0"/>
            </a:endParaRPr>
          </a:p>
        </p:txBody>
      </p:sp>
      <p:sp>
        <p:nvSpPr>
          <p:cNvPr id="15" name="Título 2"/>
          <p:cNvSpPr txBox="1">
            <a:spLocks/>
          </p:cNvSpPr>
          <p:nvPr/>
        </p:nvSpPr>
        <p:spPr>
          <a:xfrm>
            <a:off x="1516593" y="320725"/>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a:t>TURISMO:EL NUEVO PETRÓLEO</a:t>
            </a:r>
          </a:p>
        </p:txBody>
      </p:sp>
    </p:spTree>
    <p:extLst>
      <p:ext uri="{BB962C8B-B14F-4D97-AF65-F5344CB8AC3E}">
        <p14:creationId xmlns:p14="http://schemas.microsoft.com/office/powerpoint/2010/main" val="628479617"/>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5" name="CuadroTexto 4"/>
          <p:cNvSpPr txBox="1"/>
          <p:nvPr/>
        </p:nvSpPr>
        <p:spPr>
          <a:xfrm>
            <a:off x="1115390" y="353786"/>
            <a:ext cx="9936051" cy="830997"/>
          </a:xfrm>
          <a:prstGeom prst="rect">
            <a:avLst/>
          </a:prstGeom>
          <a:noFill/>
        </p:spPr>
        <p:txBody>
          <a:bodyPr wrap="square" rtlCol="0">
            <a:spAutoFit/>
          </a:bodyPr>
          <a:lstStyle/>
          <a:p>
            <a:pPr algn="ctr"/>
            <a:r>
              <a:rPr lang="es-CO" sz="2400" b="1" dirty="0" smtClean="0">
                <a:solidFill>
                  <a:srgbClr val="F56C05"/>
                </a:solidFill>
                <a:latin typeface="Century Gothic" panose="020B0502020202020204" pitchFamily="34" charset="0"/>
              </a:rPr>
              <a:t>RECEPTIVO TOTAL DE VIAJEROS INTERNACIONALES 2012 -2017 </a:t>
            </a:r>
            <a:r>
              <a:rPr lang="es-CO" sz="2400" b="1" dirty="0" smtClean="0">
                <a:solidFill>
                  <a:schemeClr val="accent5">
                    <a:lumMod val="50000"/>
                  </a:schemeClr>
                </a:solidFill>
                <a:latin typeface="Century Gothic" panose="020B0502020202020204" pitchFamily="34" charset="0"/>
              </a:rPr>
              <a:t>(VISITANTES)</a:t>
            </a:r>
            <a:endParaRPr lang="es-CO" sz="2400" b="1" dirty="0">
              <a:solidFill>
                <a:schemeClr val="accent5">
                  <a:lumMod val="50000"/>
                </a:schemeClr>
              </a:solidFill>
              <a:latin typeface="Century Gothic" panose="020B0502020202020204" pitchFamily="34" charset="0"/>
            </a:endParaRPr>
          </a:p>
        </p:txBody>
      </p:sp>
      <p:graphicFrame>
        <p:nvGraphicFramePr>
          <p:cNvPr id="12" name="Gráfico 11"/>
          <p:cNvGraphicFramePr>
            <a:graphicFrameLocks/>
          </p:cNvGraphicFramePr>
          <p:nvPr>
            <p:extLst>
              <p:ext uri="{D42A27DB-BD31-4B8C-83A1-F6EECF244321}">
                <p14:modId xmlns:p14="http://schemas.microsoft.com/office/powerpoint/2010/main" val="597983221"/>
              </p:ext>
            </p:extLst>
          </p:nvPr>
        </p:nvGraphicFramePr>
        <p:xfrm>
          <a:off x="598779" y="1314060"/>
          <a:ext cx="10969272" cy="4403693"/>
        </p:xfrm>
        <a:graphic>
          <a:graphicData uri="http://schemas.openxmlformats.org/drawingml/2006/chart">
            <c:chart xmlns:c="http://schemas.openxmlformats.org/drawingml/2006/chart" xmlns:r="http://schemas.openxmlformats.org/officeDocument/2006/relationships" r:id="rId4"/>
          </a:graphicData>
        </a:graphic>
      </p:graphicFrame>
      <p:sp>
        <p:nvSpPr>
          <p:cNvPr id="7" name="CuadroTexto 5"/>
          <p:cNvSpPr txBox="1"/>
          <p:nvPr/>
        </p:nvSpPr>
        <p:spPr>
          <a:xfrm>
            <a:off x="130935" y="6324494"/>
            <a:ext cx="8461421" cy="276999"/>
          </a:xfrm>
          <a:prstGeom prst="rect">
            <a:avLst/>
          </a:prstGeom>
          <a:noFill/>
        </p:spPr>
        <p:txBody>
          <a:bodyPr wrap="square" rtlCol="0">
            <a:spAutoFit/>
          </a:bodyPr>
          <a:lstStyle/>
          <a:p>
            <a:r>
              <a:rPr lang="es-CO" sz="1200" b="1" dirty="0" smtClean="0">
                <a:solidFill>
                  <a:schemeClr val="accent5">
                    <a:lumMod val="50000"/>
                  </a:schemeClr>
                </a:solidFill>
                <a:latin typeface="Century Gothic" panose="020B0502020202020204" pitchFamily="34" charset="0"/>
              </a:rPr>
              <a:t>Fuente: Ministerio de Comercio, Industria y Turismo</a:t>
            </a:r>
            <a:endParaRPr lang="es-CO" sz="1200" b="1" dirty="0">
              <a:solidFill>
                <a:schemeClr val="accent5">
                  <a:lumMod val="50000"/>
                </a:schemeClr>
              </a:solidFill>
              <a:latin typeface="Century Gothic" panose="020B0502020202020204" pitchFamily="34" charset="0"/>
            </a:endParaRPr>
          </a:p>
        </p:txBody>
      </p:sp>
    </p:spTree>
    <p:extLst>
      <p:ext uri="{BB962C8B-B14F-4D97-AF65-F5344CB8AC3E}">
        <p14:creationId xmlns:p14="http://schemas.microsoft.com/office/powerpoint/2010/main" val="1094460987"/>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p:cNvSpPr txBox="1"/>
          <p:nvPr/>
        </p:nvSpPr>
        <p:spPr>
          <a:xfrm>
            <a:off x="2026674" y="2028015"/>
            <a:ext cx="8125761" cy="3539430"/>
          </a:xfrm>
          <a:prstGeom prst="rect">
            <a:avLst/>
          </a:prstGeom>
        </p:spPr>
        <p:txBody>
          <a:bodyPr wrap="square" numCol="2" spcCol="720000">
            <a:spAutoFit/>
          </a:bodyPr>
          <a:lstStyle>
            <a:defPPr>
              <a:defRPr lang="es-CO"/>
            </a:defPPr>
            <a:lvl1pPr marL="285750" indent="-285750" algn="just">
              <a:buClr>
                <a:schemeClr val="accent1"/>
              </a:buClr>
              <a:buSzPct val="150000"/>
              <a:buFont typeface="Wingdings" pitchFamily="2" charset="2"/>
              <a:buChar char="§"/>
              <a:defRPr sz="1600">
                <a:solidFill>
                  <a:schemeClr val="tx1">
                    <a:lumMod val="75000"/>
                    <a:lumOff val="25000"/>
                  </a:schemeClr>
                </a:solidFill>
                <a:latin typeface="Arial" pitchFamily="34" charset="0"/>
                <a:cs typeface="Arial" pitchFamily="34" charset="0"/>
              </a:defRPr>
            </a:lvl1pPr>
          </a:lstStyle>
          <a:p>
            <a:r>
              <a:rPr lang="es-ES" dirty="0"/>
              <a:t>Oferta informal de servicios que abiertamente no cumple con ninguna regulación Playa Blanca Barú. </a:t>
            </a:r>
          </a:p>
          <a:p>
            <a:endParaRPr lang="es-ES" dirty="0"/>
          </a:p>
          <a:p>
            <a:r>
              <a:rPr lang="es-ES" dirty="0"/>
              <a:t>Marcado deterioro de playas y condiciones generales de atractivos turísticos (Ejemplo: San Andrés, Barú, El Rodadero) </a:t>
            </a:r>
            <a:endParaRPr lang="es-ES" dirty="0" smtClean="0"/>
          </a:p>
          <a:p>
            <a:endParaRPr lang="es-ES" dirty="0"/>
          </a:p>
          <a:p>
            <a:endParaRPr lang="es-ES" dirty="0" smtClean="0"/>
          </a:p>
          <a:p>
            <a:endParaRPr lang="es-ES" dirty="0"/>
          </a:p>
          <a:p>
            <a:endParaRPr lang="es-ES" dirty="0"/>
          </a:p>
          <a:p>
            <a:endParaRPr lang="es-CO" dirty="0"/>
          </a:p>
          <a:p>
            <a:r>
              <a:rPr lang="es-ES" dirty="0"/>
              <a:t>Limitada implementación de herramientas tecnológicas disponibles para la industria</a:t>
            </a:r>
          </a:p>
          <a:p>
            <a:endParaRPr lang="es-ES" dirty="0"/>
          </a:p>
          <a:p>
            <a:r>
              <a:rPr lang="es-ES" dirty="0"/>
              <a:t>Insuficientes recursos económicos para el desarrollo de la industria</a:t>
            </a:r>
            <a:endParaRPr lang="es-CO" dirty="0"/>
          </a:p>
          <a:p>
            <a:endParaRPr lang="es-CO" dirty="0"/>
          </a:p>
        </p:txBody>
      </p:sp>
      <p:sp>
        <p:nvSpPr>
          <p:cNvPr id="12" name="11 Rectángulo"/>
          <p:cNvSpPr/>
          <p:nvPr/>
        </p:nvSpPr>
        <p:spPr>
          <a:xfrm>
            <a:off x="1" y="1041899"/>
            <a:ext cx="12191999" cy="383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solidFill>
                <a:schemeClr val="bg1"/>
              </a:solidFill>
              <a:latin typeface="Century Gothic" pitchFamily="34" charset="0"/>
              <a:cs typeface="Times New Roman" pitchFamily="18" charset="0"/>
            </a:endParaRPr>
          </a:p>
          <a:p>
            <a:pPr algn="ctr"/>
            <a:r>
              <a:rPr lang="es-ES" b="1" dirty="0">
                <a:solidFill>
                  <a:schemeClr val="bg1"/>
                </a:solidFill>
                <a:latin typeface="Century Gothic" pitchFamily="34" charset="0"/>
                <a:cs typeface="Times New Roman" pitchFamily="18" charset="0"/>
              </a:rPr>
              <a:t>ASPECTOS CRITICOS DE LA INDUSTRIA TURÍSTICA</a:t>
            </a:r>
          </a:p>
          <a:p>
            <a:pPr algn="ctr"/>
            <a:endParaRPr lang="es-ES" dirty="0">
              <a:latin typeface="Century Gothic" pitchFamily="34" charset="0"/>
            </a:endParaRPr>
          </a:p>
        </p:txBody>
      </p:sp>
      <p:sp>
        <p:nvSpPr>
          <p:cNvPr id="13" name="Título 2"/>
          <p:cNvSpPr txBox="1">
            <a:spLocks/>
          </p:cNvSpPr>
          <p:nvPr/>
        </p:nvSpPr>
        <p:spPr>
          <a:xfrm>
            <a:off x="1516593" y="320725"/>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a:t>TURISMO:EL NUEVO PETRÓLEO</a:t>
            </a:r>
          </a:p>
        </p:txBody>
      </p:sp>
    </p:spTree>
    <p:extLst>
      <p:ext uri="{BB962C8B-B14F-4D97-AF65-F5344CB8AC3E}">
        <p14:creationId xmlns:p14="http://schemas.microsoft.com/office/powerpoint/2010/main" val="388508948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uadroTexto 23"/>
          <p:cNvSpPr txBox="1"/>
          <p:nvPr/>
        </p:nvSpPr>
        <p:spPr>
          <a:xfrm>
            <a:off x="1929376" y="1766253"/>
            <a:ext cx="8153400" cy="4524315"/>
          </a:xfrm>
          <a:prstGeom prst="rect">
            <a:avLst/>
          </a:prstGeom>
        </p:spPr>
        <p:txBody>
          <a:bodyPr wrap="square" numCol="2" spcCol="720000">
            <a:spAutoFit/>
          </a:bodyPr>
          <a:lstStyle>
            <a:defPPr>
              <a:defRPr lang="es-CO"/>
            </a:defPPr>
            <a:lvl1pPr marL="285750" indent="-285750" algn="just">
              <a:buClr>
                <a:schemeClr val="accent1"/>
              </a:buClr>
              <a:buSzPct val="150000"/>
              <a:buFont typeface="Wingdings" pitchFamily="2" charset="2"/>
              <a:buChar char="§"/>
              <a:defRPr sz="1600">
                <a:solidFill>
                  <a:schemeClr val="tx1">
                    <a:lumMod val="75000"/>
                    <a:lumOff val="25000"/>
                  </a:schemeClr>
                </a:solidFill>
                <a:latin typeface="Arial" pitchFamily="34" charset="0"/>
                <a:cs typeface="Arial" pitchFamily="34" charset="0"/>
              </a:defRPr>
            </a:lvl1pPr>
          </a:lstStyle>
          <a:p>
            <a:r>
              <a:rPr lang="es-ES" dirty="0"/>
              <a:t>Ubicación geográfica privilegiada</a:t>
            </a:r>
          </a:p>
          <a:p>
            <a:endParaRPr lang="es-ES" dirty="0"/>
          </a:p>
          <a:p>
            <a:r>
              <a:rPr lang="es-ES" dirty="0"/>
              <a:t>Mejor imagen país (disminución de la violencia y de los actos terroristas)</a:t>
            </a:r>
          </a:p>
          <a:p>
            <a:endParaRPr lang="es-CO" dirty="0"/>
          </a:p>
          <a:p>
            <a:r>
              <a:rPr lang="es-ES" dirty="0"/>
              <a:t>Mejores condiciones de seguridad para desplazarse dentro del territorio nacional</a:t>
            </a:r>
          </a:p>
          <a:p>
            <a:endParaRPr lang="es-CO" dirty="0"/>
          </a:p>
          <a:p>
            <a:r>
              <a:rPr lang="es-CO" dirty="0"/>
              <a:t>Expansión de la clase media y nueva composición demografica: esta será la principal fuerza que impulse el aumento del flujo de viajeros</a:t>
            </a:r>
          </a:p>
          <a:p>
            <a:endParaRPr lang="es-CO" dirty="0"/>
          </a:p>
          <a:p>
            <a:r>
              <a:rPr lang="es-ES" dirty="0"/>
              <a:t>Mayor ingreso per cápita disponible para consumo en servicios turísticos </a:t>
            </a:r>
          </a:p>
          <a:p>
            <a:endParaRPr lang="es-CO" dirty="0"/>
          </a:p>
          <a:p>
            <a:r>
              <a:rPr lang="es-ES" dirty="0"/>
              <a:t>Nuevos hábitos de consumo y estilo de vida “mi sueño es viajar y conocer el mundo”</a:t>
            </a:r>
          </a:p>
          <a:p>
            <a:r>
              <a:rPr lang="es-ES" dirty="0"/>
              <a:t>Mayor oferta con opciones diferentes para hacer turismo a precios diferentes. Hoy hacer turismo no es un privilegio reservado a las familias con altos recursos</a:t>
            </a:r>
          </a:p>
          <a:p>
            <a:endParaRPr lang="es-CO" dirty="0"/>
          </a:p>
          <a:p>
            <a:r>
              <a:rPr lang="es-ES" dirty="0"/>
              <a:t>Mano de obra disponible con interés por aprender. Vocación de anfitriones</a:t>
            </a:r>
          </a:p>
          <a:p>
            <a:endParaRPr lang="es-CO" dirty="0"/>
          </a:p>
          <a:p>
            <a:r>
              <a:rPr lang="es-ES" dirty="0"/>
              <a:t>Ventajas Comparativas: Nuestra riqueza cultural, atractivos naturales, biodiversidad, diversidad gastronómica, etc.</a:t>
            </a:r>
          </a:p>
        </p:txBody>
      </p:sp>
      <p:sp>
        <p:nvSpPr>
          <p:cNvPr id="17" name="16 Rectángulo"/>
          <p:cNvSpPr/>
          <p:nvPr/>
        </p:nvSpPr>
        <p:spPr>
          <a:xfrm>
            <a:off x="1" y="1041899"/>
            <a:ext cx="12191999" cy="383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b="1" dirty="0" smtClean="0">
              <a:solidFill>
                <a:schemeClr val="bg1"/>
              </a:solidFill>
              <a:latin typeface="Century Gothic" pitchFamily="34" charset="0"/>
              <a:cs typeface="Times New Roman" pitchFamily="18" charset="0"/>
            </a:endParaRPr>
          </a:p>
          <a:p>
            <a:pPr algn="ctr"/>
            <a:r>
              <a:rPr lang="es-ES" b="1" dirty="0">
                <a:solidFill>
                  <a:schemeClr val="bg1"/>
                </a:solidFill>
                <a:latin typeface="Century Gothic" pitchFamily="34" charset="0"/>
                <a:cs typeface="Times New Roman" pitchFamily="18" charset="0"/>
              </a:rPr>
              <a:t>ASPECTOS QUE FAVORECEN NUESTRO DESARROLLO TURÍSTICO </a:t>
            </a:r>
          </a:p>
          <a:p>
            <a:pPr algn="ctr"/>
            <a:endParaRPr lang="es-ES" dirty="0">
              <a:latin typeface="Century Gothic" pitchFamily="34" charset="0"/>
            </a:endParaRPr>
          </a:p>
        </p:txBody>
      </p:sp>
      <p:sp>
        <p:nvSpPr>
          <p:cNvPr id="18" name="Título 2"/>
          <p:cNvSpPr txBox="1">
            <a:spLocks/>
          </p:cNvSpPr>
          <p:nvPr/>
        </p:nvSpPr>
        <p:spPr>
          <a:xfrm>
            <a:off x="1516593" y="320725"/>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a:t>TURISMO:EL NUEVO PETRÓLEO</a:t>
            </a:r>
          </a:p>
        </p:txBody>
      </p:sp>
    </p:spTree>
    <p:extLst>
      <p:ext uri="{BB962C8B-B14F-4D97-AF65-F5344CB8AC3E}">
        <p14:creationId xmlns:p14="http://schemas.microsoft.com/office/powerpoint/2010/main" val="1662261727"/>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4 Grupo"/>
          <p:cNvGrpSpPr/>
          <p:nvPr/>
        </p:nvGrpSpPr>
        <p:grpSpPr>
          <a:xfrm>
            <a:off x="1944706" y="1133379"/>
            <a:ext cx="826852" cy="593010"/>
            <a:chOff x="1108356" y="1699941"/>
            <a:chExt cx="826852" cy="593010"/>
          </a:xfrm>
        </p:grpSpPr>
        <p:sp>
          <p:nvSpPr>
            <p:cNvPr id="32" name="31 Elipse"/>
            <p:cNvSpPr/>
            <p:nvPr/>
          </p:nvSpPr>
          <p:spPr>
            <a:xfrm>
              <a:off x="1164036" y="1699941"/>
              <a:ext cx="593010" cy="59301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34" name="Título 2"/>
            <p:cNvSpPr txBox="1">
              <a:spLocks/>
            </p:cNvSpPr>
            <p:nvPr/>
          </p:nvSpPr>
          <p:spPr>
            <a:xfrm>
              <a:off x="1108356" y="1740615"/>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ourier New" pitchFamily="49" charset="0"/>
                </a:rPr>
                <a:t>1.</a:t>
              </a:r>
            </a:p>
          </p:txBody>
        </p:sp>
      </p:grpSp>
      <p:grpSp>
        <p:nvGrpSpPr>
          <p:cNvPr id="39" name="38 Grupo"/>
          <p:cNvGrpSpPr/>
          <p:nvPr/>
        </p:nvGrpSpPr>
        <p:grpSpPr>
          <a:xfrm>
            <a:off x="1944706" y="2882757"/>
            <a:ext cx="826852" cy="593010"/>
            <a:chOff x="1098628" y="1699941"/>
            <a:chExt cx="826852" cy="593010"/>
          </a:xfrm>
        </p:grpSpPr>
        <p:sp>
          <p:nvSpPr>
            <p:cNvPr id="40" name="39 Elipse"/>
            <p:cNvSpPr/>
            <p:nvPr/>
          </p:nvSpPr>
          <p:spPr>
            <a:xfrm>
              <a:off x="1164036" y="1699941"/>
              <a:ext cx="593010" cy="59301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41" name="Título 2"/>
            <p:cNvSpPr txBox="1">
              <a:spLocks/>
            </p:cNvSpPr>
            <p:nvPr/>
          </p:nvSpPr>
          <p:spPr>
            <a:xfrm>
              <a:off x="1098628" y="1740615"/>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alibri" panose="020F0502020204030204" pitchFamily="34" charset="0"/>
                </a:rPr>
                <a:t>3.</a:t>
              </a:r>
            </a:p>
          </p:txBody>
        </p:sp>
      </p:grpSp>
      <p:grpSp>
        <p:nvGrpSpPr>
          <p:cNvPr id="42" name="41 Grupo"/>
          <p:cNvGrpSpPr/>
          <p:nvPr/>
        </p:nvGrpSpPr>
        <p:grpSpPr>
          <a:xfrm>
            <a:off x="1900638" y="3812531"/>
            <a:ext cx="826852" cy="593010"/>
            <a:chOff x="1070958" y="1699941"/>
            <a:chExt cx="826852" cy="593010"/>
          </a:xfrm>
        </p:grpSpPr>
        <p:sp>
          <p:nvSpPr>
            <p:cNvPr id="43" name="42 Elipse"/>
            <p:cNvSpPr/>
            <p:nvPr/>
          </p:nvSpPr>
          <p:spPr>
            <a:xfrm>
              <a:off x="1164036" y="1699941"/>
              <a:ext cx="593010" cy="59301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44" name="Título 2"/>
            <p:cNvSpPr txBox="1">
              <a:spLocks/>
            </p:cNvSpPr>
            <p:nvPr/>
          </p:nvSpPr>
          <p:spPr>
            <a:xfrm>
              <a:off x="1070958" y="1753678"/>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ourier New" pitchFamily="49" charset="0"/>
                </a:rPr>
                <a:t>4.</a:t>
              </a:r>
            </a:p>
          </p:txBody>
        </p:sp>
      </p:grpSp>
      <p:grpSp>
        <p:nvGrpSpPr>
          <p:cNvPr id="55" name="54 Grupo"/>
          <p:cNvGrpSpPr/>
          <p:nvPr/>
        </p:nvGrpSpPr>
        <p:grpSpPr>
          <a:xfrm>
            <a:off x="1944706" y="2019085"/>
            <a:ext cx="826852" cy="593010"/>
            <a:chOff x="1095293" y="1699941"/>
            <a:chExt cx="826852" cy="593010"/>
          </a:xfrm>
        </p:grpSpPr>
        <p:sp>
          <p:nvSpPr>
            <p:cNvPr id="56" name="55 Elipse"/>
            <p:cNvSpPr/>
            <p:nvPr/>
          </p:nvSpPr>
          <p:spPr>
            <a:xfrm>
              <a:off x="1164036" y="1699941"/>
              <a:ext cx="593010" cy="59301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57" name="Título 2"/>
            <p:cNvSpPr txBox="1">
              <a:spLocks/>
            </p:cNvSpPr>
            <p:nvPr/>
          </p:nvSpPr>
          <p:spPr>
            <a:xfrm>
              <a:off x="1095293" y="1740615"/>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alibri" panose="020F0502020204030204" pitchFamily="34" charset="0"/>
                </a:rPr>
                <a:t>2.</a:t>
              </a:r>
            </a:p>
          </p:txBody>
        </p:sp>
      </p:grpSp>
      <p:grpSp>
        <p:nvGrpSpPr>
          <p:cNvPr id="58" name="57 Grupo"/>
          <p:cNvGrpSpPr/>
          <p:nvPr/>
        </p:nvGrpSpPr>
        <p:grpSpPr>
          <a:xfrm>
            <a:off x="1900638" y="4797390"/>
            <a:ext cx="826852" cy="593010"/>
            <a:chOff x="1080686" y="1699941"/>
            <a:chExt cx="826852" cy="593010"/>
          </a:xfrm>
        </p:grpSpPr>
        <p:sp>
          <p:nvSpPr>
            <p:cNvPr id="59" name="58 Elipse"/>
            <p:cNvSpPr/>
            <p:nvPr/>
          </p:nvSpPr>
          <p:spPr>
            <a:xfrm>
              <a:off x="1164036" y="1699941"/>
              <a:ext cx="593010" cy="593010"/>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60" name="Título 2"/>
            <p:cNvSpPr txBox="1">
              <a:spLocks/>
            </p:cNvSpPr>
            <p:nvPr/>
          </p:nvSpPr>
          <p:spPr>
            <a:xfrm>
              <a:off x="1080686" y="1753678"/>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alibri" panose="020F0502020204030204" pitchFamily="34" charset="0"/>
                </a:rPr>
                <a:t>5.</a:t>
              </a:r>
            </a:p>
          </p:txBody>
        </p:sp>
      </p:grpSp>
      <p:grpSp>
        <p:nvGrpSpPr>
          <p:cNvPr id="61" name="60 Grupo"/>
          <p:cNvGrpSpPr/>
          <p:nvPr/>
        </p:nvGrpSpPr>
        <p:grpSpPr>
          <a:xfrm>
            <a:off x="1911655" y="5705814"/>
            <a:ext cx="826852" cy="593010"/>
            <a:chOff x="1081975" y="1699941"/>
            <a:chExt cx="826852" cy="593010"/>
          </a:xfrm>
        </p:grpSpPr>
        <p:sp>
          <p:nvSpPr>
            <p:cNvPr id="62" name="61 Elipse"/>
            <p:cNvSpPr/>
            <p:nvPr/>
          </p:nvSpPr>
          <p:spPr>
            <a:xfrm>
              <a:off x="1164036" y="1699941"/>
              <a:ext cx="593010" cy="59301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400">
                <a:latin typeface="Century Gothic" pitchFamily="34" charset="0"/>
              </a:endParaRPr>
            </a:p>
          </p:txBody>
        </p:sp>
        <p:sp>
          <p:nvSpPr>
            <p:cNvPr id="63" name="Título 2"/>
            <p:cNvSpPr txBox="1">
              <a:spLocks/>
            </p:cNvSpPr>
            <p:nvPr/>
          </p:nvSpPr>
          <p:spPr>
            <a:xfrm>
              <a:off x="1081975" y="1753678"/>
              <a:ext cx="826852" cy="527631"/>
            </a:xfrm>
            <a:prstGeom prst="rect">
              <a:avLst/>
            </a:prstGeom>
            <a:ln>
              <a:noFill/>
            </a:ln>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CO" sz="3200" b="1" dirty="0">
                  <a:solidFill>
                    <a:schemeClr val="bg1"/>
                  </a:solidFill>
                  <a:latin typeface="Century Gothic" pitchFamily="34" charset="0"/>
                  <a:cs typeface="Calibri" panose="020F0502020204030204" pitchFamily="34" charset="0"/>
                </a:rPr>
                <a:t>6.</a:t>
              </a:r>
            </a:p>
          </p:txBody>
        </p:sp>
      </p:grpSp>
      <p:sp>
        <p:nvSpPr>
          <p:cNvPr id="6" name="5 Rectángulo"/>
          <p:cNvSpPr/>
          <p:nvPr/>
        </p:nvSpPr>
        <p:spPr>
          <a:xfrm>
            <a:off x="2648151" y="1198877"/>
            <a:ext cx="7641026" cy="523220"/>
          </a:xfrm>
          <a:prstGeom prst="rect">
            <a:avLst/>
          </a:prstGeom>
        </p:spPr>
        <p:txBody>
          <a:bodyPr wrap="square">
            <a:spAutoFit/>
          </a:bodyPr>
          <a:lstStyle/>
          <a:p>
            <a:pPr>
              <a:buClr>
                <a:schemeClr val="accent2"/>
              </a:buClr>
            </a:pPr>
            <a:r>
              <a:rPr lang="es-ES_tradnl" sz="1400" b="1" dirty="0">
                <a:solidFill>
                  <a:schemeClr val="tx1">
                    <a:lumMod val="75000"/>
                    <a:lumOff val="25000"/>
                  </a:schemeClr>
                </a:solidFill>
                <a:latin typeface="Arial" pitchFamily="34" charset="0"/>
                <a:cs typeface="Arial" pitchFamily="34" charset="0"/>
              </a:rPr>
              <a:t>Gestión Integral de destinos: </a:t>
            </a:r>
            <a:r>
              <a:rPr lang="es-ES_tradnl" sz="1400" dirty="0">
                <a:solidFill>
                  <a:schemeClr val="tx1">
                    <a:lumMod val="75000"/>
                    <a:lumOff val="25000"/>
                  </a:schemeClr>
                </a:solidFill>
                <a:latin typeface="Arial" pitchFamily="34" charset="0"/>
                <a:cs typeface="Arial" pitchFamily="34" charset="0"/>
              </a:rPr>
              <a:t>Visión a largo plazo, ordenamiento territorial, seguridad turística, gestión de los recursos del turismo y turismo responsable.</a:t>
            </a:r>
          </a:p>
        </p:txBody>
      </p:sp>
      <p:sp>
        <p:nvSpPr>
          <p:cNvPr id="65" name="64 Rectángulo"/>
          <p:cNvSpPr/>
          <p:nvPr/>
        </p:nvSpPr>
        <p:spPr>
          <a:xfrm>
            <a:off x="2648151" y="2989000"/>
            <a:ext cx="7327518" cy="523220"/>
          </a:xfrm>
          <a:prstGeom prst="rect">
            <a:avLst/>
          </a:prstGeom>
        </p:spPr>
        <p:txBody>
          <a:bodyPr wrap="square">
            <a:spAutoFit/>
          </a:bodyPr>
          <a:lstStyle/>
          <a:p>
            <a:pPr algn="just">
              <a:buClr>
                <a:schemeClr val="accent2"/>
              </a:buClr>
            </a:pPr>
            <a:r>
              <a:rPr lang="es-ES_tradnl" sz="1300" b="1" dirty="0">
                <a:solidFill>
                  <a:schemeClr val="tx1">
                    <a:lumMod val="75000"/>
                    <a:lumOff val="25000"/>
                  </a:schemeClr>
                </a:solidFill>
                <a:latin typeface="Arial" pitchFamily="34" charset="0"/>
                <a:cs typeface="Arial" pitchFamily="34" charset="0"/>
              </a:rPr>
              <a:t>Educación con altos estándares internacionales: </a:t>
            </a:r>
            <a:r>
              <a:rPr lang="es-ES_tradnl" sz="1400" dirty="0">
                <a:solidFill>
                  <a:schemeClr val="tx1">
                    <a:lumMod val="75000"/>
                    <a:lumOff val="25000"/>
                  </a:schemeClr>
                </a:solidFill>
                <a:latin typeface="Arial" pitchFamily="34" charset="0"/>
                <a:cs typeface="Arial" pitchFamily="34" charset="0"/>
              </a:rPr>
              <a:t>Acreditaciones de alta calidad, </a:t>
            </a:r>
            <a:r>
              <a:rPr lang="es-ES_tradnl" sz="1400" dirty="0" err="1">
                <a:solidFill>
                  <a:schemeClr val="tx1">
                    <a:lumMod val="75000"/>
                    <a:lumOff val="25000"/>
                  </a:schemeClr>
                </a:solidFill>
                <a:latin typeface="Arial" pitchFamily="34" charset="0"/>
                <a:cs typeface="Arial" pitchFamily="34" charset="0"/>
              </a:rPr>
              <a:t>guianza</a:t>
            </a:r>
            <a:r>
              <a:rPr lang="es-ES_tradnl" sz="1400" dirty="0">
                <a:solidFill>
                  <a:schemeClr val="tx1">
                    <a:lumMod val="75000"/>
                    <a:lumOff val="25000"/>
                  </a:schemeClr>
                </a:solidFill>
                <a:latin typeface="Arial" pitchFamily="34" charset="0"/>
                <a:cs typeface="Arial" pitchFamily="34" charset="0"/>
              </a:rPr>
              <a:t>, cultura turística, bilingüismo y atracción del talento.</a:t>
            </a:r>
          </a:p>
        </p:txBody>
      </p:sp>
      <p:sp>
        <p:nvSpPr>
          <p:cNvPr id="66" name="65 Rectángulo"/>
          <p:cNvSpPr/>
          <p:nvPr/>
        </p:nvSpPr>
        <p:spPr>
          <a:xfrm>
            <a:off x="2648151" y="3911080"/>
            <a:ext cx="7327518" cy="523220"/>
          </a:xfrm>
          <a:prstGeom prst="rect">
            <a:avLst/>
          </a:prstGeom>
        </p:spPr>
        <p:txBody>
          <a:bodyPr wrap="square">
            <a:spAutoFit/>
          </a:bodyPr>
          <a:lstStyle/>
          <a:p>
            <a:pPr algn="just">
              <a:buClr>
                <a:schemeClr val="accent2"/>
              </a:buClr>
            </a:pPr>
            <a:r>
              <a:rPr lang="es-ES_tradnl" sz="1400" b="1" dirty="0">
                <a:solidFill>
                  <a:schemeClr val="tx1">
                    <a:lumMod val="75000"/>
                    <a:lumOff val="25000"/>
                  </a:schemeClr>
                </a:solidFill>
                <a:latin typeface="Arial" pitchFamily="34" charset="0"/>
                <a:cs typeface="Arial" pitchFamily="34" charset="0"/>
              </a:rPr>
              <a:t>Emprendimiento y productividad: </a:t>
            </a:r>
            <a:r>
              <a:rPr lang="es-ES_tradnl" sz="1400" dirty="0">
                <a:solidFill>
                  <a:schemeClr val="tx1">
                    <a:lumMod val="75000"/>
                    <a:lumOff val="25000"/>
                  </a:schemeClr>
                </a:solidFill>
                <a:latin typeface="Arial" pitchFamily="34" charset="0"/>
                <a:cs typeface="Arial" pitchFamily="34" charset="0"/>
              </a:rPr>
              <a:t>Competitividad, oferta turística formal y legal, formalización laboral, aumentar la calidad turística, innovación y desarrollo empresarial.</a:t>
            </a:r>
            <a:endParaRPr lang="es-ES" sz="1400" b="1" dirty="0">
              <a:solidFill>
                <a:schemeClr val="tx1">
                  <a:lumMod val="75000"/>
                  <a:lumOff val="25000"/>
                </a:schemeClr>
              </a:solidFill>
              <a:latin typeface="Arial" pitchFamily="34" charset="0"/>
              <a:cs typeface="Arial" pitchFamily="34" charset="0"/>
            </a:endParaRPr>
          </a:p>
        </p:txBody>
      </p:sp>
      <p:sp>
        <p:nvSpPr>
          <p:cNvPr id="67" name="66 Rectángulo"/>
          <p:cNvSpPr/>
          <p:nvPr/>
        </p:nvSpPr>
        <p:spPr>
          <a:xfrm>
            <a:off x="2648151" y="2117634"/>
            <a:ext cx="7445083" cy="523220"/>
          </a:xfrm>
          <a:prstGeom prst="rect">
            <a:avLst/>
          </a:prstGeom>
        </p:spPr>
        <p:txBody>
          <a:bodyPr wrap="square">
            <a:spAutoFit/>
          </a:bodyPr>
          <a:lstStyle/>
          <a:p>
            <a:pPr>
              <a:buClr>
                <a:schemeClr val="accent2"/>
              </a:buClr>
            </a:pPr>
            <a:r>
              <a:rPr lang="es-ES_tradnl" sz="1400" b="1" dirty="0">
                <a:solidFill>
                  <a:schemeClr val="tx1">
                    <a:lumMod val="75000"/>
                    <a:lumOff val="25000"/>
                  </a:schemeClr>
                </a:solidFill>
                <a:latin typeface="Arial" pitchFamily="34" charset="0"/>
                <a:cs typeface="Arial" pitchFamily="34" charset="0"/>
              </a:rPr>
              <a:t>Mejor infraestructura y conectividad: </a:t>
            </a:r>
            <a:r>
              <a:rPr lang="es-ES_tradnl" sz="1400" dirty="0">
                <a:solidFill>
                  <a:schemeClr val="tx1">
                    <a:lumMod val="75000"/>
                    <a:lumOff val="25000"/>
                  </a:schemeClr>
                </a:solidFill>
                <a:latin typeface="Arial" pitchFamily="34" charset="0"/>
                <a:cs typeface="Arial" pitchFamily="34" charset="0"/>
              </a:rPr>
              <a:t>Hotelería y parques temáticos de talla mundial, IED, política de cielos abiertos, APP, conectividad, entre otros.</a:t>
            </a:r>
            <a:endParaRPr lang="es-ES_tradnl" sz="1400" b="1" dirty="0">
              <a:solidFill>
                <a:schemeClr val="tx1">
                  <a:lumMod val="75000"/>
                  <a:lumOff val="25000"/>
                </a:schemeClr>
              </a:solidFill>
              <a:latin typeface="Arial" pitchFamily="34" charset="0"/>
              <a:cs typeface="Arial" pitchFamily="34" charset="0"/>
            </a:endParaRPr>
          </a:p>
        </p:txBody>
      </p:sp>
      <p:sp>
        <p:nvSpPr>
          <p:cNvPr id="68" name="67 Rectángulo"/>
          <p:cNvSpPr/>
          <p:nvPr/>
        </p:nvSpPr>
        <p:spPr>
          <a:xfrm>
            <a:off x="2648151" y="4895939"/>
            <a:ext cx="7641026" cy="523220"/>
          </a:xfrm>
          <a:prstGeom prst="rect">
            <a:avLst/>
          </a:prstGeom>
        </p:spPr>
        <p:txBody>
          <a:bodyPr wrap="square">
            <a:spAutoFit/>
          </a:bodyPr>
          <a:lstStyle/>
          <a:p>
            <a:pPr>
              <a:buClr>
                <a:schemeClr val="accent2"/>
              </a:buClr>
            </a:pPr>
            <a:r>
              <a:rPr lang="es-ES_tradnl" sz="1400" b="1" dirty="0">
                <a:solidFill>
                  <a:schemeClr val="tx1">
                    <a:lumMod val="75000"/>
                    <a:lumOff val="25000"/>
                  </a:schemeClr>
                </a:solidFill>
                <a:latin typeface="Arial" pitchFamily="34" charset="0"/>
                <a:cs typeface="Arial" pitchFamily="34" charset="0"/>
              </a:rPr>
              <a:t>Información y promoción efectiva: </a:t>
            </a:r>
            <a:r>
              <a:rPr lang="es-ES_tradnl" sz="1400" dirty="0">
                <a:solidFill>
                  <a:schemeClr val="tx1">
                    <a:lumMod val="75000"/>
                    <a:lumOff val="25000"/>
                  </a:schemeClr>
                </a:solidFill>
                <a:latin typeface="Arial" pitchFamily="34" charset="0"/>
                <a:cs typeface="Arial" pitchFamily="34" charset="0"/>
              </a:rPr>
              <a:t>Oferta empaquetada, mercadeo y promoción, inteligencia de mercados e información estadística adecuada del turismo.</a:t>
            </a:r>
            <a:endParaRPr lang="es-ES" sz="1400" b="1" dirty="0">
              <a:solidFill>
                <a:schemeClr val="tx1">
                  <a:lumMod val="75000"/>
                  <a:lumOff val="25000"/>
                </a:schemeClr>
              </a:solidFill>
              <a:latin typeface="Arial" pitchFamily="34" charset="0"/>
              <a:cs typeface="Arial" pitchFamily="34" charset="0"/>
            </a:endParaRPr>
          </a:p>
        </p:txBody>
      </p:sp>
      <p:sp>
        <p:nvSpPr>
          <p:cNvPr id="69" name="68 Rectángulo"/>
          <p:cNvSpPr/>
          <p:nvPr/>
        </p:nvSpPr>
        <p:spPr>
          <a:xfrm>
            <a:off x="2648151" y="5804363"/>
            <a:ext cx="7327518" cy="523220"/>
          </a:xfrm>
          <a:prstGeom prst="rect">
            <a:avLst/>
          </a:prstGeom>
        </p:spPr>
        <p:txBody>
          <a:bodyPr wrap="square">
            <a:spAutoFit/>
          </a:bodyPr>
          <a:lstStyle/>
          <a:p>
            <a:pPr algn="just">
              <a:buClr>
                <a:schemeClr val="accent2"/>
              </a:buClr>
            </a:pPr>
            <a:r>
              <a:rPr lang="es-ES_tradnl" sz="1400" b="1" dirty="0">
                <a:solidFill>
                  <a:schemeClr val="tx1">
                    <a:lumMod val="75000"/>
                    <a:lumOff val="25000"/>
                  </a:schemeClr>
                </a:solidFill>
                <a:latin typeface="Arial" pitchFamily="34" charset="0"/>
                <a:cs typeface="Arial" pitchFamily="34" charset="0"/>
              </a:rPr>
              <a:t>Impulso al turismo doméstico:  </a:t>
            </a:r>
            <a:r>
              <a:rPr lang="es-ES_tradnl" sz="1400" dirty="0">
                <a:solidFill>
                  <a:schemeClr val="tx1">
                    <a:lumMod val="75000"/>
                    <a:lumOff val="25000"/>
                  </a:schemeClr>
                </a:solidFill>
                <a:latin typeface="Arial" pitchFamily="34" charset="0"/>
                <a:cs typeface="Arial" pitchFamily="34" charset="0"/>
              </a:rPr>
              <a:t>Turismo social incluyente, turismo comunitario, turismo en nuevas regiones, promover destinos en temporadas bajas.</a:t>
            </a:r>
          </a:p>
        </p:txBody>
      </p:sp>
      <p:sp>
        <p:nvSpPr>
          <p:cNvPr id="29" name="Título 2"/>
          <p:cNvSpPr txBox="1">
            <a:spLocks/>
          </p:cNvSpPr>
          <p:nvPr/>
        </p:nvSpPr>
        <p:spPr>
          <a:xfrm>
            <a:off x="1516593" y="265640"/>
            <a:ext cx="9151406" cy="677106"/>
          </a:xfrm>
          <a:prstGeom prst="rect">
            <a:avLst/>
          </a:prstGeom>
        </p:spPr>
        <p:txBody>
          <a:bodyPr wrap="square" lIns="121917" tIns="60959" rIns="121917" bIns="60959">
            <a:spAutoFit/>
          </a:bodyPr>
          <a:lstStyle>
            <a:defPPr>
              <a:defRPr lang="es-CO"/>
            </a:defPPr>
            <a:lvl1pPr algn="ctr">
              <a:spcBef>
                <a:spcPct val="0"/>
              </a:spcBef>
              <a:defRPr sz="3200" b="1">
                <a:solidFill>
                  <a:srgbClr val="F56C05"/>
                </a:solidFill>
                <a:latin typeface="Century Gothic" pitchFamily="34" charset="0"/>
              </a:defRPr>
            </a:lvl1pPr>
          </a:lstStyle>
          <a:p>
            <a:r>
              <a:rPr lang="es-CO" sz="3600" dirty="0" smtClean="0"/>
              <a:t>PLAN SECTORIAL DE TURISMO 2018-2022</a:t>
            </a:r>
            <a:endParaRPr lang="es-CO" sz="3600" dirty="0"/>
          </a:p>
        </p:txBody>
      </p:sp>
    </p:spTree>
    <p:extLst>
      <p:ext uri="{BB962C8B-B14F-4D97-AF65-F5344CB8AC3E}">
        <p14:creationId xmlns:p14="http://schemas.microsoft.com/office/powerpoint/2010/main" val="732379756"/>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724413" y="6209868"/>
            <a:ext cx="3626290" cy="776922"/>
          </a:xfrm>
          <a:prstGeom prst="rect">
            <a:avLst/>
          </a:prstGeom>
        </p:spPr>
      </p:pic>
      <p:sp>
        <p:nvSpPr>
          <p:cNvPr id="3" name="CuadroTexto 2"/>
          <p:cNvSpPr txBox="1"/>
          <p:nvPr/>
        </p:nvSpPr>
        <p:spPr>
          <a:xfrm>
            <a:off x="1358490" y="0"/>
            <a:ext cx="9088915" cy="7048083"/>
          </a:xfrm>
          <a:prstGeom prst="rect">
            <a:avLst/>
          </a:prstGeom>
          <a:noFill/>
        </p:spPr>
        <p:txBody>
          <a:bodyPr wrap="square" rtlCol="0">
            <a:spAutoFit/>
          </a:bodyPr>
          <a:lstStyle/>
          <a:p>
            <a:pPr algn="ctr"/>
            <a:r>
              <a:rPr lang="es-CO" sz="3600" b="1" dirty="0">
                <a:solidFill>
                  <a:srgbClr val="F56C05"/>
                </a:solidFill>
                <a:latin typeface="Century Gothic" pitchFamily="34" charset="0"/>
              </a:rPr>
              <a:t>LEY DE FINANCIAMIENTO</a:t>
            </a:r>
            <a:r>
              <a:rPr lang="es-CO" sz="2000" b="1" dirty="0" smtClean="0">
                <a:solidFill>
                  <a:srgbClr val="F56C05"/>
                </a:solidFill>
                <a:latin typeface="Century Gothic" pitchFamily="34" charset="0"/>
                <a:cs typeface="Arial" pitchFamily="34" charset="0"/>
              </a:rPr>
              <a:t>.</a:t>
            </a:r>
            <a:endParaRPr lang="es-CO" sz="2000" b="1" dirty="0" smtClean="0">
              <a:solidFill>
                <a:srgbClr val="F56C05"/>
              </a:solidFill>
              <a:latin typeface="Century Gothic" pitchFamily="34" charset="0"/>
              <a:cs typeface="Arial" pitchFamily="34" charset="0"/>
            </a:endParaRPr>
          </a:p>
          <a:p>
            <a:pPr algn="just"/>
            <a:endParaRPr lang="es-CO" sz="1600" dirty="0" smtClean="0">
              <a:solidFill>
                <a:srgbClr val="F56C05"/>
              </a:solidFill>
              <a:latin typeface="Century Gothic" pitchFamily="34" charset="0"/>
              <a:cs typeface="Arial" pitchFamily="34" charset="0"/>
            </a:endParaRPr>
          </a:p>
          <a:p>
            <a:pPr marL="285750" indent="-285750" algn="just">
              <a:buClr>
                <a:schemeClr val="accent1"/>
              </a:buClr>
              <a:buSzPct val="150000"/>
              <a:buFont typeface="Wingdings" pitchFamily="2" charset="2"/>
              <a:buChar char="§"/>
            </a:pPr>
            <a:r>
              <a:rPr lang="es-ES" sz="1600" dirty="0">
                <a:solidFill>
                  <a:schemeClr val="tx1">
                    <a:lumMod val="75000"/>
                    <a:lumOff val="25000"/>
                  </a:schemeClr>
                </a:solidFill>
                <a:latin typeface="Arial" pitchFamily="34" charset="0"/>
                <a:cs typeface="Arial" pitchFamily="34" charset="0"/>
              </a:rPr>
              <a:t>EXCLUSION DE IVA AL SERVICIO AEREO DE PASAJEROS PARA PROMOVER EL </a:t>
            </a:r>
            <a:r>
              <a:rPr lang="es-ES" sz="1600" dirty="0" smtClean="0">
                <a:solidFill>
                  <a:schemeClr val="tx1">
                    <a:lumMod val="75000"/>
                    <a:lumOff val="25000"/>
                  </a:schemeClr>
                </a:solidFill>
                <a:latin typeface="Arial" pitchFamily="34" charset="0"/>
                <a:cs typeface="Arial" pitchFamily="34" charset="0"/>
              </a:rPr>
              <a:t>TURISMO</a:t>
            </a:r>
          </a:p>
          <a:p>
            <a:pPr algn="just">
              <a:buClr>
                <a:schemeClr val="accent1"/>
              </a:buClr>
              <a:buSzPct val="150000"/>
            </a:pPr>
            <a:endParaRPr lang="es-ES"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REDUCIR A LOS COLOMBIANOS EL IMPUESTO DE TIMBRE Y ELIMINAR SUS EXENCIONES </a:t>
            </a:r>
            <a:endParaRPr lang="es-CO" sz="1600" dirty="0" smtClean="0">
              <a:solidFill>
                <a:schemeClr val="tx1">
                  <a:lumMod val="75000"/>
                  <a:lumOff val="25000"/>
                </a:schemeClr>
              </a:solidFill>
              <a:latin typeface="Arial" pitchFamily="34" charset="0"/>
              <a:cs typeface="Arial" pitchFamily="34" charset="0"/>
            </a:endParaRPr>
          </a:p>
          <a:p>
            <a:pPr lvl="0"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SIMPLIFICAR EL IMPUESTO AL </a:t>
            </a:r>
            <a:r>
              <a:rPr lang="es-CO" sz="1600" dirty="0" smtClean="0">
                <a:solidFill>
                  <a:schemeClr val="tx1">
                    <a:lumMod val="75000"/>
                    <a:lumOff val="25000"/>
                  </a:schemeClr>
                </a:solidFill>
                <a:latin typeface="Arial" pitchFamily="34" charset="0"/>
                <a:cs typeface="Arial" pitchFamily="34" charset="0"/>
              </a:rPr>
              <a:t>TURISMO</a:t>
            </a:r>
          </a:p>
          <a:p>
            <a:pPr lvl="0"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EXTENSIÓN DE BENEFICIO TRIBUTARIO CORRESPONDIENTE AL 9% DE EXENCIÓN DE RENTA DE NUEVOS HOTELES,  PARA PARQUES TEMATICOS, SERVICIOS DE ECOTURISMO, AGROTURISMO  E INFRAESTRUCTURA </a:t>
            </a:r>
            <a:r>
              <a:rPr lang="es-CO" sz="1600" dirty="0" smtClean="0">
                <a:solidFill>
                  <a:schemeClr val="tx1">
                    <a:lumMod val="75000"/>
                    <a:lumOff val="25000"/>
                  </a:schemeClr>
                </a:solidFill>
                <a:latin typeface="Arial" pitchFamily="34" charset="0"/>
                <a:cs typeface="Arial" pitchFamily="34" charset="0"/>
              </a:rPr>
              <a:t>NAUTICA.</a:t>
            </a:r>
          </a:p>
          <a:p>
            <a:pPr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PLATAFORMAS INTERNACIONALES COMO AGENTES  DE </a:t>
            </a:r>
            <a:r>
              <a:rPr lang="es-CO" sz="1600" dirty="0" smtClean="0">
                <a:solidFill>
                  <a:schemeClr val="tx1">
                    <a:lumMod val="75000"/>
                    <a:lumOff val="25000"/>
                  </a:schemeClr>
                </a:solidFill>
                <a:latin typeface="Arial" pitchFamily="34" charset="0"/>
                <a:cs typeface="Arial" pitchFamily="34" charset="0"/>
              </a:rPr>
              <a:t>RETENCION</a:t>
            </a:r>
          </a:p>
          <a:p>
            <a:pPr lvl="0"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AMPLIAR LA CONTRIBUCION PARAFISCAL A LAS PLATAFORMAS, Y ELIMINACION DE TOPES </a:t>
            </a:r>
            <a:endParaRPr lang="es-CO" sz="1600" dirty="0" smtClean="0">
              <a:solidFill>
                <a:schemeClr val="tx1">
                  <a:lumMod val="75000"/>
                  <a:lumOff val="25000"/>
                </a:schemeClr>
              </a:solidFill>
              <a:latin typeface="Arial" pitchFamily="34" charset="0"/>
              <a:cs typeface="Arial" pitchFamily="34" charset="0"/>
            </a:endParaRPr>
          </a:p>
          <a:p>
            <a:pPr lvl="0"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IMPUESTO AL CONSUMO PARA SERVICIOS DE ALOJAMIENTOS COMERCIALIZADOS POR PRESTADORES DE SERVICIOS TURISTICOS QUE PERTENECEN AL  RÉGIMEN </a:t>
            </a:r>
            <a:r>
              <a:rPr lang="es-CO" sz="1600" dirty="0" smtClean="0">
                <a:solidFill>
                  <a:schemeClr val="tx1">
                    <a:lumMod val="75000"/>
                    <a:lumOff val="25000"/>
                  </a:schemeClr>
                </a:solidFill>
                <a:latin typeface="Arial" pitchFamily="34" charset="0"/>
                <a:cs typeface="Arial" pitchFamily="34" charset="0"/>
              </a:rPr>
              <a:t>SIMPLIFICADO</a:t>
            </a:r>
          </a:p>
          <a:p>
            <a:pPr lvl="0" algn="just">
              <a:buClr>
                <a:schemeClr val="accent1"/>
              </a:buClr>
              <a:buSzPct val="150000"/>
            </a:pPr>
            <a:endParaRPr lang="es-CO" sz="1600" dirty="0">
              <a:solidFill>
                <a:schemeClr val="tx1">
                  <a:lumMod val="75000"/>
                  <a:lumOff val="25000"/>
                </a:schemeClr>
              </a:solidFill>
              <a:latin typeface="Arial" pitchFamily="34" charset="0"/>
              <a:cs typeface="Arial" pitchFamily="34" charset="0"/>
            </a:endParaRPr>
          </a:p>
          <a:p>
            <a:pPr marL="285750" lvl="0" indent="-285750" algn="just">
              <a:buClr>
                <a:schemeClr val="accent1"/>
              </a:buClr>
              <a:buSzPct val="150000"/>
              <a:buFont typeface="Wingdings" pitchFamily="2" charset="2"/>
              <a:buChar char="§"/>
            </a:pPr>
            <a:r>
              <a:rPr lang="es-CO" sz="1600" dirty="0">
                <a:solidFill>
                  <a:schemeClr val="tx1">
                    <a:lumMod val="75000"/>
                    <a:lumOff val="25000"/>
                  </a:schemeClr>
                </a:solidFill>
                <a:latin typeface="Arial" pitchFamily="34" charset="0"/>
                <a:cs typeface="Arial" pitchFamily="34" charset="0"/>
              </a:rPr>
              <a:t>CONSERVACION DE LA EXENCION DE IVA A LA VENTA DE PAQUETES TURISTICOS A EXTRANJEROS</a:t>
            </a:r>
          </a:p>
          <a:p>
            <a:endParaRPr lang="es-CO" sz="1600" dirty="0">
              <a:solidFill>
                <a:schemeClr val="tx1">
                  <a:lumMod val="75000"/>
                  <a:lumOff val="25000"/>
                </a:schemeClr>
              </a:solidFill>
              <a:latin typeface="Arial" pitchFamily="34" charset="0"/>
              <a:cs typeface="Arial" pitchFamily="34" charset="0"/>
            </a:endParaRPr>
          </a:p>
          <a:p>
            <a:pPr algn="just"/>
            <a:endParaRPr lang="es-CO" sz="1600"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val="3016623117"/>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graphicFrame>
        <p:nvGraphicFramePr>
          <p:cNvPr id="3" name="Diagrama 2"/>
          <p:cNvGraphicFramePr/>
          <p:nvPr>
            <p:extLst>
              <p:ext uri="{D42A27DB-BD31-4B8C-83A1-F6EECF244321}">
                <p14:modId xmlns:p14="http://schemas.microsoft.com/office/powerpoint/2010/main" val="1739018883"/>
              </p:ext>
            </p:extLst>
          </p:nvPr>
        </p:nvGraphicFramePr>
        <p:xfrm>
          <a:off x="539973" y="540933"/>
          <a:ext cx="10469350" cy="53194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64639731"/>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2" name="CuadroTexto 1"/>
          <p:cNvSpPr txBox="1"/>
          <p:nvPr/>
        </p:nvSpPr>
        <p:spPr>
          <a:xfrm>
            <a:off x="1476260" y="691220"/>
            <a:ext cx="9110950" cy="5170646"/>
          </a:xfrm>
          <a:prstGeom prst="rect">
            <a:avLst/>
          </a:prstGeom>
          <a:noFill/>
        </p:spPr>
        <p:txBody>
          <a:bodyPr wrap="square" rtlCol="0">
            <a:spAutoFit/>
          </a:bodyPr>
          <a:lstStyle/>
          <a:p>
            <a:pPr lvl="0" algn="just"/>
            <a:r>
              <a:rPr lang="es-CO" sz="2000" b="1" dirty="0" smtClean="0">
                <a:solidFill>
                  <a:srgbClr val="F56C05"/>
                </a:solidFill>
                <a:latin typeface="Century Gothic" pitchFamily="34" charset="0"/>
                <a:cs typeface="Arial" pitchFamily="34" charset="0"/>
              </a:rPr>
              <a:t>¿EL MINISTERIO HA CONSIDERADO PLANES PARA FOMENTAR Y DESARROLLAR EL TURISMO EN LOS TERRITORIOS ANTES INACCESIBLES POR EL CONFLICTO? </a:t>
            </a:r>
          </a:p>
          <a:p>
            <a:pPr algn="just"/>
            <a:r>
              <a:rPr lang="es-CO" dirty="0">
                <a:solidFill>
                  <a:schemeClr val="tx1">
                    <a:lumMod val="75000"/>
                    <a:lumOff val="25000"/>
                  </a:schemeClr>
                </a:solidFill>
                <a:latin typeface="Arial" pitchFamily="34" charset="0"/>
                <a:cs typeface="Arial" pitchFamily="34" charset="0"/>
              </a:rPr>
              <a:t> </a:t>
            </a:r>
          </a:p>
          <a:p>
            <a:pPr lvl="0" algn="just"/>
            <a:r>
              <a:rPr lang="es-CO" dirty="0">
                <a:solidFill>
                  <a:schemeClr val="tx1">
                    <a:lumMod val="75000"/>
                    <a:lumOff val="25000"/>
                  </a:schemeClr>
                </a:solidFill>
                <a:latin typeface="Arial" pitchFamily="34" charset="0"/>
                <a:cs typeface="Arial" pitchFamily="34" charset="0"/>
              </a:rPr>
              <a:t>Gobierno Nacional a través del Ministerio de Comercio, Industria y Turismo definió una estrategia para apoyar el desarrollo turístico como opción productiva de territorios afectados por el conflicto armado. Esta estrategia ha generado nuevas alternativas para los territorios que hoy se encuentran en proceso de transformación mediante el Programa Turismo y Paz. </a:t>
            </a:r>
          </a:p>
          <a:p>
            <a:pPr algn="just"/>
            <a:r>
              <a:rPr lang="es-CO" dirty="0">
                <a:solidFill>
                  <a:schemeClr val="tx1">
                    <a:lumMod val="75000"/>
                    <a:lumOff val="25000"/>
                  </a:schemeClr>
                </a:solidFill>
                <a:latin typeface="Arial" pitchFamily="34" charset="0"/>
                <a:cs typeface="Arial" pitchFamily="34" charset="0"/>
              </a:rPr>
              <a:t> </a:t>
            </a:r>
          </a:p>
          <a:p>
            <a:pPr lvl="0" algn="just"/>
            <a:r>
              <a:rPr lang="es-CO" dirty="0">
                <a:solidFill>
                  <a:schemeClr val="tx1">
                    <a:lumMod val="75000"/>
                    <a:lumOff val="25000"/>
                  </a:schemeClr>
                </a:solidFill>
                <a:latin typeface="Arial" pitchFamily="34" charset="0"/>
                <a:cs typeface="Arial" pitchFamily="34" charset="0"/>
              </a:rPr>
              <a:t>En total son 132 municipios en 27 departamentos que han avanzado en un proceso de transformación mediante el Programa Turismo y Paz en el que la construcción del tejido social, la transformación productiva y desarrollo de entornos de paz y la sostenibilidad son las premisas de su desarrollo. De ellos, 39 cuentan con estrategias territoriales </a:t>
            </a:r>
            <a:r>
              <a:rPr lang="es-CO" dirty="0" err="1">
                <a:solidFill>
                  <a:schemeClr val="tx1">
                    <a:lumMod val="75000"/>
                    <a:lumOff val="25000"/>
                  </a:schemeClr>
                </a:solidFill>
                <a:latin typeface="Arial" pitchFamily="34" charset="0"/>
                <a:cs typeface="Arial" pitchFamily="34" charset="0"/>
              </a:rPr>
              <a:t>co</a:t>
            </a:r>
            <a:r>
              <a:rPr lang="es-CO" dirty="0">
                <a:solidFill>
                  <a:schemeClr val="tx1">
                    <a:lumMod val="75000"/>
                    <a:lumOff val="25000"/>
                  </a:schemeClr>
                </a:solidFill>
                <a:latin typeface="Arial" pitchFamily="34" charset="0"/>
                <a:cs typeface="Arial" pitchFamily="34" charset="0"/>
              </a:rPr>
              <a:t>-creadas y planes de acción a 2021 y 2023 para el desarrollo de turismo, 31 se han incorporado al trabajo de los corredores turísticos y 62 cuentan con la ruta de reincorporación, reconciliación y desarrollo territorial a través del turismo</a:t>
            </a:r>
            <a:r>
              <a:rPr lang="es-CO" dirty="0" smtClean="0">
                <a:solidFill>
                  <a:schemeClr val="tx1">
                    <a:lumMod val="75000"/>
                    <a:lumOff val="25000"/>
                  </a:schemeClr>
                </a:solidFill>
                <a:latin typeface="Arial" pitchFamily="34" charset="0"/>
                <a:cs typeface="Arial" pitchFamily="34" charset="0"/>
              </a:rPr>
              <a:t>.</a:t>
            </a:r>
            <a:endParaRPr lang="es-CO" dirty="0">
              <a:solidFill>
                <a:schemeClr val="tx1">
                  <a:lumMod val="75000"/>
                  <a:lumOff val="25000"/>
                </a:schemeClr>
              </a:solidFill>
              <a:latin typeface="Arial" pitchFamily="34" charset="0"/>
              <a:cs typeface="Arial" pitchFamily="34" charset="0"/>
            </a:endParaRPr>
          </a:p>
          <a:p>
            <a:pPr algn="just"/>
            <a:endParaRPr lang="es-CO"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val="1787940393"/>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2" name="CuadroTexto 1"/>
          <p:cNvSpPr txBox="1"/>
          <p:nvPr/>
        </p:nvSpPr>
        <p:spPr>
          <a:xfrm>
            <a:off x="1487278" y="448848"/>
            <a:ext cx="9088915" cy="5940088"/>
          </a:xfrm>
          <a:prstGeom prst="rect">
            <a:avLst/>
          </a:prstGeom>
          <a:noFill/>
        </p:spPr>
        <p:txBody>
          <a:bodyPr wrap="square" rtlCol="0">
            <a:spAutoFit/>
          </a:bodyPr>
          <a:lstStyle/>
          <a:p>
            <a:pPr algn="ctr"/>
            <a:r>
              <a:rPr lang="es-CO" sz="2000" b="1" dirty="0" smtClean="0">
                <a:solidFill>
                  <a:srgbClr val="F56C05"/>
                </a:solidFill>
                <a:latin typeface="Century Gothic" pitchFamily="34" charset="0"/>
                <a:cs typeface="Arial" pitchFamily="34" charset="0"/>
              </a:rPr>
              <a:t>EXPLIQUE LOS PROGRAMAS ACTUALES DE TURISMO SOSTENIBLE. QUE ESTRATEGIAS A CORTO, MEDIANO Y LARGO PLAZO TIENE IDENTIFICADAS FRENTE A ESTE TEMA.</a:t>
            </a:r>
          </a:p>
          <a:p>
            <a:pPr algn="just"/>
            <a:endParaRPr lang="es-CO" sz="1600" b="1" dirty="0">
              <a:solidFill>
                <a:srgbClr val="F56C05"/>
              </a:solidFill>
              <a:latin typeface="Century Gothic" pitchFamily="34" charset="0"/>
              <a:cs typeface="Arial" pitchFamily="34" charset="0"/>
            </a:endParaRPr>
          </a:p>
          <a:p>
            <a:pPr algn="just"/>
            <a:endParaRPr lang="es-CO" sz="1600" b="1" dirty="0" smtClean="0">
              <a:solidFill>
                <a:srgbClr val="F56C05"/>
              </a:solidFill>
              <a:latin typeface="Century Gothic" pitchFamily="34" charset="0"/>
              <a:cs typeface="Arial" pitchFamily="34" charset="0"/>
            </a:endParaRPr>
          </a:p>
          <a:p>
            <a:pPr algn="just"/>
            <a:r>
              <a:rPr lang="es-CO" sz="1600" dirty="0" smtClean="0">
                <a:solidFill>
                  <a:schemeClr val="tx1">
                    <a:lumMod val="75000"/>
                    <a:lumOff val="25000"/>
                  </a:schemeClr>
                </a:solidFill>
                <a:latin typeface="Arial" pitchFamily="34" charset="0"/>
                <a:cs typeface="Arial" pitchFamily="34" charset="0"/>
              </a:rPr>
              <a:t>A </a:t>
            </a:r>
            <a:r>
              <a:rPr lang="es-CO" sz="1600" dirty="0">
                <a:solidFill>
                  <a:schemeClr val="tx1">
                    <a:lumMod val="75000"/>
                    <a:lumOff val="25000"/>
                  </a:schemeClr>
                </a:solidFill>
                <a:latin typeface="Arial" pitchFamily="34" charset="0"/>
                <a:cs typeface="Arial" pitchFamily="34" charset="0"/>
              </a:rPr>
              <a:t>la fecha existen 9 Normas Técnicas Sectoriales de Turismo Sostenible (NTS TS), de las cuales seis son para operadores de turismo (alojamiento y hospedaje, agencias de viajes, restaurantes turísticos, empresas de tiempo compartido, organizadores de eventos y empresas de transporte terrestre turístico), una es para destinos turísticos, una para playas turísticas y una para sedes de eventos. Todas las NTS TS incluyen requisitos ambientales, socioculturales y económicos y están disponibles en el siguiente enlace</a:t>
            </a:r>
            <a:r>
              <a:rPr lang="es-CO" sz="1600" dirty="0" smtClean="0">
                <a:solidFill>
                  <a:schemeClr val="tx1">
                    <a:lumMod val="75000"/>
                    <a:lumOff val="25000"/>
                  </a:schemeClr>
                </a:solidFill>
                <a:latin typeface="Arial" pitchFamily="34" charset="0"/>
                <a:cs typeface="Arial" pitchFamily="34" charset="0"/>
              </a:rPr>
              <a:t>:</a:t>
            </a:r>
          </a:p>
          <a:p>
            <a:pPr algn="just"/>
            <a:endParaRPr lang="es-CO" sz="1600" dirty="0">
              <a:solidFill>
                <a:schemeClr val="tx1">
                  <a:lumMod val="75000"/>
                  <a:lumOff val="25000"/>
                </a:schemeClr>
              </a:solidFill>
              <a:latin typeface="Arial" pitchFamily="34" charset="0"/>
              <a:cs typeface="Arial" pitchFamily="34" charset="0"/>
            </a:endParaRPr>
          </a:p>
          <a:p>
            <a:pPr algn="just"/>
            <a:r>
              <a:rPr lang="es-CO" sz="1600" dirty="0" smtClean="0">
                <a:solidFill>
                  <a:schemeClr val="tx1">
                    <a:lumMod val="75000"/>
                    <a:lumOff val="25000"/>
                  </a:schemeClr>
                </a:solidFill>
                <a:latin typeface="Arial" pitchFamily="34" charset="0"/>
                <a:cs typeface="Arial" pitchFamily="34" charset="0"/>
                <a:hlinkClick r:id="rId4"/>
              </a:rPr>
              <a:t>http</a:t>
            </a:r>
            <a:r>
              <a:rPr lang="es-CO" sz="1600" dirty="0">
                <a:solidFill>
                  <a:schemeClr val="tx1">
                    <a:lumMod val="75000"/>
                    <a:lumOff val="25000"/>
                  </a:schemeClr>
                </a:solidFill>
                <a:latin typeface="Arial" pitchFamily="34" charset="0"/>
                <a:cs typeface="Arial" pitchFamily="34" charset="0"/>
                <a:hlinkClick r:id="rId4"/>
              </a:rPr>
              <a:t>://</a:t>
            </a:r>
            <a:r>
              <a:rPr lang="es-CO" sz="1600" dirty="0" smtClean="0">
                <a:solidFill>
                  <a:schemeClr val="tx1">
                    <a:lumMod val="75000"/>
                    <a:lumOff val="25000"/>
                  </a:schemeClr>
                </a:solidFill>
                <a:latin typeface="Arial" pitchFamily="34" charset="0"/>
                <a:cs typeface="Arial" pitchFamily="34" charset="0"/>
                <a:hlinkClick r:id="rId4"/>
              </a:rPr>
              <a:t>certificacioncalidadturistica.com/courses/topics_view_new/3</a:t>
            </a:r>
            <a:endParaRPr lang="es-CO" sz="1600" dirty="0" smtClean="0">
              <a:solidFill>
                <a:schemeClr val="tx1">
                  <a:lumMod val="75000"/>
                  <a:lumOff val="25000"/>
                </a:schemeClr>
              </a:solidFill>
              <a:latin typeface="Arial" pitchFamily="34" charset="0"/>
              <a:cs typeface="Arial" pitchFamily="34" charset="0"/>
            </a:endParaRPr>
          </a:p>
          <a:p>
            <a:pPr algn="just"/>
            <a:endParaRPr lang="es-CO" sz="1600" dirty="0">
              <a:solidFill>
                <a:schemeClr val="tx1">
                  <a:lumMod val="75000"/>
                  <a:lumOff val="25000"/>
                </a:schemeClr>
              </a:solidFill>
              <a:latin typeface="Arial" pitchFamily="34" charset="0"/>
              <a:cs typeface="Arial" pitchFamily="34" charset="0"/>
            </a:endParaRPr>
          </a:p>
          <a:p>
            <a:pPr algn="just"/>
            <a:r>
              <a:rPr lang="es-CO" sz="1600" dirty="0">
                <a:solidFill>
                  <a:schemeClr val="tx1">
                    <a:lumMod val="75000"/>
                    <a:lumOff val="25000"/>
                  </a:schemeClr>
                </a:solidFill>
                <a:latin typeface="Arial" pitchFamily="34" charset="0"/>
                <a:cs typeface="Arial" pitchFamily="34" charset="0"/>
              </a:rPr>
              <a:t>Por otro lado, en los últimos años desde el Ministerio de comercio, Industria y Turismo se han promovido la certificación de los destinos turísticos de Colombia bajo la NTS TS 001-1. En al año 2014 Colombia contaba con 3 destinos certificados y a la fecha contamos con 13 destinos certificados y otros 12 en proceso de implementar la Norma. La información sobre los destinos certificados está disponible en el siguiente enlace</a:t>
            </a:r>
            <a:r>
              <a:rPr lang="es-CO" sz="1600" dirty="0" smtClean="0">
                <a:solidFill>
                  <a:schemeClr val="tx1">
                    <a:lumMod val="75000"/>
                    <a:lumOff val="25000"/>
                  </a:schemeClr>
                </a:solidFill>
                <a:latin typeface="Arial" pitchFamily="34" charset="0"/>
                <a:cs typeface="Arial" pitchFamily="34" charset="0"/>
              </a:rPr>
              <a:t>:</a:t>
            </a:r>
          </a:p>
          <a:p>
            <a:pPr algn="just"/>
            <a:endParaRPr lang="es-CO" sz="1600" dirty="0">
              <a:solidFill>
                <a:schemeClr val="tx1">
                  <a:lumMod val="75000"/>
                  <a:lumOff val="25000"/>
                </a:schemeClr>
              </a:solidFill>
              <a:latin typeface="Arial" pitchFamily="34" charset="0"/>
              <a:cs typeface="Arial" pitchFamily="34" charset="0"/>
            </a:endParaRPr>
          </a:p>
          <a:p>
            <a:pPr algn="just"/>
            <a:r>
              <a:rPr lang="es-CO" sz="1600" dirty="0" smtClean="0">
                <a:solidFill>
                  <a:schemeClr val="tx1">
                    <a:lumMod val="75000"/>
                    <a:lumOff val="25000"/>
                  </a:schemeClr>
                </a:solidFill>
                <a:latin typeface="Arial" pitchFamily="34" charset="0"/>
                <a:cs typeface="Arial" pitchFamily="34" charset="0"/>
                <a:hlinkClick r:id="rId5"/>
              </a:rPr>
              <a:t>http</a:t>
            </a:r>
            <a:r>
              <a:rPr lang="es-CO" sz="1600" dirty="0">
                <a:solidFill>
                  <a:schemeClr val="tx1">
                    <a:lumMod val="75000"/>
                    <a:lumOff val="25000"/>
                  </a:schemeClr>
                </a:solidFill>
                <a:latin typeface="Arial" pitchFamily="34" charset="0"/>
                <a:cs typeface="Arial" pitchFamily="34" charset="0"/>
                <a:hlinkClick r:id="rId5"/>
              </a:rPr>
              <a:t>://</a:t>
            </a:r>
            <a:r>
              <a:rPr lang="es-CO" sz="1600" dirty="0" smtClean="0">
                <a:solidFill>
                  <a:schemeClr val="tx1">
                    <a:lumMod val="75000"/>
                    <a:lumOff val="25000"/>
                  </a:schemeClr>
                </a:solidFill>
                <a:latin typeface="Arial" pitchFamily="34" charset="0"/>
                <a:cs typeface="Arial" pitchFamily="34" charset="0"/>
                <a:hlinkClick r:id="rId5"/>
              </a:rPr>
              <a:t>certificacioncalidadturistica.com/certifieddestinations</a:t>
            </a:r>
            <a:endParaRPr lang="es-CO" sz="1600" dirty="0" smtClean="0">
              <a:solidFill>
                <a:schemeClr val="tx1">
                  <a:lumMod val="75000"/>
                  <a:lumOff val="25000"/>
                </a:schemeClr>
              </a:solidFill>
              <a:latin typeface="Arial" pitchFamily="34" charset="0"/>
              <a:cs typeface="Arial" pitchFamily="34" charset="0"/>
            </a:endParaRPr>
          </a:p>
          <a:p>
            <a:pPr algn="just"/>
            <a:endParaRPr lang="es-CO" sz="1600" dirty="0">
              <a:solidFill>
                <a:schemeClr val="tx1">
                  <a:lumMod val="75000"/>
                  <a:lumOff val="25000"/>
                </a:schemeClr>
              </a:solidFill>
              <a:latin typeface="Arial" pitchFamily="34" charset="0"/>
              <a:cs typeface="Arial" pitchFamily="34" charset="0"/>
            </a:endParaRPr>
          </a:p>
          <a:p>
            <a:pPr algn="just"/>
            <a:endParaRPr lang="es-CO" sz="1600" dirty="0">
              <a:solidFill>
                <a:schemeClr val="tx1">
                  <a:lumMod val="75000"/>
                  <a:lumOff val="25000"/>
                </a:schemeClr>
              </a:solidFill>
              <a:latin typeface="Arial" pitchFamily="34" charset="0"/>
              <a:cs typeface="Arial" pitchFamily="34" charset="0"/>
            </a:endParaRPr>
          </a:p>
        </p:txBody>
      </p:sp>
    </p:spTree>
    <p:extLst>
      <p:ext uri="{BB962C8B-B14F-4D97-AF65-F5344CB8AC3E}">
        <p14:creationId xmlns:p14="http://schemas.microsoft.com/office/powerpoint/2010/main" val="3625785406"/>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5221256" y="2243821"/>
            <a:ext cx="6371829" cy="1764585"/>
          </a:xfrm>
          <a:prstGeom prst="rect">
            <a:avLst/>
          </a:prstGeom>
        </p:spPr>
        <p:txBody>
          <a:bodyPr wrap="none" lIns="121917" tIns="60958" rIns="121917" bIns="60958">
            <a:spAutoFit/>
          </a:bodyPr>
          <a:lstStyle/>
          <a:p>
            <a:pPr algn="ctr"/>
            <a:r>
              <a:rPr lang="es-ES_tradnl" sz="10700" dirty="0">
                <a:solidFill>
                  <a:schemeClr val="accent1">
                    <a:lumMod val="50000"/>
                  </a:schemeClr>
                </a:solidFill>
                <a:latin typeface="Century Gothic" pitchFamily="34" charset="0"/>
                <a:cs typeface="Courier New" pitchFamily="49" charset="0"/>
              </a:rPr>
              <a:t>GRACIAS</a:t>
            </a:r>
          </a:p>
        </p:txBody>
      </p:sp>
      <p:cxnSp>
        <p:nvCxnSpPr>
          <p:cNvPr id="20" name="19 Conector recto"/>
          <p:cNvCxnSpPr/>
          <p:nvPr/>
        </p:nvCxnSpPr>
        <p:spPr>
          <a:xfrm>
            <a:off x="-10400" y="6342072"/>
            <a:ext cx="7935605" cy="237"/>
          </a:xfrm>
          <a:prstGeom prst="line">
            <a:avLst/>
          </a:prstGeom>
          <a:ln>
            <a:solidFill>
              <a:srgbClr val="EC8514"/>
            </a:solidFill>
          </a:ln>
        </p:spPr>
        <p:style>
          <a:lnRef idx="1">
            <a:schemeClr val="accent1"/>
          </a:lnRef>
          <a:fillRef idx="0">
            <a:schemeClr val="accent1"/>
          </a:fillRef>
          <a:effectRef idx="0">
            <a:schemeClr val="accent1"/>
          </a:effectRef>
          <a:fontRef idx="minor">
            <a:schemeClr val="tx1"/>
          </a:fontRef>
        </p:style>
      </p:cxnSp>
      <p:pic>
        <p:nvPicPr>
          <p:cNvPr id="6" name="Picture 10" descr="logoseditables-01.pn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5" name="4 Rectángulo"/>
          <p:cNvSpPr/>
          <p:nvPr/>
        </p:nvSpPr>
        <p:spPr>
          <a:xfrm>
            <a:off x="9944068" y="4013372"/>
            <a:ext cx="1481496" cy="369332"/>
          </a:xfrm>
          <a:prstGeom prst="rect">
            <a:avLst/>
          </a:prstGeom>
        </p:spPr>
        <p:txBody>
          <a:bodyPr wrap="none">
            <a:spAutoFit/>
          </a:bodyPr>
          <a:lstStyle/>
          <a:p>
            <a:pPr algn="r"/>
            <a:r>
              <a:rPr lang="es-ES" sz="1800" b="1" dirty="0">
                <a:solidFill>
                  <a:srgbClr val="EC8514"/>
                </a:solidFill>
                <a:latin typeface="Century Gothic" pitchFamily="34" charset="0"/>
                <a:cs typeface="Century Gothic"/>
              </a:rPr>
              <a:t>@</a:t>
            </a:r>
            <a:r>
              <a:rPr lang="es-ES" sz="1800" b="1" dirty="0" err="1">
                <a:solidFill>
                  <a:srgbClr val="EC8514"/>
                </a:solidFill>
                <a:latin typeface="Century Gothic" pitchFamily="34" charset="0"/>
                <a:cs typeface="Century Gothic"/>
              </a:rPr>
              <a:t>jpfrankym</a:t>
            </a:r>
            <a:endParaRPr lang="es-ES" sz="1800" b="1" dirty="0">
              <a:solidFill>
                <a:srgbClr val="EC8514"/>
              </a:solidFill>
              <a:latin typeface="Century Gothic" pitchFamily="34" charset="0"/>
              <a:cs typeface="Century Gothic"/>
            </a:endParaRPr>
          </a:p>
        </p:txBody>
      </p:sp>
      <p:pic>
        <p:nvPicPr>
          <p:cNvPr id="7" name="Picture 2" descr="C:\Users\KarenJ\Downloads\twitter-circular-butt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81348" y="3981841"/>
            <a:ext cx="456133" cy="456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925773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5" name="CuadroTexto 4"/>
          <p:cNvSpPr txBox="1"/>
          <p:nvPr/>
        </p:nvSpPr>
        <p:spPr>
          <a:xfrm>
            <a:off x="1017324" y="233417"/>
            <a:ext cx="9936051" cy="769441"/>
          </a:xfrm>
          <a:prstGeom prst="rect">
            <a:avLst/>
          </a:prstGeom>
          <a:noFill/>
        </p:spPr>
        <p:txBody>
          <a:bodyPr wrap="square" rtlCol="0">
            <a:spAutoFit/>
          </a:bodyPr>
          <a:lstStyle/>
          <a:p>
            <a:pPr algn="ctr"/>
            <a:r>
              <a:rPr lang="es-CO" sz="2400" b="1" dirty="0" smtClean="0">
                <a:solidFill>
                  <a:srgbClr val="F56C05"/>
                </a:solidFill>
                <a:latin typeface="Century Gothic" panose="020B0502020202020204" pitchFamily="34" charset="0"/>
              </a:rPr>
              <a:t>VIAJEROS INTERNACIONALES 2012 – 2017 </a:t>
            </a:r>
          </a:p>
          <a:p>
            <a:pPr algn="ctr"/>
            <a:r>
              <a:rPr lang="es-CO" sz="2000" b="1" dirty="0">
                <a:solidFill>
                  <a:schemeClr val="accent5">
                    <a:lumMod val="50000"/>
                  </a:schemeClr>
                </a:solidFill>
                <a:latin typeface="Century Gothic" panose="020B0502020202020204" pitchFamily="34" charset="0"/>
              </a:rPr>
              <a:t>(</a:t>
            </a:r>
            <a:r>
              <a:rPr lang="es-CO" sz="2000" b="1" dirty="0" smtClean="0">
                <a:solidFill>
                  <a:schemeClr val="accent5">
                    <a:lumMod val="50000"/>
                  </a:schemeClr>
                </a:solidFill>
                <a:latin typeface="Century Gothic" panose="020B0502020202020204" pitchFamily="34" charset="0"/>
              </a:rPr>
              <a:t>EXCLUYENDO VISITANTES VENEZOLANOS Y ESTIMACIÓN DE FRONTERAS)</a:t>
            </a:r>
            <a:endParaRPr lang="es-CO" sz="2000" b="1" dirty="0">
              <a:solidFill>
                <a:schemeClr val="accent5">
                  <a:lumMod val="50000"/>
                </a:schemeClr>
              </a:solidFill>
              <a:latin typeface="Century Gothic" panose="020B0502020202020204" pitchFamily="34" charset="0"/>
            </a:endParaRPr>
          </a:p>
        </p:txBody>
      </p:sp>
      <p:sp>
        <p:nvSpPr>
          <p:cNvPr id="6" name="CuadroTexto 5"/>
          <p:cNvSpPr txBox="1"/>
          <p:nvPr/>
        </p:nvSpPr>
        <p:spPr>
          <a:xfrm>
            <a:off x="130935" y="5960933"/>
            <a:ext cx="8461421" cy="276999"/>
          </a:xfrm>
          <a:prstGeom prst="rect">
            <a:avLst/>
          </a:prstGeom>
          <a:noFill/>
        </p:spPr>
        <p:txBody>
          <a:bodyPr wrap="square" rtlCol="0">
            <a:spAutoFit/>
          </a:bodyPr>
          <a:lstStyle/>
          <a:p>
            <a:r>
              <a:rPr lang="es-CO" sz="1200" b="1" dirty="0" smtClean="0">
                <a:solidFill>
                  <a:schemeClr val="accent5">
                    <a:lumMod val="50000"/>
                  </a:schemeClr>
                </a:solidFill>
                <a:latin typeface="Century Gothic" panose="020B0502020202020204" pitchFamily="34" charset="0"/>
              </a:rPr>
              <a:t>Fuente: Ministerio de Comercio, Industria y Turismo</a:t>
            </a:r>
            <a:endParaRPr lang="es-CO" sz="1200" b="1" dirty="0">
              <a:solidFill>
                <a:schemeClr val="accent5">
                  <a:lumMod val="50000"/>
                </a:schemeClr>
              </a:solidFill>
              <a:latin typeface="Century Gothic" panose="020B0502020202020204" pitchFamily="34" charset="0"/>
            </a:endParaRPr>
          </a:p>
        </p:txBody>
      </p:sp>
      <p:sp>
        <p:nvSpPr>
          <p:cNvPr id="7" name="CuadroTexto 6"/>
          <p:cNvSpPr txBox="1"/>
          <p:nvPr/>
        </p:nvSpPr>
        <p:spPr>
          <a:xfrm>
            <a:off x="130935" y="6229754"/>
            <a:ext cx="8256975" cy="461665"/>
          </a:xfrm>
          <a:prstGeom prst="rect">
            <a:avLst/>
          </a:prstGeom>
          <a:noFill/>
        </p:spPr>
        <p:txBody>
          <a:bodyPr wrap="square" rtlCol="0">
            <a:spAutoFit/>
          </a:bodyPr>
          <a:lstStyle/>
          <a:p>
            <a:r>
              <a:rPr lang="es-CO" sz="1200" dirty="0" smtClean="0">
                <a:solidFill>
                  <a:schemeClr val="accent1"/>
                </a:solidFill>
                <a:latin typeface="Arial "/>
              </a:rPr>
              <a:t>* Notas: El total de venezolanos resulta de la suma de extranjeros no residentes registrados en migración Colombia provenientes de Venezuela y la estimación de visitantes por zonas fronterizas provenientes de la frontera de Venezuela</a:t>
            </a:r>
            <a:endParaRPr lang="es-CO" sz="1200" dirty="0">
              <a:solidFill>
                <a:schemeClr val="accent1"/>
              </a:solidFill>
              <a:latin typeface="Arial "/>
            </a:endParaRPr>
          </a:p>
        </p:txBody>
      </p:sp>
      <p:sp>
        <p:nvSpPr>
          <p:cNvPr id="10" name="CuadroTexto 1"/>
          <p:cNvSpPr txBox="1"/>
          <p:nvPr/>
        </p:nvSpPr>
        <p:spPr>
          <a:xfrm>
            <a:off x="2340096" y="2855866"/>
            <a:ext cx="2492062" cy="71557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CO" sz="1800" b="1" dirty="0">
                <a:solidFill>
                  <a:schemeClr val="accent5">
                    <a:lumMod val="50000"/>
                  </a:schemeClr>
                </a:solidFill>
                <a:latin typeface="Century Gothic" panose="020B0502020202020204" pitchFamily="34" charset="0"/>
              </a:rPr>
              <a:t>Total 2012: </a:t>
            </a:r>
            <a:endParaRPr lang="es-CO" sz="1800" b="1" dirty="0" smtClean="0">
              <a:solidFill>
                <a:schemeClr val="accent5">
                  <a:lumMod val="50000"/>
                </a:schemeClr>
              </a:solidFill>
              <a:latin typeface="Century Gothic" panose="020B0502020202020204" pitchFamily="34" charset="0"/>
            </a:endParaRPr>
          </a:p>
          <a:p>
            <a:r>
              <a:rPr lang="es-CO" sz="1800" b="1" dirty="0" smtClean="0">
                <a:solidFill>
                  <a:schemeClr val="accent5">
                    <a:lumMod val="50000"/>
                  </a:schemeClr>
                </a:solidFill>
                <a:latin typeface="Century Gothic" panose="020B0502020202020204" pitchFamily="34" charset="0"/>
              </a:rPr>
              <a:t>2,1</a:t>
            </a:r>
            <a:r>
              <a:rPr lang="es-CO" sz="1800" b="1" baseline="0" dirty="0" smtClean="0">
                <a:solidFill>
                  <a:schemeClr val="accent5">
                    <a:lumMod val="50000"/>
                  </a:schemeClr>
                </a:solidFill>
                <a:latin typeface="Century Gothic" panose="020B0502020202020204" pitchFamily="34" charset="0"/>
              </a:rPr>
              <a:t> </a:t>
            </a:r>
            <a:r>
              <a:rPr lang="es-CO" sz="1800" b="1" baseline="0" dirty="0">
                <a:solidFill>
                  <a:schemeClr val="accent5">
                    <a:lumMod val="50000"/>
                  </a:schemeClr>
                </a:solidFill>
                <a:latin typeface="Century Gothic" panose="020B0502020202020204" pitchFamily="34" charset="0"/>
              </a:rPr>
              <a:t>millones</a:t>
            </a:r>
            <a:endParaRPr lang="es-CO" sz="1800" b="1" dirty="0">
              <a:solidFill>
                <a:schemeClr val="accent5">
                  <a:lumMod val="50000"/>
                </a:schemeClr>
              </a:solidFill>
              <a:latin typeface="Century Gothic" panose="020B0502020202020204" pitchFamily="34" charset="0"/>
            </a:endParaRPr>
          </a:p>
        </p:txBody>
      </p:sp>
      <p:sp>
        <p:nvSpPr>
          <p:cNvPr id="11" name="CuadroTexto 1"/>
          <p:cNvSpPr txBox="1"/>
          <p:nvPr/>
        </p:nvSpPr>
        <p:spPr>
          <a:xfrm>
            <a:off x="8713474" y="1805537"/>
            <a:ext cx="2137871" cy="67505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s-CO" sz="1800" b="1" dirty="0">
                <a:solidFill>
                  <a:schemeClr val="accent5">
                    <a:lumMod val="50000"/>
                  </a:schemeClr>
                </a:solidFill>
                <a:latin typeface="Century Gothic" panose="020B0502020202020204" pitchFamily="34" charset="0"/>
              </a:rPr>
              <a:t>Total 2017: </a:t>
            </a:r>
            <a:endParaRPr lang="es-CO" sz="1800" b="1" dirty="0" smtClean="0">
              <a:solidFill>
                <a:schemeClr val="accent5">
                  <a:lumMod val="50000"/>
                </a:schemeClr>
              </a:solidFill>
              <a:latin typeface="Century Gothic" panose="020B0502020202020204" pitchFamily="34" charset="0"/>
            </a:endParaRPr>
          </a:p>
          <a:p>
            <a:pPr algn="r"/>
            <a:r>
              <a:rPr lang="es-CO" sz="1800" b="1" dirty="0" smtClean="0">
                <a:solidFill>
                  <a:schemeClr val="accent5">
                    <a:lumMod val="50000"/>
                  </a:schemeClr>
                </a:solidFill>
                <a:latin typeface="Century Gothic" panose="020B0502020202020204" pitchFamily="34" charset="0"/>
              </a:rPr>
              <a:t>3,6 </a:t>
            </a:r>
            <a:r>
              <a:rPr lang="es-CO" sz="1800" b="1" dirty="0">
                <a:solidFill>
                  <a:schemeClr val="accent5">
                    <a:lumMod val="50000"/>
                  </a:schemeClr>
                </a:solidFill>
                <a:latin typeface="Century Gothic" panose="020B0502020202020204" pitchFamily="34" charset="0"/>
              </a:rPr>
              <a:t>millones</a:t>
            </a:r>
          </a:p>
        </p:txBody>
      </p:sp>
      <p:graphicFrame>
        <p:nvGraphicFramePr>
          <p:cNvPr id="13" name="Gráfico 12"/>
          <p:cNvGraphicFramePr>
            <a:graphicFrameLocks/>
          </p:cNvGraphicFramePr>
          <p:nvPr>
            <p:extLst>
              <p:ext uri="{D42A27DB-BD31-4B8C-83A1-F6EECF244321}">
                <p14:modId xmlns:p14="http://schemas.microsoft.com/office/powerpoint/2010/main" val="1626656608"/>
              </p:ext>
            </p:extLst>
          </p:nvPr>
        </p:nvGraphicFramePr>
        <p:xfrm>
          <a:off x="562677" y="1292788"/>
          <a:ext cx="10431888" cy="445661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11577579"/>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5" name="CuadroTexto 4"/>
          <p:cNvSpPr txBox="1"/>
          <p:nvPr/>
        </p:nvSpPr>
        <p:spPr>
          <a:xfrm>
            <a:off x="811372" y="515966"/>
            <a:ext cx="10419008" cy="1508105"/>
          </a:xfrm>
          <a:prstGeom prst="rect">
            <a:avLst/>
          </a:prstGeom>
          <a:noFill/>
        </p:spPr>
        <p:txBody>
          <a:bodyPr wrap="square" rtlCol="0">
            <a:spAutoFit/>
          </a:bodyPr>
          <a:lstStyle>
            <a:defPPr>
              <a:defRPr lang="es-CO"/>
            </a:defPPr>
            <a:lvl1pPr algn="ctr">
              <a:defRPr sz="2400" b="1">
                <a:solidFill>
                  <a:srgbClr val="F56C05"/>
                </a:solidFill>
                <a:latin typeface="Century Gothic" panose="020B0502020202020204" pitchFamily="34" charset="0"/>
              </a:defRPr>
            </a:lvl1pPr>
          </a:lstStyle>
          <a:p>
            <a:r>
              <a:rPr lang="es-CO" dirty="0" smtClean="0"/>
              <a:t>TASA DE CRECIMIENTO DE VIAJEROS INTERNACIONALES 2013 – 2017</a:t>
            </a:r>
          </a:p>
          <a:p>
            <a:r>
              <a:rPr lang="es-CO" sz="2000" dirty="0">
                <a:solidFill>
                  <a:schemeClr val="accent1">
                    <a:lumMod val="50000"/>
                  </a:schemeClr>
                </a:solidFill>
              </a:rPr>
              <a:t>(EXCLUYENDO VISITANTES VENEZOLANOS Y ESTIMACIÓN DE FRONTERAS)</a:t>
            </a:r>
          </a:p>
          <a:p>
            <a:endParaRPr lang="es-CO" dirty="0" smtClean="0"/>
          </a:p>
          <a:p>
            <a:endParaRPr lang="es-CO" dirty="0"/>
          </a:p>
        </p:txBody>
      </p:sp>
      <p:sp>
        <p:nvSpPr>
          <p:cNvPr id="6" name="CuadroTexto 5"/>
          <p:cNvSpPr txBox="1"/>
          <p:nvPr/>
        </p:nvSpPr>
        <p:spPr>
          <a:xfrm>
            <a:off x="130598" y="5958015"/>
            <a:ext cx="8461421" cy="276999"/>
          </a:xfrm>
          <a:prstGeom prst="rect">
            <a:avLst/>
          </a:prstGeom>
          <a:noFill/>
        </p:spPr>
        <p:txBody>
          <a:bodyPr wrap="square" rtlCol="0">
            <a:spAutoFit/>
          </a:bodyPr>
          <a:lstStyle/>
          <a:p>
            <a:r>
              <a:rPr lang="es-CO" sz="1200" b="1" dirty="0" smtClean="0">
                <a:solidFill>
                  <a:schemeClr val="accent5">
                    <a:lumMod val="50000"/>
                  </a:schemeClr>
                </a:solidFill>
                <a:latin typeface="Century Gothic" panose="020B0502020202020204" pitchFamily="34" charset="0"/>
              </a:rPr>
              <a:t>Fuente: Ministerio de Comercio, Industria y Turismo</a:t>
            </a:r>
            <a:endParaRPr lang="es-CO" sz="1200" b="1" dirty="0">
              <a:solidFill>
                <a:schemeClr val="accent5">
                  <a:lumMod val="50000"/>
                </a:schemeClr>
              </a:solidFill>
              <a:latin typeface="Century Gothic" panose="020B0502020202020204" pitchFamily="34" charset="0"/>
            </a:endParaRPr>
          </a:p>
        </p:txBody>
      </p:sp>
      <p:graphicFrame>
        <p:nvGraphicFramePr>
          <p:cNvPr id="8" name="Gráfico 7"/>
          <p:cNvGraphicFramePr>
            <a:graphicFrameLocks/>
          </p:cNvGraphicFramePr>
          <p:nvPr>
            <p:extLst>
              <p:ext uri="{D42A27DB-BD31-4B8C-83A1-F6EECF244321}">
                <p14:modId xmlns:p14="http://schemas.microsoft.com/office/powerpoint/2010/main" val="1544731561"/>
              </p:ext>
            </p:extLst>
          </p:nvPr>
        </p:nvGraphicFramePr>
        <p:xfrm>
          <a:off x="418640" y="1740665"/>
          <a:ext cx="11314323" cy="3345239"/>
        </p:xfrm>
        <a:graphic>
          <a:graphicData uri="http://schemas.openxmlformats.org/drawingml/2006/chart">
            <c:chart xmlns:c="http://schemas.openxmlformats.org/drawingml/2006/chart" xmlns:r="http://schemas.openxmlformats.org/officeDocument/2006/relationships" r:id="rId4"/>
          </a:graphicData>
        </a:graphic>
      </p:graphicFrame>
      <p:sp>
        <p:nvSpPr>
          <p:cNvPr id="9" name="CuadroTexto 6"/>
          <p:cNvSpPr txBox="1"/>
          <p:nvPr/>
        </p:nvSpPr>
        <p:spPr>
          <a:xfrm>
            <a:off x="130935" y="6229754"/>
            <a:ext cx="8256975" cy="461665"/>
          </a:xfrm>
          <a:prstGeom prst="rect">
            <a:avLst/>
          </a:prstGeom>
          <a:noFill/>
        </p:spPr>
        <p:txBody>
          <a:bodyPr wrap="square" rtlCol="0">
            <a:spAutoFit/>
          </a:bodyPr>
          <a:lstStyle/>
          <a:p>
            <a:r>
              <a:rPr lang="es-CO" sz="1200" dirty="0" smtClean="0">
                <a:solidFill>
                  <a:schemeClr val="accent1"/>
                </a:solidFill>
                <a:latin typeface="Arial "/>
              </a:rPr>
              <a:t>* Notas: El total de venezolanos resulta de la suma de extranjeros no residentes registrados en migración Colombia provenientes de Venezuela y la estimación de visitantes por zonas fronterizas provenientes de la frontera de Venezuela</a:t>
            </a:r>
            <a:endParaRPr lang="es-CO" sz="1200" dirty="0">
              <a:solidFill>
                <a:schemeClr val="accent1"/>
              </a:solidFill>
              <a:latin typeface="Arial "/>
            </a:endParaRPr>
          </a:p>
        </p:txBody>
      </p:sp>
    </p:spTree>
    <p:extLst>
      <p:ext uri="{BB962C8B-B14F-4D97-AF65-F5344CB8AC3E}">
        <p14:creationId xmlns:p14="http://schemas.microsoft.com/office/powerpoint/2010/main" val="3161471495"/>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graphicFrame>
        <p:nvGraphicFramePr>
          <p:cNvPr id="9" name="Gráfico 8"/>
          <p:cNvGraphicFramePr>
            <a:graphicFrameLocks/>
          </p:cNvGraphicFramePr>
          <p:nvPr>
            <p:extLst>
              <p:ext uri="{D42A27DB-BD31-4B8C-83A1-F6EECF244321}">
                <p14:modId xmlns:p14="http://schemas.microsoft.com/office/powerpoint/2010/main" val="732227396"/>
              </p:ext>
            </p:extLst>
          </p:nvPr>
        </p:nvGraphicFramePr>
        <p:xfrm>
          <a:off x="373487" y="1093009"/>
          <a:ext cx="11397803" cy="5410821"/>
        </p:xfrm>
        <a:graphic>
          <a:graphicData uri="http://schemas.openxmlformats.org/drawingml/2006/chart">
            <c:chart xmlns:c="http://schemas.openxmlformats.org/drawingml/2006/chart" xmlns:r="http://schemas.openxmlformats.org/officeDocument/2006/relationships" r:id="rId4"/>
          </a:graphicData>
        </a:graphic>
      </p:graphicFrame>
      <p:sp>
        <p:nvSpPr>
          <p:cNvPr id="10" name="CuadroTexto 9"/>
          <p:cNvSpPr txBox="1"/>
          <p:nvPr/>
        </p:nvSpPr>
        <p:spPr>
          <a:xfrm>
            <a:off x="1719329" y="234547"/>
            <a:ext cx="8461421" cy="830997"/>
          </a:xfrm>
          <a:prstGeom prst="rect">
            <a:avLst/>
          </a:prstGeom>
          <a:noFill/>
        </p:spPr>
        <p:txBody>
          <a:bodyPr wrap="square" rtlCol="0">
            <a:spAutoFit/>
          </a:bodyPr>
          <a:lstStyle>
            <a:defPPr>
              <a:defRPr lang="es-CO"/>
            </a:defPPr>
            <a:lvl1pPr algn="ctr">
              <a:defRPr sz="2400" b="1">
                <a:solidFill>
                  <a:srgbClr val="F56C05"/>
                </a:solidFill>
                <a:latin typeface="Century Gothic" panose="020B0502020202020204" pitchFamily="34" charset="0"/>
              </a:defRPr>
            </a:lvl1pPr>
          </a:lstStyle>
          <a:p>
            <a:r>
              <a:rPr lang="es-CO" dirty="0" smtClean="0"/>
              <a:t>DIVISAS POR TURISMO INTERNACIONAL</a:t>
            </a:r>
          </a:p>
          <a:p>
            <a:r>
              <a:rPr lang="es-CO" dirty="0" smtClean="0"/>
              <a:t>MILLONES DE DÓLARES</a:t>
            </a:r>
            <a:endParaRPr lang="es-CO" dirty="0"/>
          </a:p>
        </p:txBody>
      </p:sp>
      <p:sp>
        <p:nvSpPr>
          <p:cNvPr id="11" name="CuadroTexto 10"/>
          <p:cNvSpPr txBox="1"/>
          <p:nvPr/>
        </p:nvSpPr>
        <p:spPr>
          <a:xfrm>
            <a:off x="152632" y="6506141"/>
            <a:ext cx="8461421" cy="276999"/>
          </a:xfrm>
          <a:prstGeom prst="rect">
            <a:avLst/>
          </a:prstGeom>
          <a:noFill/>
        </p:spPr>
        <p:txBody>
          <a:bodyPr wrap="square" rtlCol="0">
            <a:spAutoFit/>
          </a:bodyPr>
          <a:lstStyle/>
          <a:p>
            <a:r>
              <a:rPr lang="es-CO" sz="1200" b="1" dirty="0" smtClean="0">
                <a:solidFill>
                  <a:schemeClr val="accent5">
                    <a:lumMod val="50000"/>
                  </a:schemeClr>
                </a:solidFill>
                <a:latin typeface="Century Gothic" panose="020B0502020202020204" pitchFamily="34" charset="0"/>
              </a:rPr>
              <a:t>Fuente: Banco de la República</a:t>
            </a:r>
            <a:endParaRPr lang="es-CO" sz="1200" b="1" dirty="0">
              <a:solidFill>
                <a:schemeClr val="accent5">
                  <a:lumMod val="50000"/>
                </a:schemeClr>
              </a:solidFill>
              <a:latin typeface="Century Gothic" panose="020B0502020202020204" pitchFamily="34" charset="0"/>
            </a:endParaRPr>
          </a:p>
        </p:txBody>
      </p:sp>
    </p:spTree>
    <p:extLst>
      <p:ext uri="{BB962C8B-B14F-4D97-AF65-F5344CB8AC3E}">
        <p14:creationId xmlns:p14="http://schemas.microsoft.com/office/powerpoint/2010/main" val="630877253"/>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87316" y="2997491"/>
            <a:ext cx="10515600" cy="646331"/>
          </a:xfrm>
          <a:noFill/>
        </p:spPr>
        <p:txBody>
          <a:bodyPr wrap="square" rtlCol="0">
            <a:spAutoFit/>
          </a:bodyPr>
          <a:lstStyle/>
          <a:p>
            <a:pPr algn="ctr"/>
            <a:r>
              <a:rPr lang="es-CO" sz="4000" b="1" dirty="0">
                <a:solidFill>
                  <a:srgbClr val="FF6600"/>
                </a:solidFill>
                <a:latin typeface="Century Gothic" pitchFamily="34" charset="0"/>
                <a:ea typeface="+mn-ea"/>
                <a:cs typeface="Century Gothic"/>
              </a:rPr>
              <a:t>LO QUE ENCONTRAMOS </a:t>
            </a:r>
            <a:r>
              <a:rPr lang="es-CO" sz="4000" b="1" dirty="0" smtClean="0">
                <a:solidFill>
                  <a:srgbClr val="FF6600"/>
                </a:solidFill>
                <a:latin typeface="Century Gothic" pitchFamily="34" charset="0"/>
                <a:ea typeface="+mn-ea"/>
                <a:cs typeface="Century Gothic"/>
              </a:rPr>
              <a:t>…</a:t>
            </a:r>
            <a:endParaRPr lang="es-CO" sz="4000" b="1" dirty="0">
              <a:solidFill>
                <a:srgbClr val="FF6600"/>
              </a:solidFill>
              <a:latin typeface="Century Gothic" pitchFamily="34" charset="0"/>
              <a:ea typeface="+mn-ea"/>
              <a:cs typeface="Century Gothic"/>
            </a:endParaRPr>
          </a:p>
        </p:txBody>
      </p:sp>
    </p:spTree>
    <p:extLst>
      <p:ext uri="{BB962C8B-B14F-4D97-AF65-F5344CB8AC3E}">
        <p14:creationId xmlns:p14="http://schemas.microsoft.com/office/powerpoint/2010/main" val="2541153417"/>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62" name="Rectángulo 61"/>
          <p:cNvSpPr/>
          <p:nvPr/>
        </p:nvSpPr>
        <p:spPr>
          <a:xfrm>
            <a:off x="645974" y="1632999"/>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COMPETITIVO</a:t>
            </a:r>
          </a:p>
        </p:txBody>
      </p:sp>
      <p:sp>
        <p:nvSpPr>
          <p:cNvPr id="30" name="29 Rectángulo"/>
          <p:cNvSpPr/>
          <p:nvPr/>
        </p:nvSpPr>
        <p:spPr>
          <a:xfrm>
            <a:off x="679025" y="2387447"/>
            <a:ext cx="2280076" cy="2625847"/>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Corredores Turísticos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Productos de Alto Valor</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Cooperación Internacional</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Red de Pueblos Patrimonio</a:t>
            </a:r>
          </a:p>
        </p:txBody>
      </p:sp>
      <p:sp>
        <p:nvSpPr>
          <p:cNvPr id="31" name="30 Rectángulo"/>
          <p:cNvSpPr/>
          <p:nvPr/>
        </p:nvSpPr>
        <p:spPr>
          <a:xfrm>
            <a:off x="3552345" y="2362048"/>
            <a:ext cx="2599076" cy="3025893"/>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Bilingüismo</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Colegios Amigos del Turismo</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Homologación en guianza</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Capacitación en normas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Capacitación en servicio al cliente </a:t>
            </a:r>
          </a:p>
        </p:txBody>
      </p:sp>
      <p:sp>
        <p:nvSpPr>
          <p:cNvPr id="32" name="31 Rectángulo"/>
          <p:cNvSpPr/>
          <p:nvPr/>
        </p:nvSpPr>
        <p:spPr>
          <a:xfrm>
            <a:off x="6655189" y="2567904"/>
            <a:ext cx="2251568" cy="1692451"/>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Policía de Turismo</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Rutas Seguras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Comités Departamentales</a:t>
            </a:r>
          </a:p>
        </p:txBody>
      </p:sp>
      <p:sp>
        <p:nvSpPr>
          <p:cNvPr id="33" name="32 Rectángulo"/>
          <p:cNvSpPr/>
          <p:nvPr/>
        </p:nvSpPr>
        <p:spPr>
          <a:xfrm>
            <a:off x="9521343" y="2374746"/>
            <a:ext cx="2251568" cy="1959126"/>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Prestadores Certificados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Destinos Certificados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Normatividad Sectorial</a:t>
            </a:r>
          </a:p>
        </p:txBody>
      </p:sp>
      <p:sp>
        <p:nvSpPr>
          <p:cNvPr id="39" name="Rectángulo 61"/>
          <p:cNvSpPr/>
          <p:nvPr/>
        </p:nvSpPr>
        <p:spPr>
          <a:xfrm>
            <a:off x="3503305" y="1489959"/>
            <a:ext cx="2628128" cy="748795"/>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EDUCADO Y CAPACITADO</a:t>
            </a:r>
          </a:p>
        </p:txBody>
      </p:sp>
      <p:sp>
        <p:nvSpPr>
          <p:cNvPr id="43" name="Rectángulo 61"/>
          <p:cNvSpPr/>
          <p:nvPr/>
        </p:nvSpPr>
        <p:spPr>
          <a:xfrm>
            <a:off x="6595136" y="1655538"/>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SEGURO</a:t>
            </a:r>
          </a:p>
        </p:txBody>
      </p:sp>
      <p:sp>
        <p:nvSpPr>
          <p:cNvPr id="45" name="Rectángulo 61"/>
          <p:cNvSpPr/>
          <p:nvPr/>
        </p:nvSpPr>
        <p:spPr>
          <a:xfrm>
            <a:off x="9446905" y="1633572"/>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CON CALIDAD</a:t>
            </a:r>
          </a:p>
        </p:txBody>
      </p:sp>
      <p:cxnSp>
        <p:nvCxnSpPr>
          <p:cNvPr id="3" name="2 Conector recto"/>
          <p:cNvCxnSpPr/>
          <p:nvPr/>
        </p:nvCxnSpPr>
        <p:spPr>
          <a:xfrm>
            <a:off x="660400" y="2387447"/>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45 Conector recto"/>
          <p:cNvCxnSpPr/>
          <p:nvPr/>
        </p:nvCxnSpPr>
        <p:spPr>
          <a:xfrm>
            <a:off x="3491063" y="2362047"/>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46 Conector recto"/>
          <p:cNvCxnSpPr/>
          <p:nvPr/>
        </p:nvCxnSpPr>
        <p:spPr>
          <a:xfrm>
            <a:off x="6618772" y="2270626"/>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48 Conector recto"/>
          <p:cNvCxnSpPr/>
          <p:nvPr/>
        </p:nvCxnSpPr>
        <p:spPr>
          <a:xfrm>
            <a:off x="9506047" y="2245226"/>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Rectángulo 61"/>
          <p:cNvSpPr/>
          <p:nvPr/>
        </p:nvSpPr>
        <p:spPr>
          <a:xfrm>
            <a:off x="539213" y="393899"/>
            <a:ext cx="10940392" cy="584775"/>
          </a:xfrm>
          <a:prstGeom prst="rect">
            <a:avLst/>
          </a:prstGeom>
          <a:noFill/>
        </p:spPr>
        <p:txBody>
          <a:bodyPr wrap="square" rtlCol="0">
            <a:spAutoFit/>
          </a:bodyPr>
          <a:lstStyle/>
          <a:p>
            <a:pPr algn="ctr"/>
            <a:r>
              <a:rPr lang="es-CO" sz="3200" b="1" dirty="0" smtClean="0">
                <a:solidFill>
                  <a:srgbClr val="FF6600"/>
                </a:solidFill>
                <a:latin typeface="Century Gothic" pitchFamily="34" charset="0"/>
                <a:cs typeface="Century Gothic"/>
              </a:rPr>
              <a:t>PLANES Y PROGRAMAS VICEMINISTERIO DE TURISMO</a:t>
            </a:r>
            <a:endParaRPr lang="es-CO" sz="3200" b="1" dirty="0">
              <a:solidFill>
                <a:srgbClr val="FF6600"/>
              </a:solidFill>
              <a:latin typeface="Century Gothic" pitchFamily="34" charset="0"/>
              <a:cs typeface="Century Gothic"/>
            </a:endParaRPr>
          </a:p>
        </p:txBody>
      </p:sp>
    </p:spTree>
    <p:extLst>
      <p:ext uri="{BB962C8B-B14F-4D97-AF65-F5344CB8AC3E}">
        <p14:creationId xmlns:p14="http://schemas.microsoft.com/office/powerpoint/2010/main" val="289234217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0" descr="logoseditables-01.pn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387910" y="5913947"/>
            <a:ext cx="3626290" cy="776922"/>
          </a:xfrm>
          <a:prstGeom prst="rect">
            <a:avLst/>
          </a:prstGeom>
        </p:spPr>
      </p:pic>
      <p:sp>
        <p:nvSpPr>
          <p:cNvPr id="62" name="Rectángulo 61"/>
          <p:cNvSpPr/>
          <p:nvPr/>
        </p:nvSpPr>
        <p:spPr>
          <a:xfrm>
            <a:off x="645974" y="1632999"/>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COMPETITIVO</a:t>
            </a:r>
          </a:p>
        </p:txBody>
      </p:sp>
      <p:sp>
        <p:nvSpPr>
          <p:cNvPr id="30" name="29 Rectángulo"/>
          <p:cNvSpPr/>
          <p:nvPr/>
        </p:nvSpPr>
        <p:spPr>
          <a:xfrm>
            <a:off x="679025" y="2387447"/>
            <a:ext cx="2280076" cy="2625847"/>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rgbClr val="C00000"/>
                </a:solidFill>
                <a:latin typeface="Arial" panose="020B0604020202020204" pitchFamily="34" charset="0"/>
                <a:cs typeface="Arial" panose="020B0604020202020204" pitchFamily="34" charset="0"/>
              </a:rPr>
              <a:t>Corredores Turísticos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Productos de Alto Valor</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Cooperación Internacional</a:t>
            </a:r>
          </a:p>
          <a:p>
            <a:pPr marL="380990" indent="-380990">
              <a:spcBef>
                <a:spcPct val="50000"/>
              </a:spcBef>
              <a:buClr>
                <a:schemeClr val="accent1"/>
              </a:buClr>
              <a:buFont typeface="Wingdings" pitchFamily="2" charset="2"/>
              <a:buChar char="§"/>
            </a:pPr>
            <a:r>
              <a:rPr lang="es-ES" sz="1733" dirty="0">
                <a:solidFill>
                  <a:schemeClr val="accent6"/>
                </a:solidFill>
                <a:latin typeface="Arial" panose="020B0604020202020204" pitchFamily="34" charset="0"/>
                <a:cs typeface="Arial" panose="020B0604020202020204" pitchFamily="34" charset="0"/>
              </a:rPr>
              <a:t>Red de Pueblos Patrimonio</a:t>
            </a:r>
          </a:p>
        </p:txBody>
      </p:sp>
      <p:sp>
        <p:nvSpPr>
          <p:cNvPr id="31" name="30 Rectángulo"/>
          <p:cNvSpPr/>
          <p:nvPr/>
        </p:nvSpPr>
        <p:spPr>
          <a:xfrm>
            <a:off x="3552345" y="2362048"/>
            <a:ext cx="2599076" cy="3025893"/>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accent2"/>
                </a:solidFill>
                <a:latin typeface="Arial" panose="020B0604020202020204" pitchFamily="34" charset="0"/>
                <a:cs typeface="Arial" panose="020B0604020202020204" pitchFamily="34" charset="0"/>
              </a:rPr>
              <a:t>Bilingüismo</a:t>
            </a:r>
          </a:p>
          <a:p>
            <a:pPr marL="380990" indent="-380990">
              <a:spcBef>
                <a:spcPct val="50000"/>
              </a:spcBef>
              <a:buClr>
                <a:schemeClr val="accent1"/>
              </a:buClr>
              <a:buFont typeface="Wingdings" pitchFamily="2" charset="2"/>
              <a:buChar char="§"/>
            </a:pPr>
            <a:r>
              <a:rPr lang="es-ES" sz="1733" dirty="0">
                <a:solidFill>
                  <a:schemeClr val="accent2"/>
                </a:solidFill>
                <a:latin typeface="Arial" panose="020B0604020202020204" pitchFamily="34" charset="0"/>
                <a:cs typeface="Arial" panose="020B0604020202020204" pitchFamily="34" charset="0"/>
              </a:rPr>
              <a:t>Colegios Amigos del Turismo</a:t>
            </a:r>
          </a:p>
          <a:p>
            <a:pPr marL="380990" indent="-380990">
              <a:spcBef>
                <a:spcPct val="50000"/>
              </a:spcBef>
              <a:buClr>
                <a:schemeClr val="accent1"/>
              </a:buClr>
              <a:buFont typeface="Wingdings" pitchFamily="2" charset="2"/>
              <a:buChar char="§"/>
            </a:pPr>
            <a:r>
              <a:rPr lang="es-ES" sz="1733" dirty="0">
                <a:solidFill>
                  <a:schemeClr val="accent2"/>
                </a:solidFill>
                <a:latin typeface="Arial" panose="020B0604020202020204" pitchFamily="34" charset="0"/>
                <a:cs typeface="Arial" panose="020B0604020202020204" pitchFamily="34" charset="0"/>
              </a:rPr>
              <a:t>Homologación en guianza</a:t>
            </a:r>
          </a:p>
          <a:p>
            <a:pPr marL="380990" indent="-380990">
              <a:spcBef>
                <a:spcPct val="50000"/>
              </a:spcBef>
              <a:buClr>
                <a:schemeClr val="accent1"/>
              </a:buClr>
              <a:buFont typeface="Wingdings" pitchFamily="2" charset="2"/>
              <a:buChar char="§"/>
            </a:pPr>
            <a:r>
              <a:rPr lang="es-ES" sz="1733" dirty="0">
                <a:solidFill>
                  <a:schemeClr val="accent2"/>
                </a:solidFill>
                <a:latin typeface="Arial" panose="020B0604020202020204" pitchFamily="34" charset="0"/>
                <a:cs typeface="Arial" panose="020B0604020202020204" pitchFamily="34" charset="0"/>
              </a:rPr>
              <a:t>Capacitación en normas</a:t>
            </a:r>
          </a:p>
          <a:p>
            <a:pPr marL="380990" indent="-380990">
              <a:spcBef>
                <a:spcPct val="50000"/>
              </a:spcBef>
              <a:buClr>
                <a:schemeClr val="accent1"/>
              </a:buClr>
              <a:buFont typeface="Wingdings" pitchFamily="2" charset="2"/>
              <a:buChar char="§"/>
            </a:pPr>
            <a:r>
              <a:rPr lang="es-ES" sz="1733" dirty="0">
                <a:solidFill>
                  <a:schemeClr val="accent2"/>
                </a:solidFill>
                <a:latin typeface="Arial" panose="020B0604020202020204" pitchFamily="34" charset="0"/>
                <a:cs typeface="Arial" panose="020B0604020202020204" pitchFamily="34" charset="0"/>
              </a:rPr>
              <a:t>Capacitación en servicio al cliente </a:t>
            </a:r>
          </a:p>
        </p:txBody>
      </p:sp>
      <p:sp>
        <p:nvSpPr>
          <p:cNvPr id="32" name="31 Rectángulo"/>
          <p:cNvSpPr/>
          <p:nvPr/>
        </p:nvSpPr>
        <p:spPr>
          <a:xfrm>
            <a:off x="6655189" y="2567904"/>
            <a:ext cx="2251568" cy="2092496"/>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Policía de Turismo</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Rutas Seguras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Comités </a:t>
            </a:r>
            <a:r>
              <a:rPr lang="es-ES" sz="1733" dirty="0" smtClean="0">
                <a:solidFill>
                  <a:schemeClr val="tx1">
                    <a:lumMod val="90000"/>
                    <a:lumOff val="10000"/>
                  </a:schemeClr>
                </a:solidFill>
                <a:latin typeface="Arial" panose="020B0604020202020204" pitchFamily="34" charset="0"/>
                <a:cs typeface="Arial" panose="020B0604020202020204" pitchFamily="34" charset="0"/>
              </a:rPr>
              <a:t>Departamentales</a:t>
            </a:r>
          </a:p>
          <a:p>
            <a:pPr marL="380990" indent="-380990">
              <a:spcBef>
                <a:spcPct val="50000"/>
              </a:spcBef>
              <a:buClr>
                <a:schemeClr val="accent1"/>
              </a:buClr>
              <a:buFont typeface="Wingdings" pitchFamily="2" charset="2"/>
              <a:buChar char="§"/>
            </a:pPr>
            <a:r>
              <a:rPr lang="es-ES" sz="1733" dirty="0" smtClean="0">
                <a:solidFill>
                  <a:srgbClr val="C00000"/>
                </a:solidFill>
                <a:latin typeface="Arial" panose="020B0604020202020204" pitchFamily="34" charset="0"/>
                <a:cs typeface="Arial" panose="020B0604020202020204" pitchFamily="34" charset="0"/>
              </a:rPr>
              <a:t>Brigadas</a:t>
            </a:r>
            <a:endParaRPr lang="es-ES" sz="1733" dirty="0">
              <a:solidFill>
                <a:srgbClr val="C00000"/>
              </a:solidFill>
              <a:latin typeface="Arial" panose="020B0604020202020204" pitchFamily="34" charset="0"/>
              <a:cs typeface="Arial" panose="020B0604020202020204" pitchFamily="34" charset="0"/>
            </a:endParaRPr>
          </a:p>
        </p:txBody>
      </p:sp>
      <p:sp>
        <p:nvSpPr>
          <p:cNvPr id="33" name="32 Rectángulo"/>
          <p:cNvSpPr/>
          <p:nvPr/>
        </p:nvSpPr>
        <p:spPr>
          <a:xfrm>
            <a:off x="9521343" y="2374746"/>
            <a:ext cx="2251568" cy="1959126"/>
          </a:xfrm>
          <a:prstGeom prst="rect">
            <a:avLst/>
          </a:prstGeom>
        </p:spPr>
        <p:txBody>
          <a:bodyPr wrap="square">
            <a:spAutoFit/>
          </a:bodyPr>
          <a:lstStyle/>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Prestadores Certificados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Destinos Certificados</a:t>
            </a:r>
          </a:p>
          <a:p>
            <a:pPr marL="380990" indent="-380990">
              <a:spcBef>
                <a:spcPct val="50000"/>
              </a:spcBef>
              <a:buClr>
                <a:schemeClr val="accent1"/>
              </a:buClr>
              <a:buFont typeface="Wingdings" pitchFamily="2" charset="2"/>
              <a:buChar char="§"/>
            </a:pPr>
            <a:r>
              <a:rPr lang="es-ES" sz="1733" dirty="0">
                <a:solidFill>
                  <a:schemeClr val="tx1">
                    <a:lumMod val="90000"/>
                    <a:lumOff val="10000"/>
                  </a:schemeClr>
                </a:solidFill>
                <a:latin typeface="Arial" panose="020B0604020202020204" pitchFamily="34" charset="0"/>
                <a:cs typeface="Arial" panose="020B0604020202020204" pitchFamily="34" charset="0"/>
              </a:rPr>
              <a:t>Normatividad Sectorial</a:t>
            </a:r>
          </a:p>
        </p:txBody>
      </p:sp>
      <p:sp>
        <p:nvSpPr>
          <p:cNvPr id="39" name="Rectángulo 61"/>
          <p:cNvSpPr/>
          <p:nvPr/>
        </p:nvSpPr>
        <p:spPr>
          <a:xfrm>
            <a:off x="3503305" y="1489959"/>
            <a:ext cx="2628128" cy="748795"/>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EDUCADO Y CAPACITADO</a:t>
            </a:r>
          </a:p>
        </p:txBody>
      </p:sp>
      <p:sp>
        <p:nvSpPr>
          <p:cNvPr id="43" name="Rectángulo 61"/>
          <p:cNvSpPr/>
          <p:nvPr/>
        </p:nvSpPr>
        <p:spPr>
          <a:xfrm>
            <a:off x="6595136" y="1655538"/>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SEGURO</a:t>
            </a:r>
          </a:p>
        </p:txBody>
      </p:sp>
      <p:sp>
        <p:nvSpPr>
          <p:cNvPr id="45" name="Rectángulo 61"/>
          <p:cNvSpPr/>
          <p:nvPr/>
        </p:nvSpPr>
        <p:spPr>
          <a:xfrm>
            <a:off x="9446905" y="1633572"/>
            <a:ext cx="2628128" cy="420564"/>
          </a:xfrm>
          <a:prstGeom prst="rect">
            <a:avLst/>
          </a:prstGeom>
          <a:noFill/>
        </p:spPr>
        <p:txBody>
          <a:bodyPr wrap="square" rtlCol="0">
            <a:spAutoFit/>
          </a:bodyPr>
          <a:lstStyle/>
          <a:p>
            <a:r>
              <a:rPr lang="es-CO" sz="2133" b="1" dirty="0">
                <a:solidFill>
                  <a:srgbClr val="FF6600"/>
                </a:solidFill>
                <a:latin typeface="Century Gothic" pitchFamily="34" charset="0"/>
                <a:cs typeface="Century Gothic"/>
              </a:rPr>
              <a:t>CON CALIDAD</a:t>
            </a:r>
          </a:p>
        </p:txBody>
      </p:sp>
      <p:cxnSp>
        <p:nvCxnSpPr>
          <p:cNvPr id="3" name="2 Conector recto"/>
          <p:cNvCxnSpPr/>
          <p:nvPr/>
        </p:nvCxnSpPr>
        <p:spPr>
          <a:xfrm>
            <a:off x="660400" y="2387447"/>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6" name="45 Conector recto"/>
          <p:cNvCxnSpPr/>
          <p:nvPr/>
        </p:nvCxnSpPr>
        <p:spPr>
          <a:xfrm>
            <a:off x="3491063" y="2362047"/>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7" name="46 Conector recto"/>
          <p:cNvCxnSpPr/>
          <p:nvPr/>
        </p:nvCxnSpPr>
        <p:spPr>
          <a:xfrm>
            <a:off x="6618772" y="2270626"/>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9" name="48 Conector recto"/>
          <p:cNvCxnSpPr/>
          <p:nvPr/>
        </p:nvCxnSpPr>
        <p:spPr>
          <a:xfrm>
            <a:off x="9506047" y="2245226"/>
            <a:ext cx="0" cy="2773959"/>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Rectángulo 61"/>
          <p:cNvSpPr/>
          <p:nvPr/>
        </p:nvSpPr>
        <p:spPr>
          <a:xfrm>
            <a:off x="539213" y="393899"/>
            <a:ext cx="10940392" cy="584775"/>
          </a:xfrm>
          <a:prstGeom prst="rect">
            <a:avLst/>
          </a:prstGeom>
          <a:noFill/>
        </p:spPr>
        <p:txBody>
          <a:bodyPr wrap="square" rtlCol="0">
            <a:spAutoFit/>
          </a:bodyPr>
          <a:lstStyle/>
          <a:p>
            <a:pPr algn="ctr"/>
            <a:r>
              <a:rPr lang="es-CO" sz="3200" b="1" dirty="0" smtClean="0">
                <a:solidFill>
                  <a:srgbClr val="FF6600"/>
                </a:solidFill>
                <a:latin typeface="Century Gothic" pitchFamily="34" charset="0"/>
                <a:cs typeface="Century Gothic"/>
              </a:rPr>
              <a:t>PLANES Y PROGRAMAS VICEMINISTERIO DE TURISMO</a:t>
            </a:r>
            <a:endParaRPr lang="es-CO" sz="3200" b="1" dirty="0">
              <a:solidFill>
                <a:srgbClr val="FF6600"/>
              </a:solidFill>
              <a:latin typeface="Century Gothic" pitchFamily="34" charset="0"/>
              <a:cs typeface="Century Gothic"/>
            </a:endParaRPr>
          </a:p>
        </p:txBody>
      </p:sp>
      <p:sp>
        <p:nvSpPr>
          <p:cNvPr id="17" name="CuadroTexto 1"/>
          <p:cNvSpPr txBox="1"/>
          <p:nvPr/>
        </p:nvSpPr>
        <p:spPr>
          <a:xfrm>
            <a:off x="1024924" y="5633884"/>
            <a:ext cx="3849329" cy="923330"/>
          </a:xfrm>
          <a:prstGeom prst="rect">
            <a:avLst/>
          </a:prstGeom>
          <a:noFill/>
        </p:spPr>
        <p:txBody>
          <a:bodyPr wrap="square" rtlCol="0">
            <a:spAutoFit/>
          </a:bodyPr>
          <a:lstStyle/>
          <a:p>
            <a:r>
              <a:rPr lang="es-CO" b="1" dirty="0" smtClean="0">
                <a:solidFill>
                  <a:srgbClr val="FF0000"/>
                </a:solidFill>
                <a:latin typeface="Century Gothic" pitchFamily="34" charset="0"/>
              </a:rPr>
              <a:t>Rojo: Revisión Profunda</a:t>
            </a:r>
          </a:p>
          <a:p>
            <a:r>
              <a:rPr lang="es-CO" b="1" dirty="0" smtClean="0">
                <a:solidFill>
                  <a:schemeClr val="accent2"/>
                </a:solidFill>
                <a:latin typeface="Century Gothic" pitchFamily="34" charset="0"/>
              </a:rPr>
              <a:t>Naranja: En revisión</a:t>
            </a:r>
          </a:p>
          <a:p>
            <a:r>
              <a:rPr lang="es-CO" b="1" dirty="0" smtClean="0">
                <a:solidFill>
                  <a:schemeClr val="accent6"/>
                </a:solidFill>
                <a:latin typeface="Century Gothic" pitchFamily="34" charset="0"/>
              </a:rPr>
              <a:t>Verde: Programa a profundizar</a:t>
            </a:r>
            <a:endParaRPr lang="es-CO" b="1" dirty="0">
              <a:solidFill>
                <a:schemeClr val="accent6"/>
              </a:solidFill>
              <a:latin typeface="Century Gothic" pitchFamily="34" charset="0"/>
            </a:endParaRPr>
          </a:p>
        </p:txBody>
      </p:sp>
    </p:spTree>
    <p:extLst>
      <p:ext uri="{BB962C8B-B14F-4D97-AF65-F5344CB8AC3E}">
        <p14:creationId xmlns:p14="http://schemas.microsoft.com/office/powerpoint/2010/main" val="332618312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4704" y="163701"/>
            <a:ext cx="10140287" cy="535531"/>
          </a:xfrm>
          <a:noFill/>
        </p:spPr>
        <p:txBody>
          <a:bodyPr wrap="square" rtlCol="0">
            <a:spAutoFit/>
          </a:bodyPr>
          <a:lstStyle/>
          <a:p>
            <a:pPr algn="ctr"/>
            <a:r>
              <a:rPr lang="es-CO" sz="3200" b="1" dirty="0" smtClean="0">
                <a:solidFill>
                  <a:srgbClr val="FF6600"/>
                </a:solidFill>
                <a:latin typeface="Century Gothic" pitchFamily="34" charset="0"/>
                <a:ea typeface="+mn-ea"/>
                <a:cs typeface="Century Gothic"/>
              </a:rPr>
              <a:t>PROYECTOS INFRAESTRUCTURA TURÍSTICA</a:t>
            </a:r>
            <a:endParaRPr lang="es-CO" sz="3200" b="1" dirty="0">
              <a:solidFill>
                <a:srgbClr val="FF6600"/>
              </a:solidFill>
              <a:latin typeface="Century Gothic" pitchFamily="34" charset="0"/>
              <a:ea typeface="+mn-ea"/>
              <a:cs typeface="Century Gothic"/>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504200431"/>
              </p:ext>
            </p:extLst>
          </p:nvPr>
        </p:nvGraphicFramePr>
        <p:xfrm>
          <a:off x="-22034" y="774689"/>
          <a:ext cx="12078269" cy="59163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ángulo 9"/>
          <p:cNvSpPr/>
          <p:nvPr/>
        </p:nvSpPr>
        <p:spPr>
          <a:xfrm>
            <a:off x="8800165" y="1825625"/>
            <a:ext cx="2531601" cy="53503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 name="CuadroTexto 2"/>
          <p:cNvSpPr txBox="1"/>
          <p:nvPr/>
        </p:nvSpPr>
        <p:spPr>
          <a:xfrm>
            <a:off x="250440" y="668447"/>
            <a:ext cx="471604" cy="707886"/>
          </a:xfrm>
          <a:prstGeom prst="rect">
            <a:avLst/>
          </a:prstGeom>
          <a:noFill/>
        </p:spPr>
        <p:txBody>
          <a:bodyPr wrap="none" rtlCol="0">
            <a:spAutoFit/>
          </a:bodyPr>
          <a:lstStyle/>
          <a:p>
            <a:r>
              <a:rPr lang="es-CO" sz="4000" b="1" dirty="0" smtClean="0">
                <a:solidFill>
                  <a:schemeClr val="tx1">
                    <a:lumMod val="65000"/>
                    <a:lumOff val="35000"/>
                  </a:schemeClr>
                </a:solidFill>
                <a:latin typeface="Century Gothic" pitchFamily="34" charset="0"/>
              </a:rPr>
              <a:t>7</a:t>
            </a:r>
            <a:endParaRPr lang="es-CO" sz="4000" b="1" dirty="0">
              <a:solidFill>
                <a:schemeClr val="tx1">
                  <a:lumMod val="65000"/>
                  <a:lumOff val="35000"/>
                </a:schemeClr>
              </a:solidFill>
              <a:latin typeface="Century Gothic" pitchFamily="34" charset="0"/>
            </a:endParaRPr>
          </a:p>
        </p:txBody>
      </p:sp>
      <p:sp>
        <p:nvSpPr>
          <p:cNvPr id="9" name="CuadroTexto 8"/>
          <p:cNvSpPr txBox="1"/>
          <p:nvPr/>
        </p:nvSpPr>
        <p:spPr>
          <a:xfrm>
            <a:off x="2985580" y="659528"/>
            <a:ext cx="816249" cy="769441"/>
          </a:xfrm>
          <a:prstGeom prst="rect">
            <a:avLst/>
          </a:prstGeom>
          <a:noFill/>
        </p:spPr>
        <p:txBody>
          <a:bodyPr wrap="none" rtlCol="0">
            <a:spAutoFit/>
          </a:bodyPr>
          <a:lstStyle>
            <a:defPPr>
              <a:defRPr lang="es-CO"/>
            </a:defPPr>
            <a:lvl1pPr>
              <a:defRPr sz="5400" b="1">
                <a:solidFill>
                  <a:schemeClr val="tx1">
                    <a:lumMod val="65000"/>
                    <a:lumOff val="35000"/>
                  </a:schemeClr>
                </a:solidFill>
                <a:latin typeface="Century Gothic" pitchFamily="34" charset="0"/>
              </a:defRPr>
            </a:lvl1pPr>
          </a:lstStyle>
          <a:p>
            <a:r>
              <a:rPr lang="es-CO" sz="4400" dirty="0"/>
              <a:t>10</a:t>
            </a:r>
          </a:p>
        </p:txBody>
      </p:sp>
      <p:sp>
        <p:nvSpPr>
          <p:cNvPr id="11" name="CuadroTexto 10"/>
          <p:cNvSpPr txBox="1"/>
          <p:nvPr/>
        </p:nvSpPr>
        <p:spPr>
          <a:xfrm>
            <a:off x="6023972" y="677687"/>
            <a:ext cx="471604" cy="707886"/>
          </a:xfrm>
          <a:prstGeom prst="rect">
            <a:avLst/>
          </a:prstGeom>
          <a:noFill/>
        </p:spPr>
        <p:txBody>
          <a:bodyPr wrap="none" rtlCol="0">
            <a:spAutoFit/>
          </a:bodyPr>
          <a:lstStyle>
            <a:defPPr>
              <a:defRPr lang="es-CO"/>
            </a:defPPr>
            <a:lvl1pPr>
              <a:defRPr sz="5400" b="1">
                <a:solidFill>
                  <a:schemeClr val="tx1">
                    <a:lumMod val="65000"/>
                    <a:lumOff val="35000"/>
                  </a:schemeClr>
                </a:solidFill>
                <a:latin typeface="Century Gothic" pitchFamily="34" charset="0"/>
              </a:defRPr>
            </a:lvl1pPr>
          </a:lstStyle>
          <a:p>
            <a:r>
              <a:rPr lang="es-CO" sz="4000" dirty="0"/>
              <a:t>7</a:t>
            </a:r>
          </a:p>
        </p:txBody>
      </p:sp>
      <p:sp>
        <p:nvSpPr>
          <p:cNvPr id="12" name="CuadroTexto 11"/>
          <p:cNvSpPr txBox="1"/>
          <p:nvPr/>
        </p:nvSpPr>
        <p:spPr>
          <a:xfrm>
            <a:off x="8634912" y="673235"/>
            <a:ext cx="758541" cy="707886"/>
          </a:xfrm>
          <a:prstGeom prst="rect">
            <a:avLst/>
          </a:prstGeom>
          <a:noFill/>
        </p:spPr>
        <p:txBody>
          <a:bodyPr wrap="none" rtlCol="0">
            <a:spAutoFit/>
          </a:bodyPr>
          <a:lstStyle>
            <a:defPPr>
              <a:defRPr lang="es-CO"/>
            </a:defPPr>
            <a:lvl1pPr>
              <a:defRPr sz="5400" b="1">
                <a:solidFill>
                  <a:schemeClr val="tx1">
                    <a:lumMod val="65000"/>
                    <a:lumOff val="35000"/>
                  </a:schemeClr>
                </a:solidFill>
                <a:latin typeface="Century Gothic" pitchFamily="34" charset="0"/>
              </a:defRPr>
            </a:lvl1pPr>
          </a:lstStyle>
          <a:p>
            <a:r>
              <a:rPr lang="es-CO" sz="4000" dirty="0"/>
              <a:t>13</a:t>
            </a:r>
          </a:p>
        </p:txBody>
      </p:sp>
    </p:spTree>
    <p:extLst>
      <p:ext uri="{BB962C8B-B14F-4D97-AF65-F5344CB8AC3E}">
        <p14:creationId xmlns:p14="http://schemas.microsoft.com/office/powerpoint/2010/main" val="151897677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2BBB1A2C59E87A45B0B320537281AAE2" ma:contentTypeVersion="8" ma:contentTypeDescription="Crear nuevo documento." ma:contentTypeScope="" ma:versionID="4072adc18d4626176e142e812ce8468f">
  <xsd:schema xmlns:xsd="http://www.w3.org/2001/XMLSchema" xmlns:xs="http://www.w3.org/2001/XMLSchema" xmlns:p="http://schemas.microsoft.com/office/2006/metadata/properties" xmlns:ns2="a16ba950-d015-4cbc-806e-9cba0f1b5528" xmlns:ns3="47cb3e12-45b3-4531-b84f-87359d4b7239" targetNamespace="http://schemas.microsoft.com/office/2006/metadata/properties" ma:root="true" ma:fieldsID="07944a49d2b4d5466c9f61644775ea88" ns2:_="" ns3:_="">
    <xsd:import namespace="a16ba950-d015-4cbc-806e-9cba0f1b5528"/>
    <xsd:import namespace="47cb3e12-45b3-4531-b84f-87359d4b723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6ba950-d015-4cbc-806e-9cba0f1b5528"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7cb3e12-45b3-4531-b84f-87359d4b723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F6C5C22-A54B-44CB-8D31-B938A325FD19}"/>
</file>

<file path=customXml/itemProps2.xml><?xml version="1.0" encoding="utf-8"?>
<ds:datastoreItem xmlns:ds="http://schemas.openxmlformats.org/officeDocument/2006/customXml" ds:itemID="{07298925-F654-4C5E-BEF6-8CA52313E68E}"/>
</file>

<file path=customXml/itemProps3.xml><?xml version="1.0" encoding="utf-8"?>
<ds:datastoreItem xmlns:ds="http://schemas.openxmlformats.org/officeDocument/2006/customXml" ds:itemID="{2F889D35-22D7-4441-9224-748652E8183A}"/>
</file>

<file path=docProps/app.xml><?xml version="1.0" encoding="utf-8"?>
<Properties xmlns="http://schemas.openxmlformats.org/officeDocument/2006/extended-properties" xmlns:vt="http://schemas.openxmlformats.org/officeDocument/2006/docPropsVTypes">
  <TotalTime>1098</TotalTime>
  <Words>2421</Words>
  <Application>Microsoft Office PowerPoint</Application>
  <PresentationFormat>Panorámica</PresentationFormat>
  <Paragraphs>577</Paragraphs>
  <Slides>27</Slides>
  <Notes>13</Notes>
  <HiddenSlides>0</HiddenSlides>
  <MMClips>0</MMClips>
  <ScaleCrop>false</ScaleCrop>
  <HeadingPairs>
    <vt:vector size="6" baseType="variant">
      <vt:variant>
        <vt:lpstr>Fuentes usadas</vt:lpstr>
      </vt:variant>
      <vt:variant>
        <vt:i4>12</vt:i4>
      </vt:variant>
      <vt:variant>
        <vt:lpstr>Tema</vt:lpstr>
      </vt:variant>
      <vt:variant>
        <vt:i4>1</vt:i4>
      </vt:variant>
      <vt:variant>
        <vt:lpstr>Títulos de diapositiva</vt:lpstr>
      </vt:variant>
      <vt:variant>
        <vt:i4>27</vt:i4>
      </vt:variant>
    </vt:vector>
  </HeadingPairs>
  <TitlesOfParts>
    <vt:vector size="40" baseType="lpstr">
      <vt:lpstr>ＭＳ Ｐゴシック</vt:lpstr>
      <vt:lpstr>ＭＳ Ｐゴシック</vt:lpstr>
      <vt:lpstr>Arial</vt:lpstr>
      <vt:lpstr>Arial </vt:lpstr>
      <vt:lpstr>Calibri</vt:lpstr>
      <vt:lpstr>Calibri Light</vt:lpstr>
      <vt:lpstr>Century Gothic</vt:lpstr>
      <vt:lpstr>Courier New</vt:lpstr>
      <vt:lpstr>Futura Std Book</vt:lpstr>
      <vt:lpstr>Times New Roman</vt:lpstr>
      <vt:lpstr>Verdana</vt:lpstr>
      <vt:lpstr>Wingdings</vt:lpstr>
      <vt:lpstr>Tema de Office</vt:lpstr>
      <vt:lpstr>Presentación de PowerPoint</vt:lpstr>
      <vt:lpstr>Presentación de PowerPoint</vt:lpstr>
      <vt:lpstr>Presentación de PowerPoint</vt:lpstr>
      <vt:lpstr>Presentación de PowerPoint</vt:lpstr>
      <vt:lpstr>Presentación de PowerPoint</vt:lpstr>
      <vt:lpstr>LO QUE ENCONTRAMOS …</vt:lpstr>
      <vt:lpstr>Presentación de PowerPoint</vt:lpstr>
      <vt:lpstr>Presentación de PowerPoint</vt:lpstr>
      <vt:lpstr>PROYECTOS INFRAESTRUCTURA TURÍSTICA</vt:lpstr>
      <vt:lpstr>POLÍTICAS DEL SECTOR TURISMO   Competitividad: El desafío para alcanzar un turismo de clase mundial Lineamientos de Política para el Desarrollo del Turismo Comunitario en Colombia Plan Indicativo de Formación en Turismo Política de Ecoturismo Política de mercadeo y promoción turística de Colombia Política de playas turísticas – Lineamientos Sectoriales Política de Turismo Cultural Política de Turismo de Naturaleza Política de Turismo Social Política de Turismo y Artesanías Política para el desarrollo del ecoturismo Plan Estratégico para la Construcción del Producto Turístico Gastronómico Nacional 2014-2018 Plan Estratégico de Seguridad Turística Plan Sectorial de Turismo “Turismo para la Construcción de la Paz” 2014-2018 Política de Calidad Turística  Orientador de Política Publica  Consejo Superior de Turismo</vt:lpstr>
      <vt:lpstr>EJECUCIÓN PRESUPUESTAL</vt:lpstr>
      <vt:lpstr>Presentación de PowerPoint</vt:lpstr>
      <vt:lpstr>INVERSIÓN POR REGIONES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Felipe Solano Taylor - Cont</dc:creator>
  <cp:lastModifiedBy>Juan Felipe Solano Taylor - Cont</cp:lastModifiedBy>
  <cp:revision>72</cp:revision>
  <dcterms:created xsi:type="dcterms:W3CDTF">2018-11-20T15:10:16Z</dcterms:created>
  <dcterms:modified xsi:type="dcterms:W3CDTF">2018-11-21T22:14:14Z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0x0101002BBB1A2C59E87A45B0B320537281AAE2</vt:lpwstr>
  </property>
</Properties>
</file>